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25" r:id="rId1"/>
  </p:sldMasterIdLst>
  <p:notesMasterIdLst>
    <p:notesMasterId r:id="rId4"/>
  </p:notesMasterIdLst>
  <p:sldIdLst>
    <p:sldId id="563" r:id="rId2"/>
    <p:sldId id="564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66FF"/>
    <a:srgbClr val="CCFFCC"/>
    <a:srgbClr val="FF6600"/>
    <a:srgbClr val="00CC00"/>
    <a:srgbClr val="A50021"/>
    <a:srgbClr val="996600"/>
    <a:srgbClr val="990033"/>
    <a:srgbClr val="FFCC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07" autoAdjust="0"/>
  </p:normalViewPr>
  <p:slideViewPr>
    <p:cSldViewPr>
      <p:cViewPr>
        <p:scale>
          <a:sx n="66" d="100"/>
          <a:sy n="66" d="100"/>
        </p:scale>
        <p:origin x="-763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B8E2863-23C0-4F7B-AEEB-2DF2BDE0886C}" type="datetimeFigureOut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494E2F9-6E31-4DA6-9D0A-B13F427A4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38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65BD57-876D-48D1-AB7D-8D71E46F616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Times New Roman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65BD57-876D-48D1-AB7D-8D71E46F616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Times New Roman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DF72D-B4B3-4A00-B2FE-6C7C76AACBBF}" type="datetimeFigureOut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28FD3-CF7A-4CA7-BFE4-CC26F3308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6F952-3A7D-401B-BC85-5F4725522227}" type="datetimeFigureOut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C940-1B71-4820-9341-04B1CA9A9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BDD6A-5651-458A-8C67-899B50344A2C}" type="datetimeFigureOut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DE50D-82B9-48F4-BFCD-B970A3A11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557CB-65BC-448D-837A-2707D54BB293}" type="datetimeFigureOut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128C5-2983-41F6-91F7-7E3B2F4BE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38157-7DF3-4B6F-8F84-FFA7F065D890}" type="datetimeFigureOut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702AE-25D0-4098-9321-B1A614959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33470-D70C-4CF5-8C06-C25AF62DD50F}" type="datetimeFigureOut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46237-4652-4B53-A409-900AAF7DB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0DB84-97E1-4AB6-953A-F34E0E93890E}" type="datetimeFigureOut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77980-57B4-4A79-9EAE-FC58087BD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13F53-4AC3-4FD4-94BD-71BC8BC26FFE}" type="datetimeFigureOut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98CED-AF56-4CC1-AEDC-2C5322714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E6CD5-BECF-4EF3-B1E6-E1F202750607}" type="datetimeFigureOut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11B7C-CF5B-4C2A-A1B1-5C2D9146E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C0543-5DC8-4E6C-A21F-93FC68CB38CF}" type="datetimeFigureOut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F6D3C-441E-4BC5-859D-81D2ED1AC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49D1A-BA38-4CBD-BED2-D44788828D60}" type="datetimeFigureOut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C430C-6C71-493B-891B-AFCEFC271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7ABABEF-516C-4F33-8443-A7EEA5C702F2}" type="datetimeFigureOut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3175775-70CF-4C24-B79D-163D27D10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07" r:id="rId1"/>
    <p:sldLayoutId id="2147487399" r:id="rId2"/>
    <p:sldLayoutId id="2147487408" r:id="rId3"/>
    <p:sldLayoutId id="2147487400" r:id="rId4"/>
    <p:sldLayoutId id="2147487401" r:id="rId5"/>
    <p:sldLayoutId id="2147487402" r:id="rId6"/>
    <p:sldLayoutId id="2147487403" r:id="rId7"/>
    <p:sldLayoutId id="2147487404" r:id="rId8"/>
    <p:sldLayoutId id="2147487409" r:id="rId9"/>
    <p:sldLayoutId id="2147487405" r:id="rId10"/>
    <p:sldLayoutId id="21474874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590800" y="381000"/>
            <a:ext cx="4343400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/>
              <a:t>WRF User Participation     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98463" y="1584325"/>
            <a:ext cx="3589337" cy="34624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300" b="1" dirty="0"/>
              <a:t>Registered Users</a:t>
            </a:r>
          </a:p>
          <a:p>
            <a:pPr eaLnBrk="0" hangingPunct="0"/>
            <a:r>
              <a:rPr lang="en-US" sz="2000" dirty="0"/>
              <a:t>           </a:t>
            </a:r>
          </a:p>
          <a:p>
            <a:pPr eaLnBrk="0" hangingPunct="0"/>
            <a:r>
              <a:rPr lang="en-US" sz="2000" dirty="0"/>
              <a:t>U.S. </a:t>
            </a:r>
            <a:r>
              <a:rPr lang="en-US" sz="2000" dirty="0" smtClean="0"/>
              <a:t>Universities,         7,490 </a:t>
            </a:r>
            <a:endParaRPr lang="en-US" sz="2000" dirty="0"/>
          </a:p>
          <a:p>
            <a:pPr eaLnBrk="0" hangingPunct="0"/>
            <a:r>
              <a:rPr lang="en-US" sz="2000" dirty="0" smtClean="0"/>
              <a:t>Gov’t labs,</a:t>
            </a:r>
            <a:endParaRPr lang="en-US" sz="2000" dirty="0"/>
          </a:p>
          <a:p>
            <a:pPr eaLnBrk="0" hangingPunct="0"/>
            <a:r>
              <a:rPr lang="en-US" sz="2000" dirty="0"/>
              <a:t>Private sector     </a:t>
            </a:r>
            <a:r>
              <a:rPr lang="en-US" sz="2000" dirty="0" smtClean="0"/>
              <a:t>          </a:t>
            </a:r>
          </a:p>
          <a:p>
            <a:pPr eaLnBrk="0" hangingPunct="0"/>
            <a:endParaRPr lang="en-US" sz="2000" dirty="0">
              <a:cs typeface="Courier New" pitchFamily="1" charset="0"/>
            </a:endParaRPr>
          </a:p>
          <a:p>
            <a:pPr eaLnBrk="0" hangingPunct="0"/>
            <a:r>
              <a:rPr lang="en-US" sz="2000" dirty="0"/>
              <a:t>Foreign users     </a:t>
            </a:r>
            <a:r>
              <a:rPr lang="en-US" sz="2000" dirty="0" smtClean="0"/>
              <a:t>        16,777</a:t>
            </a:r>
            <a:endParaRPr lang="en-US" sz="2000" dirty="0"/>
          </a:p>
          <a:p>
            <a:pPr eaLnBrk="0" hangingPunct="0"/>
            <a:r>
              <a:rPr lang="en-US" sz="2000" dirty="0"/>
              <a:t>                            </a:t>
            </a:r>
            <a:r>
              <a:rPr lang="en-US" sz="2000" dirty="0" smtClean="0"/>
              <a:t>        </a:t>
            </a:r>
            <a:r>
              <a:rPr lang="en-US" sz="2000" dirty="0"/>
              <a:t>-------- </a:t>
            </a:r>
          </a:p>
          <a:p>
            <a:pPr eaLnBrk="0" hangingPunct="0"/>
            <a:r>
              <a:rPr lang="en-US" sz="2000" dirty="0"/>
              <a:t>                           </a:t>
            </a:r>
            <a:r>
              <a:rPr lang="en-US" sz="2000" dirty="0" smtClean="0"/>
              <a:t>        </a:t>
            </a:r>
            <a:r>
              <a:rPr lang="en-US" sz="2000" b="1" dirty="0" smtClean="0"/>
              <a:t>24,267</a:t>
            </a:r>
            <a:endParaRPr lang="en-US" sz="2000" b="1" dirty="0"/>
          </a:p>
          <a:p>
            <a:pPr eaLnBrk="0" hangingPunct="0"/>
            <a:endParaRPr lang="en-US" sz="1600" dirty="0"/>
          </a:p>
          <a:p>
            <a:pPr eaLnBrk="0" hangingPunct="0"/>
            <a:r>
              <a:rPr lang="en-US" sz="2000" dirty="0" smtClean="0"/>
              <a:t>Countries represented</a:t>
            </a:r>
            <a:r>
              <a:rPr lang="en-US" sz="2000" dirty="0"/>
              <a:t>: </a:t>
            </a:r>
            <a:r>
              <a:rPr lang="en-US" sz="2000" dirty="0" smtClean="0"/>
              <a:t>  </a:t>
            </a:r>
            <a:r>
              <a:rPr lang="en-US" sz="2000" b="1" dirty="0" smtClean="0"/>
              <a:t>153 </a:t>
            </a:r>
            <a:endParaRPr lang="en-US" sz="2000" b="1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52600" y="5638800"/>
            <a:ext cx="586275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smtClean="0"/>
              <a:t>&gt;7,650 </a:t>
            </a:r>
            <a:r>
              <a:rPr lang="en-US" sz="2000" dirty="0"/>
              <a:t>active subscribers to wrf-news@ucar.edu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Currently averaging </a:t>
            </a:r>
            <a:r>
              <a:rPr lang="en-US" sz="1600" dirty="0" smtClean="0"/>
              <a:t>350 </a:t>
            </a:r>
            <a:r>
              <a:rPr lang="en-US" sz="1600" dirty="0"/>
              <a:t>email inquiries per month to </a:t>
            </a:r>
            <a:r>
              <a:rPr lang="en-US" sz="1600" dirty="0" err="1"/>
              <a:t>wrfhelp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3468" y="1143000"/>
            <a:ext cx="4868132" cy="4343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452099" y="179386"/>
            <a:ext cx="4343400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/>
              <a:t>WRF User Participation    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581400" y="6016067"/>
            <a:ext cx="2220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/>
              <a:t>153 Countries</a:t>
            </a:r>
            <a:endParaRPr lang="en-US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99" y="838200"/>
            <a:ext cx="7239000" cy="504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57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8575</TotalTime>
  <Words>49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NCAR and Support for the Air Force Weather Agency</dc:title>
  <dc:creator>powers</dc:creator>
  <cp:lastModifiedBy>powers</cp:lastModifiedBy>
  <cp:revision>1379</cp:revision>
  <dcterms:created xsi:type="dcterms:W3CDTF">2013-01-10T16:30:35Z</dcterms:created>
  <dcterms:modified xsi:type="dcterms:W3CDTF">2013-10-15T20:42:22Z</dcterms:modified>
</cp:coreProperties>
</file>