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8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9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20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1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22.xml" ContentType="application/vnd.openxmlformats-officedocument.presentationml.notesSlide+xml"/>
  <Override PartName="/ppt/charts/chart6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307" r:id="rId13"/>
    <p:sldId id="270" r:id="rId14"/>
    <p:sldId id="274" r:id="rId15"/>
    <p:sldId id="275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302" r:id="rId28"/>
    <p:sldId id="286" r:id="rId29"/>
    <p:sldId id="288" r:id="rId30"/>
    <p:sldId id="289" r:id="rId31"/>
    <p:sldId id="291" r:id="rId32"/>
    <p:sldId id="290" r:id="rId33"/>
    <p:sldId id="306" r:id="rId34"/>
    <p:sldId id="299" r:id="rId35"/>
    <p:sldId id="292" r:id="rId36"/>
    <p:sldId id="294" r:id="rId37"/>
    <p:sldId id="295" r:id="rId38"/>
    <p:sldId id="296" r:id="rId39"/>
    <p:sldId id="297" r:id="rId40"/>
    <p:sldId id="300" r:id="rId41"/>
    <p:sldId id="298" r:id="rId42"/>
    <p:sldId id="303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62" autoAdjust="0"/>
  </p:normalViewPr>
  <p:slideViewPr>
    <p:cSldViewPr snapToGrid="0" snapToObjects="1" showGuides="1">
      <p:cViewPr>
        <p:scale>
          <a:sx n="100" d="100"/>
          <a:sy n="100" d="100"/>
        </p:scale>
        <p:origin x="-1048" y="152"/>
      </p:cViewPr>
      <p:guideLst>
        <p:guide orient="horz" pos="4319"/>
        <p:guide pos="30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fovell:Dropbox:Big%20Weather:july2016_ASOS_ONEMIN_analysi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fovell:Dropbox:Big%20Weather:HIFREQ_July2016_analysi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fovell:Dropbox:Big%20Weather:HIFREQ_July2016_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fovell:Dropbox:Big%20Weather:HIFREQ_July2016_analysi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fovell:Dropbox:Big%20Weather:july2016_ASOS_ONEMIN_analysi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analysis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fovell:Dropbox:Big%20Weather:july2016_ASOS_ONEMIN_analysi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HIFREQ_July2016_12Z_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Big%20Weather:july2016_ASOS_ONEMIN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ASOS network-averaged 2-m T</a:t>
            </a:r>
            <a:r>
              <a:rPr lang="en-US" baseline="0"/>
              <a:t> (July 2016)</a:t>
            </a:r>
            <a:r>
              <a:rPr lang="en-US"/>
              <a:t>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T2andmore'!$G$1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'alb01 T2andmore'!$D$2:$D$30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T2andmore'!$O$2:$O$30</c:f>
              <c:numCache>
                <c:formatCode>General</c:formatCode>
                <c:ptCount val="29"/>
                <c:pt idx="0">
                  <c:v>300.534</c:v>
                </c:pt>
                <c:pt idx="1">
                  <c:v>296.197</c:v>
                </c:pt>
                <c:pt idx="2">
                  <c:v>293.715</c:v>
                </c:pt>
                <c:pt idx="3">
                  <c:v>292.256</c:v>
                </c:pt>
                <c:pt idx="4">
                  <c:v>292.574</c:v>
                </c:pt>
                <c:pt idx="5">
                  <c:v>298.244</c:v>
                </c:pt>
                <c:pt idx="6">
                  <c:v>301.98</c:v>
                </c:pt>
                <c:pt idx="7">
                  <c:v>303.041</c:v>
                </c:pt>
                <c:pt idx="8">
                  <c:v>301.201</c:v>
                </c:pt>
                <c:pt idx="9">
                  <c:v>296.886</c:v>
                </c:pt>
                <c:pt idx="10">
                  <c:v>294.392</c:v>
                </c:pt>
                <c:pt idx="11">
                  <c:v>292.881</c:v>
                </c:pt>
                <c:pt idx="12">
                  <c:v>293.098</c:v>
                </c:pt>
                <c:pt idx="13">
                  <c:v>298.364</c:v>
                </c:pt>
                <c:pt idx="14">
                  <c:v>302.242</c:v>
                </c:pt>
                <c:pt idx="15">
                  <c:v>303.351</c:v>
                </c:pt>
                <c:pt idx="16">
                  <c:v>301.4829999999999</c:v>
                </c:pt>
                <c:pt idx="17">
                  <c:v>297.2329999999999</c:v>
                </c:pt>
                <c:pt idx="18">
                  <c:v>294.666</c:v>
                </c:pt>
                <c:pt idx="19">
                  <c:v>293.127</c:v>
                </c:pt>
                <c:pt idx="20">
                  <c:v>293.339</c:v>
                </c:pt>
                <c:pt idx="21">
                  <c:v>298.639</c:v>
                </c:pt>
                <c:pt idx="22">
                  <c:v>302.544</c:v>
                </c:pt>
                <c:pt idx="23">
                  <c:v>303.653</c:v>
                </c:pt>
                <c:pt idx="24">
                  <c:v>301.689</c:v>
                </c:pt>
                <c:pt idx="25">
                  <c:v>297.408</c:v>
                </c:pt>
                <c:pt idx="26">
                  <c:v>294.844</c:v>
                </c:pt>
                <c:pt idx="27">
                  <c:v>293.287</c:v>
                </c:pt>
                <c:pt idx="28">
                  <c:v>293.4949999999999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'alb01 T2andmore'!$H$1</c:f>
              <c:strCache>
                <c:ptCount val="1"/>
                <c:pt idx="0">
                  <c:v>observation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'alb01 T2andmore'!$D$2:$D$30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T2andmore'!$P$2:$P$30</c:f>
              <c:numCache>
                <c:formatCode>General</c:formatCode>
                <c:ptCount val="29"/>
                <c:pt idx="0">
                  <c:v>301.629</c:v>
                </c:pt>
                <c:pt idx="1">
                  <c:v>297.654</c:v>
                </c:pt>
                <c:pt idx="2">
                  <c:v>295.169</c:v>
                </c:pt>
                <c:pt idx="3">
                  <c:v>293.639</c:v>
                </c:pt>
                <c:pt idx="4">
                  <c:v>293.62</c:v>
                </c:pt>
                <c:pt idx="5">
                  <c:v>298.103</c:v>
                </c:pt>
                <c:pt idx="6">
                  <c:v>301.745</c:v>
                </c:pt>
                <c:pt idx="7">
                  <c:v>303.049</c:v>
                </c:pt>
                <c:pt idx="8">
                  <c:v>301.679</c:v>
                </c:pt>
                <c:pt idx="9">
                  <c:v>297.718</c:v>
                </c:pt>
                <c:pt idx="10">
                  <c:v>295.242</c:v>
                </c:pt>
                <c:pt idx="11">
                  <c:v>293.709</c:v>
                </c:pt>
                <c:pt idx="12">
                  <c:v>293.668</c:v>
                </c:pt>
                <c:pt idx="13">
                  <c:v>298.154</c:v>
                </c:pt>
                <c:pt idx="14">
                  <c:v>301.811</c:v>
                </c:pt>
                <c:pt idx="15">
                  <c:v>303.122</c:v>
                </c:pt>
                <c:pt idx="16">
                  <c:v>301.751</c:v>
                </c:pt>
                <c:pt idx="17">
                  <c:v>297.788</c:v>
                </c:pt>
                <c:pt idx="18">
                  <c:v>295.309</c:v>
                </c:pt>
                <c:pt idx="19">
                  <c:v>293.78</c:v>
                </c:pt>
                <c:pt idx="20">
                  <c:v>293.723</c:v>
                </c:pt>
                <c:pt idx="21">
                  <c:v>298.21</c:v>
                </c:pt>
                <c:pt idx="22">
                  <c:v>301.885</c:v>
                </c:pt>
                <c:pt idx="23">
                  <c:v>303.201</c:v>
                </c:pt>
                <c:pt idx="24">
                  <c:v>301.819</c:v>
                </c:pt>
                <c:pt idx="25">
                  <c:v>297.846</c:v>
                </c:pt>
                <c:pt idx="26">
                  <c:v>295.371</c:v>
                </c:pt>
                <c:pt idx="27">
                  <c:v>293.846</c:v>
                </c:pt>
                <c:pt idx="28">
                  <c:v>293.772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488424"/>
        <c:axId val="-2078786360"/>
      </c:scatterChart>
      <c:scatterChart>
        <c:scatterStyle val="lineMarker"/>
        <c:varyColors val="0"/>
        <c:ser>
          <c:idx val="2"/>
          <c:order val="2"/>
          <c:tx>
            <c:strRef>
              <c:f>'alb01 T2andmore'!$E$1</c:f>
              <c:strCache>
                <c:ptCount val="1"/>
                <c:pt idx="0">
                  <c:v># observations</c:v>
                </c:pt>
              </c:strCache>
            </c:strRef>
          </c:tx>
          <c:spPr>
            <a:ln>
              <a:solidFill>
                <a:schemeClr val="tx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'alb01 T2andmore'!$D$2:$D$30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T2andmore'!$M$2:$M$30</c:f>
              <c:numCache>
                <c:formatCode>General</c:formatCode>
                <c:ptCount val="29"/>
                <c:pt idx="0">
                  <c:v>24807.0</c:v>
                </c:pt>
                <c:pt idx="1">
                  <c:v>24821.0</c:v>
                </c:pt>
                <c:pt idx="2">
                  <c:v>24718.0</c:v>
                </c:pt>
                <c:pt idx="3">
                  <c:v>24732.0</c:v>
                </c:pt>
                <c:pt idx="4">
                  <c:v>24787.0</c:v>
                </c:pt>
                <c:pt idx="5">
                  <c:v>24760.0</c:v>
                </c:pt>
                <c:pt idx="6">
                  <c:v>24763.0</c:v>
                </c:pt>
                <c:pt idx="7">
                  <c:v>24826.0</c:v>
                </c:pt>
                <c:pt idx="8">
                  <c:v>24804.0</c:v>
                </c:pt>
                <c:pt idx="9">
                  <c:v>24816.0</c:v>
                </c:pt>
                <c:pt idx="10">
                  <c:v>24714.0</c:v>
                </c:pt>
                <c:pt idx="11">
                  <c:v>24730.0</c:v>
                </c:pt>
                <c:pt idx="12">
                  <c:v>24782.0</c:v>
                </c:pt>
                <c:pt idx="13">
                  <c:v>24756.0</c:v>
                </c:pt>
                <c:pt idx="14">
                  <c:v>24757.0</c:v>
                </c:pt>
                <c:pt idx="15">
                  <c:v>24823.0</c:v>
                </c:pt>
                <c:pt idx="16">
                  <c:v>24805.0</c:v>
                </c:pt>
                <c:pt idx="17">
                  <c:v>24812.0</c:v>
                </c:pt>
                <c:pt idx="18">
                  <c:v>24707.0</c:v>
                </c:pt>
                <c:pt idx="19">
                  <c:v>24727.0</c:v>
                </c:pt>
                <c:pt idx="20">
                  <c:v>24782.0</c:v>
                </c:pt>
                <c:pt idx="21">
                  <c:v>24756.0</c:v>
                </c:pt>
                <c:pt idx="22">
                  <c:v>24758.0</c:v>
                </c:pt>
                <c:pt idx="23">
                  <c:v>24823.0</c:v>
                </c:pt>
                <c:pt idx="24">
                  <c:v>24803.0</c:v>
                </c:pt>
                <c:pt idx="25">
                  <c:v>24811.0</c:v>
                </c:pt>
                <c:pt idx="26">
                  <c:v>24705.0</c:v>
                </c:pt>
                <c:pt idx="27">
                  <c:v>24727.0</c:v>
                </c:pt>
                <c:pt idx="28">
                  <c:v>24783.0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032312"/>
        <c:axId val="-2075200296"/>
      </c:scatterChart>
      <c:valAx>
        <c:axId val="-2076488424"/>
        <c:scaling>
          <c:orientation val="minMax"/>
          <c:max val="8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forecast hour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8786360"/>
        <c:crosses val="autoZero"/>
        <c:crossBetween val="midCat"/>
        <c:majorUnit val="12.0"/>
      </c:valAx>
      <c:valAx>
        <c:axId val="-2078786360"/>
        <c:scaling>
          <c:orientation val="minMax"/>
          <c:max val="308.0"/>
          <c:min val="29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2-m temperature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488424"/>
        <c:crosses val="autoZero"/>
        <c:crossBetween val="midCat"/>
      </c:valAx>
      <c:valAx>
        <c:axId val="-2075200296"/>
        <c:scaling>
          <c:orientation val="minMax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032312"/>
        <c:crosses val="max"/>
        <c:crossBetween val="midCat"/>
        <c:majorUnit val="10000.0"/>
      </c:valAx>
      <c:valAx>
        <c:axId val="-2076032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5200296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Bias vs. centered GF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onemin'!$AQ$1</c:f>
              <c:strCache>
                <c:ptCount val="1"/>
                <c:pt idx="0">
                  <c:v>bias_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'alb01 onemin'!$BY$2:$BY$714</c:f>
              <c:numCache>
                <c:formatCode>General</c:formatCode>
                <c:ptCount val="713"/>
                <c:pt idx="0">
                  <c:v>-0.0903</c:v>
                </c:pt>
                <c:pt idx="1">
                  <c:v>-0.08955</c:v>
                </c:pt>
                <c:pt idx="2">
                  <c:v>-0.08256</c:v>
                </c:pt>
                <c:pt idx="3">
                  <c:v>-0.07717</c:v>
                </c:pt>
                <c:pt idx="4">
                  <c:v>-0.0748500000000001</c:v>
                </c:pt>
                <c:pt idx="5">
                  <c:v>-0.07399</c:v>
                </c:pt>
                <c:pt idx="6">
                  <c:v>-0.0732200000000001</c:v>
                </c:pt>
                <c:pt idx="7">
                  <c:v>-0.0709299999999999</c:v>
                </c:pt>
                <c:pt idx="8">
                  <c:v>-0.07054</c:v>
                </c:pt>
                <c:pt idx="9">
                  <c:v>-0.0704500000000001</c:v>
                </c:pt>
                <c:pt idx="10">
                  <c:v>-0.0695399999999999</c:v>
                </c:pt>
                <c:pt idx="11">
                  <c:v>-0.0676300000000001</c:v>
                </c:pt>
                <c:pt idx="12">
                  <c:v>-0.06758</c:v>
                </c:pt>
                <c:pt idx="13">
                  <c:v>-0.06718</c:v>
                </c:pt>
                <c:pt idx="14">
                  <c:v>-0.0666800000000001</c:v>
                </c:pt>
                <c:pt idx="15">
                  <c:v>-0.0663</c:v>
                </c:pt>
                <c:pt idx="16">
                  <c:v>-0.0662499999999999</c:v>
                </c:pt>
                <c:pt idx="17">
                  <c:v>-0.06508</c:v>
                </c:pt>
                <c:pt idx="18">
                  <c:v>-0.06304</c:v>
                </c:pt>
                <c:pt idx="19">
                  <c:v>-0.06247</c:v>
                </c:pt>
                <c:pt idx="20">
                  <c:v>-0.0618799999999999</c:v>
                </c:pt>
                <c:pt idx="21">
                  <c:v>-0.0613600000000001</c:v>
                </c:pt>
                <c:pt idx="22">
                  <c:v>-0.0613300000000001</c:v>
                </c:pt>
                <c:pt idx="23">
                  <c:v>-0.06097</c:v>
                </c:pt>
                <c:pt idx="24">
                  <c:v>-0.0605199999999999</c:v>
                </c:pt>
                <c:pt idx="25">
                  <c:v>-0.05887</c:v>
                </c:pt>
                <c:pt idx="26">
                  <c:v>-0.0584100000000001</c:v>
                </c:pt>
                <c:pt idx="27">
                  <c:v>-0.05817</c:v>
                </c:pt>
                <c:pt idx="28">
                  <c:v>-0.05813</c:v>
                </c:pt>
                <c:pt idx="29">
                  <c:v>-0.05806</c:v>
                </c:pt>
                <c:pt idx="30">
                  <c:v>-0.0577799999999999</c:v>
                </c:pt>
                <c:pt idx="31">
                  <c:v>-0.05732</c:v>
                </c:pt>
                <c:pt idx="32">
                  <c:v>-0.0570299999999999</c:v>
                </c:pt>
                <c:pt idx="33">
                  <c:v>-0.0566200000000001</c:v>
                </c:pt>
                <c:pt idx="34">
                  <c:v>-0.0564100000000001</c:v>
                </c:pt>
                <c:pt idx="35">
                  <c:v>-0.0562899999999999</c:v>
                </c:pt>
                <c:pt idx="36">
                  <c:v>-0.05623</c:v>
                </c:pt>
                <c:pt idx="37">
                  <c:v>-0.05565</c:v>
                </c:pt>
                <c:pt idx="38">
                  <c:v>-0.05556</c:v>
                </c:pt>
                <c:pt idx="39">
                  <c:v>-0.0555399999999999</c:v>
                </c:pt>
                <c:pt idx="40">
                  <c:v>-0.0554399999999999</c:v>
                </c:pt>
                <c:pt idx="41">
                  <c:v>-0.0551300000000001</c:v>
                </c:pt>
                <c:pt idx="42">
                  <c:v>-0.0546</c:v>
                </c:pt>
                <c:pt idx="43">
                  <c:v>-0.0545899999999999</c:v>
                </c:pt>
                <c:pt idx="44">
                  <c:v>-0.0530999999999999</c:v>
                </c:pt>
                <c:pt idx="45">
                  <c:v>-0.05301</c:v>
                </c:pt>
                <c:pt idx="46">
                  <c:v>-0.05287</c:v>
                </c:pt>
                <c:pt idx="47">
                  <c:v>-0.0526599999999999</c:v>
                </c:pt>
                <c:pt idx="48">
                  <c:v>-0.05236</c:v>
                </c:pt>
                <c:pt idx="49">
                  <c:v>-0.05234</c:v>
                </c:pt>
                <c:pt idx="50">
                  <c:v>-0.0522100000000001</c:v>
                </c:pt>
                <c:pt idx="51">
                  <c:v>-0.05199</c:v>
                </c:pt>
                <c:pt idx="52">
                  <c:v>-0.0518499999999999</c:v>
                </c:pt>
                <c:pt idx="53">
                  <c:v>-0.0512399999999999</c:v>
                </c:pt>
                <c:pt idx="54">
                  <c:v>-0.05112</c:v>
                </c:pt>
                <c:pt idx="55">
                  <c:v>-0.0508500000000001</c:v>
                </c:pt>
                <c:pt idx="56">
                  <c:v>-0.0507999999999999</c:v>
                </c:pt>
                <c:pt idx="57">
                  <c:v>-0.05078</c:v>
                </c:pt>
                <c:pt idx="58">
                  <c:v>-0.05064</c:v>
                </c:pt>
                <c:pt idx="59">
                  <c:v>-0.05047</c:v>
                </c:pt>
                <c:pt idx="60">
                  <c:v>-0.0500499999999999</c:v>
                </c:pt>
                <c:pt idx="61">
                  <c:v>-0.04986</c:v>
                </c:pt>
                <c:pt idx="62">
                  <c:v>-0.0498499999999999</c:v>
                </c:pt>
                <c:pt idx="63">
                  <c:v>-0.0498400000000001</c:v>
                </c:pt>
                <c:pt idx="64">
                  <c:v>-0.0496799999999999</c:v>
                </c:pt>
                <c:pt idx="65">
                  <c:v>-0.0494000000000001</c:v>
                </c:pt>
                <c:pt idx="66">
                  <c:v>-0.04932</c:v>
                </c:pt>
                <c:pt idx="67">
                  <c:v>-0.04928</c:v>
                </c:pt>
                <c:pt idx="68">
                  <c:v>-0.0489600000000001</c:v>
                </c:pt>
                <c:pt idx="69">
                  <c:v>-0.0486500000000001</c:v>
                </c:pt>
                <c:pt idx="70">
                  <c:v>-0.0486299999999999</c:v>
                </c:pt>
                <c:pt idx="71">
                  <c:v>-0.0481400000000001</c:v>
                </c:pt>
                <c:pt idx="72">
                  <c:v>-0.04809</c:v>
                </c:pt>
                <c:pt idx="73">
                  <c:v>-0.0478400000000001</c:v>
                </c:pt>
                <c:pt idx="74">
                  <c:v>-0.0477000000000001</c:v>
                </c:pt>
                <c:pt idx="75">
                  <c:v>-0.0473600000000001</c:v>
                </c:pt>
                <c:pt idx="76">
                  <c:v>-0.0467599999999999</c:v>
                </c:pt>
                <c:pt idx="77">
                  <c:v>-0.0466500000000001</c:v>
                </c:pt>
                <c:pt idx="78">
                  <c:v>-0.0464100000000001</c:v>
                </c:pt>
                <c:pt idx="79">
                  <c:v>-0.0462199999999999</c:v>
                </c:pt>
                <c:pt idx="80">
                  <c:v>-0.0461199999999999</c:v>
                </c:pt>
                <c:pt idx="81">
                  <c:v>-0.04607</c:v>
                </c:pt>
                <c:pt idx="82">
                  <c:v>-0.0458000000000001</c:v>
                </c:pt>
                <c:pt idx="83">
                  <c:v>-0.04572</c:v>
                </c:pt>
                <c:pt idx="84">
                  <c:v>-0.0456400000000001</c:v>
                </c:pt>
                <c:pt idx="85">
                  <c:v>-0.04548</c:v>
                </c:pt>
                <c:pt idx="86">
                  <c:v>-0.0454000000000001</c:v>
                </c:pt>
                <c:pt idx="87">
                  <c:v>-0.0451900000000001</c:v>
                </c:pt>
                <c:pt idx="88">
                  <c:v>-0.0450900000000001</c:v>
                </c:pt>
                <c:pt idx="89">
                  <c:v>-0.04488</c:v>
                </c:pt>
                <c:pt idx="90">
                  <c:v>-0.0444899999999999</c:v>
                </c:pt>
                <c:pt idx="91">
                  <c:v>-0.0443100000000001</c:v>
                </c:pt>
                <c:pt idx="92">
                  <c:v>-0.0440400000000001</c:v>
                </c:pt>
                <c:pt idx="93">
                  <c:v>-0.04399</c:v>
                </c:pt>
                <c:pt idx="94">
                  <c:v>-0.0438799999999999</c:v>
                </c:pt>
                <c:pt idx="95">
                  <c:v>-0.04383</c:v>
                </c:pt>
                <c:pt idx="96">
                  <c:v>-0.0438000000000001</c:v>
                </c:pt>
                <c:pt idx="97">
                  <c:v>-0.0432600000000001</c:v>
                </c:pt>
                <c:pt idx="98">
                  <c:v>-0.0432600000000001</c:v>
                </c:pt>
                <c:pt idx="99">
                  <c:v>-0.04311</c:v>
                </c:pt>
                <c:pt idx="100">
                  <c:v>-0.04294</c:v>
                </c:pt>
                <c:pt idx="101">
                  <c:v>-0.0427900000000001</c:v>
                </c:pt>
                <c:pt idx="102">
                  <c:v>-0.0423800000000001</c:v>
                </c:pt>
                <c:pt idx="103">
                  <c:v>-0.04234</c:v>
                </c:pt>
                <c:pt idx="104">
                  <c:v>-0.04193</c:v>
                </c:pt>
                <c:pt idx="105">
                  <c:v>-0.04149</c:v>
                </c:pt>
                <c:pt idx="106">
                  <c:v>-0.04128</c:v>
                </c:pt>
                <c:pt idx="107">
                  <c:v>-0.0411900000000001</c:v>
                </c:pt>
                <c:pt idx="108">
                  <c:v>-0.04118</c:v>
                </c:pt>
                <c:pt idx="109">
                  <c:v>-0.04108</c:v>
                </c:pt>
                <c:pt idx="110">
                  <c:v>-0.04094</c:v>
                </c:pt>
                <c:pt idx="111">
                  <c:v>-0.0406500000000001</c:v>
                </c:pt>
                <c:pt idx="112">
                  <c:v>-0.0404500000000001</c:v>
                </c:pt>
                <c:pt idx="113">
                  <c:v>-0.0404</c:v>
                </c:pt>
                <c:pt idx="114">
                  <c:v>-0.0403800000000001</c:v>
                </c:pt>
                <c:pt idx="115">
                  <c:v>-0.0403</c:v>
                </c:pt>
                <c:pt idx="116">
                  <c:v>-0.0400199999999999</c:v>
                </c:pt>
                <c:pt idx="117">
                  <c:v>-0.0398400000000001</c:v>
                </c:pt>
                <c:pt idx="118">
                  <c:v>-0.03973</c:v>
                </c:pt>
                <c:pt idx="119">
                  <c:v>-0.03972</c:v>
                </c:pt>
                <c:pt idx="120">
                  <c:v>-0.0389900000000001</c:v>
                </c:pt>
                <c:pt idx="121">
                  <c:v>-0.0388200000000001</c:v>
                </c:pt>
                <c:pt idx="122">
                  <c:v>-0.03854</c:v>
                </c:pt>
                <c:pt idx="123">
                  <c:v>-0.03824</c:v>
                </c:pt>
                <c:pt idx="124">
                  <c:v>-0.0381</c:v>
                </c:pt>
                <c:pt idx="125">
                  <c:v>-0.0381</c:v>
                </c:pt>
                <c:pt idx="126">
                  <c:v>-0.0380899999999999</c:v>
                </c:pt>
                <c:pt idx="127">
                  <c:v>-0.0380899999999999</c:v>
                </c:pt>
                <c:pt idx="128">
                  <c:v>-0.0380100000000001</c:v>
                </c:pt>
                <c:pt idx="129">
                  <c:v>-0.0379700000000001</c:v>
                </c:pt>
                <c:pt idx="130">
                  <c:v>-0.03789</c:v>
                </c:pt>
                <c:pt idx="131">
                  <c:v>-0.03782</c:v>
                </c:pt>
                <c:pt idx="132">
                  <c:v>-0.0377700000000001</c:v>
                </c:pt>
                <c:pt idx="133">
                  <c:v>-0.0377099999999999</c:v>
                </c:pt>
                <c:pt idx="134">
                  <c:v>-0.0376400000000001</c:v>
                </c:pt>
                <c:pt idx="135">
                  <c:v>-0.03755</c:v>
                </c:pt>
                <c:pt idx="136">
                  <c:v>-0.0374000000000001</c:v>
                </c:pt>
                <c:pt idx="137">
                  <c:v>-0.03725</c:v>
                </c:pt>
                <c:pt idx="138">
                  <c:v>-0.03722</c:v>
                </c:pt>
                <c:pt idx="139">
                  <c:v>-0.03702</c:v>
                </c:pt>
                <c:pt idx="140">
                  <c:v>-0.03702</c:v>
                </c:pt>
                <c:pt idx="141">
                  <c:v>-0.0364599999999999</c:v>
                </c:pt>
                <c:pt idx="142">
                  <c:v>-0.03637</c:v>
                </c:pt>
                <c:pt idx="143">
                  <c:v>-0.0363500000000001</c:v>
                </c:pt>
                <c:pt idx="144">
                  <c:v>-0.0363199999999999</c:v>
                </c:pt>
                <c:pt idx="145">
                  <c:v>-0.0361100000000001</c:v>
                </c:pt>
                <c:pt idx="146">
                  <c:v>-0.0360499999999999</c:v>
                </c:pt>
                <c:pt idx="147">
                  <c:v>-0.0359</c:v>
                </c:pt>
                <c:pt idx="148">
                  <c:v>-0.03579</c:v>
                </c:pt>
                <c:pt idx="149">
                  <c:v>-0.0357499999999999</c:v>
                </c:pt>
                <c:pt idx="150">
                  <c:v>-0.03572</c:v>
                </c:pt>
                <c:pt idx="151">
                  <c:v>-0.0356799999999999</c:v>
                </c:pt>
                <c:pt idx="152">
                  <c:v>-0.03546</c:v>
                </c:pt>
                <c:pt idx="153">
                  <c:v>-0.03542</c:v>
                </c:pt>
                <c:pt idx="154">
                  <c:v>-0.03519</c:v>
                </c:pt>
                <c:pt idx="155">
                  <c:v>-0.03491</c:v>
                </c:pt>
                <c:pt idx="156">
                  <c:v>-0.0347500000000001</c:v>
                </c:pt>
                <c:pt idx="157">
                  <c:v>-0.0347299999999999</c:v>
                </c:pt>
                <c:pt idx="158">
                  <c:v>-0.0347200000000001</c:v>
                </c:pt>
                <c:pt idx="159">
                  <c:v>-0.0344800000000001</c:v>
                </c:pt>
                <c:pt idx="160">
                  <c:v>-0.03441</c:v>
                </c:pt>
                <c:pt idx="161">
                  <c:v>-0.0344</c:v>
                </c:pt>
                <c:pt idx="162">
                  <c:v>-0.0341400000000001</c:v>
                </c:pt>
                <c:pt idx="163">
                  <c:v>-0.03407</c:v>
                </c:pt>
                <c:pt idx="164">
                  <c:v>-0.0340100000000001</c:v>
                </c:pt>
                <c:pt idx="165">
                  <c:v>-0.03382</c:v>
                </c:pt>
                <c:pt idx="166">
                  <c:v>-0.03379</c:v>
                </c:pt>
                <c:pt idx="167">
                  <c:v>-0.0337700000000001</c:v>
                </c:pt>
                <c:pt idx="168">
                  <c:v>-0.03363</c:v>
                </c:pt>
                <c:pt idx="169">
                  <c:v>-0.03349</c:v>
                </c:pt>
                <c:pt idx="170">
                  <c:v>-0.0334300000000001</c:v>
                </c:pt>
                <c:pt idx="171">
                  <c:v>-0.0334099999999999</c:v>
                </c:pt>
                <c:pt idx="172">
                  <c:v>-0.0333700000000001</c:v>
                </c:pt>
                <c:pt idx="173">
                  <c:v>-0.03329</c:v>
                </c:pt>
                <c:pt idx="174">
                  <c:v>-0.03318</c:v>
                </c:pt>
                <c:pt idx="175">
                  <c:v>-0.0331699999999999</c:v>
                </c:pt>
                <c:pt idx="176">
                  <c:v>-0.03305</c:v>
                </c:pt>
                <c:pt idx="177">
                  <c:v>-0.0329999999999999</c:v>
                </c:pt>
                <c:pt idx="178">
                  <c:v>-0.0326599999999999</c:v>
                </c:pt>
                <c:pt idx="179">
                  <c:v>-0.03261</c:v>
                </c:pt>
                <c:pt idx="180">
                  <c:v>-0.0326</c:v>
                </c:pt>
                <c:pt idx="181">
                  <c:v>-0.03251</c:v>
                </c:pt>
                <c:pt idx="182">
                  <c:v>-0.0324800000000001</c:v>
                </c:pt>
                <c:pt idx="183">
                  <c:v>-0.0323200000000001</c:v>
                </c:pt>
                <c:pt idx="184">
                  <c:v>-0.0322</c:v>
                </c:pt>
                <c:pt idx="185">
                  <c:v>-0.0321899999999999</c:v>
                </c:pt>
                <c:pt idx="186">
                  <c:v>-0.0321</c:v>
                </c:pt>
                <c:pt idx="187">
                  <c:v>-0.0320100000000001</c:v>
                </c:pt>
                <c:pt idx="188">
                  <c:v>-0.032</c:v>
                </c:pt>
                <c:pt idx="189">
                  <c:v>-0.0318100000000001</c:v>
                </c:pt>
                <c:pt idx="190">
                  <c:v>-0.0316400000000001</c:v>
                </c:pt>
                <c:pt idx="191">
                  <c:v>-0.0316000000000001</c:v>
                </c:pt>
                <c:pt idx="192">
                  <c:v>-0.0315799999999999</c:v>
                </c:pt>
                <c:pt idx="193">
                  <c:v>-0.0315400000000001</c:v>
                </c:pt>
                <c:pt idx="194">
                  <c:v>-0.0314799999999999</c:v>
                </c:pt>
                <c:pt idx="195">
                  <c:v>-0.03136</c:v>
                </c:pt>
                <c:pt idx="196">
                  <c:v>-0.03135</c:v>
                </c:pt>
                <c:pt idx="197">
                  <c:v>-0.03119</c:v>
                </c:pt>
                <c:pt idx="198">
                  <c:v>-0.03098</c:v>
                </c:pt>
                <c:pt idx="199">
                  <c:v>-0.0309600000000001</c:v>
                </c:pt>
                <c:pt idx="200">
                  <c:v>-0.03071</c:v>
                </c:pt>
                <c:pt idx="201">
                  <c:v>-0.0306999999999999</c:v>
                </c:pt>
                <c:pt idx="202">
                  <c:v>-0.0306500000000001</c:v>
                </c:pt>
                <c:pt idx="203">
                  <c:v>-0.0301800000000001</c:v>
                </c:pt>
                <c:pt idx="204">
                  <c:v>-0.0300499999999999</c:v>
                </c:pt>
                <c:pt idx="205">
                  <c:v>-0.0298</c:v>
                </c:pt>
                <c:pt idx="206">
                  <c:v>-0.02928</c:v>
                </c:pt>
                <c:pt idx="207">
                  <c:v>-0.0290300000000001</c:v>
                </c:pt>
                <c:pt idx="208">
                  <c:v>-0.0289999999999999</c:v>
                </c:pt>
                <c:pt idx="209">
                  <c:v>-0.02898</c:v>
                </c:pt>
                <c:pt idx="210">
                  <c:v>-0.02898</c:v>
                </c:pt>
                <c:pt idx="211">
                  <c:v>-0.0289200000000001</c:v>
                </c:pt>
                <c:pt idx="212">
                  <c:v>-0.0285</c:v>
                </c:pt>
                <c:pt idx="213">
                  <c:v>-0.0283800000000001</c:v>
                </c:pt>
                <c:pt idx="214">
                  <c:v>-0.02837</c:v>
                </c:pt>
                <c:pt idx="215">
                  <c:v>-0.02837</c:v>
                </c:pt>
                <c:pt idx="216">
                  <c:v>-0.02824</c:v>
                </c:pt>
                <c:pt idx="217">
                  <c:v>-0.0280499999999999</c:v>
                </c:pt>
                <c:pt idx="218">
                  <c:v>-0.0280100000000001</c:v>
                </c:pt>
                <c:pt idx="219">
                  <c:v>-0.02793</c:v>
                </c:pt>
                <c:pt idx="220">
                  <c:v>-0.0278400000000001</c:v>
                </c:pt>
                <c:pt idx="221">
                  <c:v>-0.0277100000000001</c:v>
                </c:pt>
                <c:pt idx="222">
                  <c:v>-0.0271399999999999</c:v>
                </c:pt>
                <c:pt idx="223">
                  <c:v>-0.02698</c:v>
                </c:pt>
                <c:pt idx="224">
                  <c:v>-0.02692</c:v>
                </c:pt>
                <c:pt idx="225">
                  <c:v>-0.0266999999999999</c:v>
                </c:pt>
                <c:pt idx="226">
                  <c:v>-0.0263500000000001</c:v>
                </c:pt>
                <c:pt idx="227">
                  <c:v>-0.0260899999999999</c:v>
                </c:pt>
                <c:pt idx="228">
                  <c:v>-0.0260400000000001</c:v>
                </c:pt>
                <c:pt idx="229">
                  <c:v>-0.0257799999999999</c:v>
                </c:pt>
                <c:pt idx="230">
                  <c:v>-0.02563</c:v>
                </c:pt>
                <c:pt idx="231">
                  <c:v>-0.0254700000000001</c:v>
                </c:pt>
                <c:pt idx="232">
                  <c:v>-0.0254300000000001</c:v>
                </c:pt>
                <c:pt idx="233">
                  <c:v>-0.0253399999999999</c:v>
                </c:pt>
                <c:pt idx="234">
                  <c:v>-0.0253300000000001</c:v>
                </c:pt>
                <c:pt idx="235">
                  <c:v>-0.0252300000000001</c:v>
                </c:pt>
                <c:pt idx="236">
                  <c:v>-0.0252300000000001</c:v>
                </c:pt>
                <c:pt idx="237">
                  <c:v>-0.0252000000000001</c:v>
                </c:pt>
                <c:pt idx="238">
                  <c:v>-0.0248200000000001</c:v>
                </c:pt>
                <c:pt idx="239">
                  <c:v>-0.0246999999999999</c:v>
                </c:pt>
                <c:pt idx="240">
                  <c:v>-0.02467</c:v>
                </c:pt>
                <c:pt idx="241">
                  <c:v>-0.0246500000000001</c:v>
                </c:pt>
                <c:pt idx="242">
                  <c:v>-0.0244500000000001</c:v>
                </c:pt>
                <c:pt idx="243">
                  <c:v>-0.0244299999999999</c:v>
                </c:pt>
                <c:pt idx="244">
                  <c:v>-0.0244</c:v>
                </c:pt>
                <c:pt idx="245">
                  <c:v>-0.0244</c:v>
                </c:pt>
                <c:pt idx="246">
                  <c:v>-0.0243899999999999</c:v>
                </c:pt>
                <c:pt idx="247">
                  <c:v>-0.0242100000000001</c:v>
                </c:pt>
                <c:pt idx="248">
                  <c:v>-0.0238800000000001</c:v>
                </c:pt>
                <c:pt idx="249">
                  <c:v>-0.0237499999999999</c:v>
                </c:pt>
                <c:pt idx="250">
                  <c:v>-0.0237100000000001</c:v>
                </c:pt>
                <c:pt idx="251">
                  <c:v>-0.0236400000000001</c:v>
                </c:pt>
                <c:pt idx="252">
                  <c:v>-0.0235099999999999</c:v>
                </c:pt>
                <c:pt idx="253">
                  <c:v>-0.0234000000000001</c:v>
                </c:pt>
                <c:pt idx="254">
                  <c:v>-0.02339</c:v>
                </c:pt>
                <c:pt idx="255">
                  <c:v>-0.02328</c:v>
                </c:pt>
                <c:pt idx="256">
                  <c:v>-0.0232700000000001</c:v>
                </c:pt>
                <c:pt idx="257">
                  <c:v>-0.0232700000000001</c:v>
                </c:pt>
                <c:pt idx="258">
                  <c:v>-0.0231399999999999</c:v>
                </c:pt>
                <c:pt idx="259">
                  <c:v>-0.02277</c:v>
                </c:pt>
                <c:pt idx="260">
                  <c:v>-0.02275</c:v>
                </c:pt>
                <c:pt idx="261">
                  <c:v>-0.0227200000000001</c:v>
                </c:pt>
                <c:pt idx="262">
                  <c:v>-0.02251</c:v>
                </c:pt>
                <c:pt idx="263">
                  <c:v>-0.0224900000000001</c:v>
                </c:pt>
                <c:pt idx="264">
                  <c:v>-0.02244</c:v>
                </c:pt>
                <c:pt idx="265">
                  <c:v>-0.02241</c:v>
                </c:pt>
                <c:pt idx="266">
                  <c:v>-0.0219800000000001</c:v>
                </c:pt>
                <c:pt idx="267">
                  <c:v>-0.02193</c:v>
                </c:pt>
                <c:pt idx="268">
                  <c:v>-0.02183</c:v>
                </c:pt>
                <c:pt idx="269">
                  <c:v>-0.0218100000000001</c:v>
                </c:pt>
                <c:pt idx="270">
                  <c:v>-0.02173</c:v>
                </c:pt>
                <c:pt idx="271">
                  <c:v>-0.0216700000000001</c:v>
                </c:pt>
                <c:pt idx="272">
                  <c:v>-0.0216499999999999</c:v>
                </c:pt>
                <c:pt idx="273">
                  <c:v>-0.0214099999999999</c:v>
                </c:pt>
                <c:pt idx="274">
                  <c:v>-0.02112</c:v>
                </c:pt>
                <c:pt idx="275">
                  <c:v>-0.0208300000000001</c:v>
                </c:pt>
                <c:pt idx="276">
                  <c:v>-0.0207600000000001</c:v>
                </c:pt>
                <c:pt idx="277">
                  <c:v>-0.0206999999999999</c:v>
                </c:pt>
                <c:pt idx="278">
                  <c:v>-0.0206600000000001</c:v>
                </c:pt>
                <c:pt idx="279">
                  <c:v>-0.0204900000000001</c:v>
                </c:pt>
                <c:pt idx="280">
                  <c:v>-0.0202</c:v>
                </c:pt>
                <c:pt idx="281">
                  <c:v>-0.0201100000000001</c:v>
                </c:pt>
                <c:pt idx="282">
                  <c:v>-0.02</c:v>
                </c:pt>
                <c:pt idx="283">
                  <c:v>-0.0196400000000001</c:v>
                </c:pt>
                <c:pt idx="284">
                  <c:v>-0.01959</c:v>
                </c:pt>
                <c:pt idx="285">
                  <c:v>-0.01929</c:v>
                </c:pt>
                <c:pt idx="286">
                  <c:v>-0.0192700000000001</c:v>
                </c:pt>
                <c:pt idx="287">
                  <c:v>-0.0192099999999999</c:v>
                </c:pt>
                <c:pt idx="288">
                  <c:v>-0.0192000000000001</c:v>
                </c:pt>
                <c:pt idx="289">
                  <c:v>-0.0191600000000001</c:v>
                </c:pt>
                <c:pt idx="290">
                  <c:v>-0.0191399999999999</c:v>
                </c:pt>
                <c:pt idx="291">
                  <c:v>-0.01909</c:v>
                </c:pt>
                <c:pt idx="292">
                  <c:v>-0.0190300000000001</c:v>
                </c:pt>
                <c:pt idx="293">
                  <c:v>-0.01881</c:v>
                </c:pt>
                <c:pt idx="294">
                  <c:v>-0.0186500000000001</c:v>
                </c:pt>
                <c:pt idx="295">
                  <c:v>-0.0184500000000001</c:v>
                </c:pt>
                <c:pt idx="296">
                  <c:v>-0.0183800000000001</c:v>
                </c:pt>
                <c:pt idx="297">
                  <c:v>-0.01833</c:v>
                </c:pt>
                <c:pt idx="298">
                  <c:v>-0.0182</c:v>
                </c:pt>
                <c:pt idx="299">
                  <c:v>-0.0179800000000001</c:v>
                </c:pt>
                <c:pt idx="300">
                  <c:v>-0.0177100000000001</c:v>
                </c:pt>
                <c:pt idx="301">
                  <c:v>-0.01766</c:v>
                </c:pt>
                <c:pt idx="302">
                  <c:v>-0.01756</c:v>
                </c:pt>
                <c:pt idx="303">
                  <c:v>-0.0175400000000001</c:v>
                </c:pt>
                <c:pt idx="304">
                  <c:v>-0.0175400000000001</c:v>
                </c:pt>
                <c:pt idx="305">
                  <c:v>-0.0174099999999999</c:v>
                </c:pt>
                <c:pt idx="306">
                  <c:v>-0.01739</c:v>
                </c:pt>
                <c:pt idx="307">
                  <c:v>-0.0172700000000001</c:v>
                </c:pt>
                <c:pt idx="308">
                  <c:v>-0.01709</c:v>
                </c:pt>
                <c:pt idx="309">
                  <c:v>-0.0170300000000001</c:v>
                </c:pt>
                <c:pt idx="310">
                  <c:v>-0.0169699999999999</c:v>
                </c:pt>
                <c:pt idx="311">
                  <c:v>-0.0169300000000001</c:v>
                </c:pt>
                <c:pt idx="312">
                  <c:v>-0.01684</c:v>
                </c:pt>
                <c:pt idx="313">
                  <c:v>-0.0165900000000001</c:v>
                </c:pt>
                <c:pt idx="314">
                  <c:v>-0.0165500000000001</c:v>
                </c:pt>
                <c:pt idx="315">
                  <c:v>-0.0164599999999999</c:v>
                </c:pt>
                <c:pt idx="316">
                  <c:v>-0.0164299999999999</c:v>
                </c:pt>
                <c:pt idx="317">
                  <c:v>-0.0163500000000001</c:v>
                </c:pt>
                <c:pt idx="318">
                  <c:v>-0.01623</c:v>
                </c:pt>
                <c:pt idx="319">
                  <c:v>-0.0161199999999999</c:v>
                </c:pt>
                <c:pt idx="320">
                  <c:v>-0.0160500000000001</c:v>
                </c:pt>
                <c:pt idx="321">
                  <c:v>-0.0160500000000001</c:v>
                </c:pt>
                <c:pt idx="322">
                  <c:v>-0.01603</c:v>
                </c:pt>
                <c:pt idx="323">
                  <c:v>-0.0156700000000001</c:v>
                </c:pt>
                <c:pt idx="324">
                  <c:v>-0.0156400000000001</c:v>
                </c:pt>
                <c:pt idx="325">
                  <c:v>-0.0154400000000001</c:v>
                </c:pt>
                <c:pt idx="326">
                  <c:v>-0.0154400000000001</c:v>
                </c:pt>
                <c:pt idx="327">
                  <c:v>-0.0154400000000001</c:v>
                </c:pt>
                <c:pt idx="328">
                  <c:v>-0.01501</c:v>
                </c:pt>
                <c:pt idx="329">
                  <c:v>-0.0149699999999999</c:v>
                </c:pt>
                <c:pt idx="330">
                  <c:v>-0.0146900000000001</c:v>
                </c:pt>
                <c:pt idx="331">
                  <c:v>-0.01467</c:v>
                </c:pt>
                <c:pt idx="332">
                  <c:v>-0.01451</c:v>
                </c:pt>
                <c:pt idx="333">
                  <c:v>-0.0144599999999999</c:v>
                </c:pt>
                <c:pt idx="334">
                  <c:v>-0.0137800000000001</c:v>
                </c:pt>
                <c:pt idx="335">
                  <c:v>-0.0137700000000001</c:v>
                </c:pt>
                <c:pt idx="336">
                  <c:v>-0.01369</c:v>
                </c:pt>
                <c:pt idx="337">
                  <c:v>-0.0134000000000001</c:v>
                </c:pt>
                <c:pt idx="338">
                  <c:v>-0.0133799999999999</c:v>
                </c:pt>
                <c:pt idx="339">
                  <c:v>-0.0133300000000001</c:v>
                </c:pt>
                <c:pt idx="340">
                  <c:v>-0.0132700000000001</c:v>
                </c:pt>
                <c:pt idx="341">
                  <c:v>-0.0132300000000001</c:v>
                </c:pt>
                <c:pt idx="342">
                  <c:v>-0.0132099999999999</c:v>
                </c:pt>
                <c:pt idx="343">
                  <c:v>-0.0125999999999999</c:v>
                </c:pt>
                <c:pt idx="344">
                  <c:v>-0.0125299999999999</c:v>
                </c:pt>
                <c:pt idx="345">
                  <c:v>-0.01251</c:v>
                </c:pt>
                <c:pt idx="346">
                  <c:v>-0.0125</c:v>
                </c:pt>
                <c:pt idx="347">
                  <c:v>-0.0124</c:v>
                </c:pt>
                <c:pt idx="348">
                  <c:v>-0.0123200000000001</c:v>
                </c:pt>
                <c:pt idx="349">
                  <c:v>-0.01227</c:v>
                </c:pt>
                <c:pt idx="350">
                  <c:v>-0.0122100000000001</c:v>
                </c:pt>
                <c:pt idx="351">
                  <c:v>-0.0121800000000001</c:v>
                </c:pt>
                <c:pt idx="352">
                  <c:v>-0.01213</c:v>
                </c:pt>
                <c:pt idx="353">
                  <c:v>-0.0119400000000001</c:v>
                </c:pt>
                <c:pt idx="354">
                  <c:v>-0.01166</c:v>
                </c:pt>
                <c:pt idx="355">
                  <c:v>-0.0114099999999999</c:v>
                </c:pt>
                <c:pt idx="356">
                  <c:v>-0.0113300000000001</c:v>
                </c:pt>
                <c:pt idx="357">
                  <c:v>-0.0112399999999999</c:v>
                </c:pt>
                <c:pt idx="358">
                  <c:v>-0.0112099999999999</c:v>
                </c:pt>
                <c:pt idx="359">
                  <c:v>-0.01111</c:v>
                </c:pt>
                <c:pt idx="360">
                  <c:v>-0.01065</c:v>
                </c:pt>
                <c:pt idx="361">
                  <c:v>-0.01064</c:v>
                </c:pt>
                <c:pt idx="362">
                  <c:v>-0.01047</c:v>
                </c:pt>
                <c:pt idx="363">
                  <c:v>-0.0104299999999999</c:v>
                </c:pt>
                <c:pt idx="364">
                  <c:v>-0.0103800000000001</c:v>
                </c:pt>
                <c:pt idx="365">
                  <c:v>-0.0102599999999999</c:v>
                </c:pt>
                <c:pt idx="366">
                  <c:v>-0.0101</c:v>
                </c:pt>
                <c:pt idx="367">
                  <c:v>-0.0100100000000001</c:v>
                </c:pt>
                <c:pt idx="368">
                  <c:v>-0.00968999999999997</c:v>
                </c:pt>
                <c:pt idx="369">
                  <c:v>-0.00964000000000009</c:v>
                </c:pt>
                <c:pt idx="370">
                  <c:v>-0.00957000000000008</c:v>
                </c:pt>
                <c:pt idx="371">
                  <c:v>-0.00951999999999997</c:v>
                </c:pt>
                <c:pt idx="372">
                  <c:v>-0.00926000000000004</c:v>
                </c:pt>
                <c:pt idx="373">
                  <c:v>-0.00922</c:v>
                </c:pt>
                <c:pt idx="374">
                  <c:v>-0.00866999999999995</c:v>
                </c:pt>
                <c:pt idx="375">
                  <c:v>-0.00852999999999992</c:v>
                </c:pt>
                <c:pt idx="376">
                  <c:v>-0.00831000000000004</c:v>
                </c:pt>
                <c:pt idx="377">
                  <c:v>-0.00829999999999997</c:v>
                </c:pt>
                <c:pt idx="378">
                  <c:v>-0.00821000000000005</c:v>
                </c:pt>
                <c:pt idx="379">
                  <c:v>-0.00815999999999994</c:v>
                </c:pt>
                <c:pt idx="380">
                  <c:v>-0.00746000000000002</c:v>
                </c:pt>
                <c:pt idx="381">
                  <c:v>-0.00740999999999991</c:v>
                </c:pt>
                <c:pt idx="382">
                  <c:v>-0.00740000000000007</c:v>
                </c:pt>
                <c:pt idx="383">
                  <c:v>-0.00706999999999991</c:v>
                </c:pt>
                <c:pt idx="384">
                  <c:v>-0.00706999999999991</c:v>
                </c:pt>
                <c:pt idx="385">
                  <c:v>-0.00702000000000002</c:v>
                </c:pt>
                <c:pt idx="386">
                  <c:v>-0.00690000000000013</c:v>
                </c:pt>
                <c:pt idx="387">
                  <c:v>-0.00656999999999996</c:v>
                </c:pt>
                <c:pt idx="388">
                  <c:v>-0.00632999999999994</c:v>
                </c:pt>
                <c:pt idx="389">
                  <c:v>-0.00619999999999998</c:v>
                </c:pt>
                <c:pt idx="390">
                  <c:v>-0.00609999999999999</c:v>
                </c:pt>
                <c:pt idx="391">
                  <c:v>-0.00587000000000004</c:v>
                </c:pt>
                <c:pt idx="392">
                  <c:v>-0.00581000000000009</c:v>
                </c:pt>
                <c:pt idx="393">
                  <c:v>-0.00564999999999993</c:v>
                </c:pt>
                <c:pt idx="394">
                  <c:v>-0.00553000000000003</c:v>
                </c:pt>
                <c:pt idx="395">
                  <c:v>-0.00547000000000008</c:v>
                </c:pt>
                <c:pt idx="396">
                  <c:v>-0.00531999999999999</c:v>
                </c:pt>
                <c:pt idx="397">
                  <c:v>-0.00514999999999999</c:v>
                </c:pt>
                <c:pt idx="398">
                  <c:v>-0.00506999999999991</c:v>
                </c:pt>
                <c:pt idx="399">
                  <c:v>-0.00505</c:v>
                </c:pt>
                <c:pt idx="400">
                  <c:v>-0.00493999999999994</c:v>
                </c:pt>
                <c:pt idx="401">
                  <c:v>-0.00476999999999994</c:v>
                </c:pt>
                <c:pt idx="402">
                  <c:v>-0.00458000000000003</c:v>
                </c:pt>
                <c:pt idx="403">
                  <c:v>-0.00446999999999997</c:v>
                </c:pt>
                <c:pt idx="404">
                  <c:v>-0.00442000000000009</c:v>
                </c:pt>
                <c:pt idx="405">
                  <c:v>-0.00391000000000008</c:v>
                </c:pt>
                <c:pt idx="406">
                  <c:v>-0.00381999999999993</c:v>
                </c:pt>
                <c:pt idx="407">
                  <c:v>-0.00368000000000013</c:v>
                </c:pt>
                <c:pt idx="408">
                  <c:v>-0.00276999999999994</c:v>
                </c:pt>
                <c:pt idx="409">
                  <c:v>-0.00273999999999996</c:v>
                </c:pt>
                <c:pt idx="410">
                  <c:v>-0.00258000000000003</c:v>
                </c:pt>
                <c:pt idx="411">
                  <c:v>-0.00256999999999996</c:v>
                </c:pt>
                <c:pt idx="412">
                  <c:v>-0.00212999999999996</c:v>
                </c:pt>
                <c:pt idx="413">
                  <c:v>-0.00201000000000007</c:v>
                </c:pt>
                <c:pt idx="414">
                  <c:v>-0.00195000000000012</c:v>
                </c:pt>
                <c:pt idx="415">
                  <c:v>-0.00181999999999993</c:v>
                </c:pt>
                <c:pt idx="416">
                  <c:v>-0.00177000000000005</c:v>
                </c:pt>
                <c:pt idx="417">
                  <c:v>-0.00165999999999999</c:v>
                </c:pt>
                <c:pt idx="418">
                  <c:v>-0.00160000000000005</c:v>
                </c:pt>
                <c:pt idx="419">
                  <c:v>-0.00158999999999998</c:v>
                </c:pt>
                <c:pt idx="420">
                  <c:v>-0.00148999999999999</c:v>
                </c:pt>
                <c:pt idx="421">
                  <c:v>-0.00147000000000008</c:v>
                </c:pt>
                <c:pt idx="422">
                  <c:v>-0.00137999999999994</c:v>
                </c:pt>
                <c:pt idx="423">
                  <c:v>-0.00137999999999994</c:v>
                </c:pt>
                <c:pt idx="424">
                  <c:v>-0.00123000000000006</c:v>
                </c:pt>
                <c:pt idx="425">
                  <c:v>-0.00122</c:v>
                </c:pt>
                <c:pt idx="426">
                  <c:v>-0.00110999999999994</c:v>
                </c:pt>
                <c:pt idx="427">
                  <c:v>-0.00109000000000004</c:v>
                </c:pt>
                <c:pt idx="428">
                  <c:v>-0.000979999999999981</c:v>
                </c:pt>
                <c:pt idx="429">
                  <c:v>-0.000950000000000006</c:v>
                </c:pt>
                <c:pt idx="430">
                  <c:v>-0.000939999999999941</c:v>
                </c:pt>
                <c:pt idx="431">
                  <c:v>-0.000850000000000017</c:v>
                </c:pt>
                <c:pt idx="432">
                  <c:v>-0.000760000000000094</c:v>
                </c:pt>
                <c:pt idx="433">
                  <c:v>-0.000629999999999908</c:v>
                </c:pt>
                <c:pt idx="434">
                  <c:v>-0.00059000000000009</c:v>
                </c:pt>
                <c:pt idx="435">
                  <c:v>-0.00051000000000001</c:v>
                </c:pt>
                <c:pt idx="436">
                  <c:v>-0.000329999999999941</c:v>
                </c:pt>
                <c:pt idx="437">
                  <c:v>-0.000189999999999912</c:v>
                </c:pt>
                <c:pt idx="438">
                  <c:v>-0.000170000000000003</c:v>
                </c:pt>
                <c:pt idx="439">
                  <c:v>0.000110000000000054</c:v>
                </c:pt>
                <c:pt idx="440">
                  <c:v>0.000650000000000039</c:v>
                </c:pt>
                <c:pt idx="441">
                  <c:v>0.000929999999999875</c:v>
                </c:pt>
                <c:pt idx="442">
                  <c:v>0.00102000000000002</c:v>
                </c:pt>
                <c:pt idx="443">
                  <c:v>0.00120999999999993</c:v>
                </c:pt>
                <c:pt idx="444">
                  <c:v>0.00131999999999999</c:v>
                </c:pt>
                <c:pt idx="445">
                  <c:v>0.00143000000000004</c:v>
                </c:pt>
                <c:pt idx="446">
                  <c:v>0.00174999999999992</c:v>
                </c:pt>
                <c:pt idx="447">
                  <c:v>0.00177999999999989</c:v>
                </c:pt>
                <c:pt idx="448">
                  <c:v>0.00201000000000007</c:v>
                </c:pt>
                <c:pt idx="449">
                  <c:v>0.00211000000000006</c:v>
                </c:pt>
                <c:pt idx="450">
                  <c:v>0.00221000000000004</c:v>
                </c:pt>
                <c:pt idx="451">
                  <c:v>0.00242000000000009</c:v>
                </c:pt>
                <c:pt idx="452">
                  <c:v>0.00244</c:v>
                </c:pt>
                <c:pt idx="453">
                  <c:v>0.00248000000000004</c:v>
                </c:pt>
                <c:pt idx="454">
                  <c:v>0.0025599999999999</c:v>
                </c:pt>
                <c:pt idx="455">
                  <c:v>0.00278</c:v>
                </c:pt>
                <c:pt idx="456">
                  <c:v>0.00302000000000002</c:v>
                </c:pt>
                <c:pt idx="457">
                  <c:v>0.00313999999999992</c:v>
                </c:pt>
                <c:pt idx="458">
                  <c:v>0.00326999999999988</c:v>
                </c:pt>
                <c:pt idx="459">
                  <c:v>0.00358999999999998</c:v>
                </c:pt>
                <c:pt idx="460">
                  <c:v>0.00360000000000005</c:v>
                </c:pt>
                <c:pt idx="461">
                  <c:v>0.00364999999999993</c:v>
                </c:pt>
                <c:pt idx="462">
                  <c:v>0.00368999999999997</c:v>
                </c:pt>
                <c:pt idx="463">
                  <c:v>0.00383</c:v>
                </c:pt>
                <c:pt idx="464">
                  <c:v>0.00394000000000005</c:v>
                </c:pt>
                <c:pt idx="465">
                  <c:v>0.00402999999999998</c:v>
                </c:pt>
                <c:pt idx="466">
                  <c:v>0.00405999999999995</c:v>
                </c:pt>
                <c:pt idx="467">
                  <c:v>0.00409999999999999</c:v>
                </c:pt>
                <c:pt idx="468">
                  <c:v>0.00438999999999989</c:v>
                </c:pt>
                <c:pt idx="469">
                  <c:v>0.00469999999999993</c:v>
                </c:pt>
                <c:pt idx="470">
                  <c:v>0.00512000000000001</c:v>
                </c:pt>
                <c:pt idx="471">
                  <c:v>0.00526000000000004</c:v>
                </c:pt>
                <c:pt idx="472">
                  <c:v>0.0055099999999999</c:v>
                </c:pt>
                <c:pt idx="473">
                  <c:v>0.00597000000000003</c:v>
                </c:pt>
                <c:pt idx="474">
                  <c:v>0.00602999999999998</c:v>
                </c:pt>
                <c:pt idx="475">
                  <c:v>0.00604999999999989</c:v>
                </c:pt>
                <c:pt idx="476">
                  <c:v>0.00621000000000005</c:v>
                </c:pt>
                <c:pt idx="477">
                  <c:v>0.00652999999999992</c:v>
                </c:pt>
                <c:pt idx="478">
                  <c:v>0.00669000000000008</c:v>
                </c:pt>
                <c:pt idx="479">
                  <c:v>0.00682999999999989</c:v>
                </c:pt>
                <c:pt idx="480">
                  <c:v>0.00705</c:v>
                </c:pt>
                <c:pt idx="481">
                  <c:v>0.00709000000000004</c:v>
                </c:pt>
                <c:pt idx="482">
                  <c:v>0.00736999999999987</c:v>
                </c:pt>
                <c:pt idx="483">
                  <c:v>0.00885000000000002</c:v>
                </c:pt>
                <c:pt idx="484">
                  <c:v>0.00885000000000002</c:v>
                </c:pt>
                <c:pt idx="485">
                  <c:v>0.00905</c:v>
                </c:pt>
                <c:pt idx="486">
                  <c:v>0.00920999999999994</c:v>
                </c:pt>
                <c:pt idx="487">
                  <c:v>0.00946000000000002</c:v>
                </c:pt>
                <c:pt idx="488">
                  <c:v>0.0101</c:v>
                </c:pt>
                <c:pt idx="489">
                  <c:v>0.01023</c:v>
                </c:pt>
                <c:pt idx="490">
                  <c:v>0.0105500000000001</c:v>
                </c:pt>
                <c:pt idx="491">
                  <c:v>0.01065</c:v>
                </c:pt>
                <c:pt idx="492">
                  <c:v>0.0107200000000001</c:v>
                </c:pt>
                <c:pt idx="493">
                  <c:v>0.01091</c:v>
                </c:pt>
                <c:pt idx="494">
                  <c:v>0.01101</c:v>
                </c:pt>
                <c:pt idx="495">
                  <c:v>0.0113000000000001</c:v>
                </c:pt>
                <c:pt idx="496">
                  <c:v>0.01132</c:v>
                </c:pt>
                <c:pt idx="497">
                  <c:v>0.0113300000000001</c:v>
                </c:pt>
                <c:pt idx="498">
                  <c:v>0.0114000000000001</c:v>
                </c:pt>
                <c:pt idx="499">
                  <c:v>0.0115099999999999</c:v>
                </c:pt>
                <c:pt idx="500">
                  <c:v>0.0120199999999999</c:v>
                </c:pt>
                <c:pt idx="501">
                  <c:v>0.01251</c:v>
                </c:pt>
                <c:pt idx="502">
                  <c:v>0.0126999999999999</c:v>
                </c:pt>
                <c:pt idx="503">
                  <c:v>0.0128699999999999</c:v>
                </c:pt>
                <c:pt idx="504">
                  <c:v>0.01288</c:v>
                </c:pt>
                <c:pt idx="505">
                  <c:v>0.01292</c:v>
                </c:pt>
                <c:pt idx="506">
                  <c:v>0.0132699999999999</c:v>
                </c:pt>
                <c:pt idx="507">
                  <c:v>0.01335</c:v>
                </c:pt>
                <c:pt idx="508">
                  <c:v>0.0135000000000001</c:v>
                </c:pt>
                <c:pt idx="509">
                  <c:v>0.0136799999999999</c:v>
                </c:pt>
                <c:pt idx="510">
                  <c:v>0.0137</c:v>
                </c:pt>
                <c:pt idx="511">
                  <c:v>0.0138</c:v>
                </c:pt>
                <c:pt idx="512">
                  <c:v>0.0138199999999999</c:v>
                </c:pt>
                <c:pt idx="513">
                  <c:v>0.0140499999999999</c:v>
                </c:pt>
                <c:pt idx="514">
                  <c:v>0.0141</c:v>
                </c:pt>
                <c:pt idx="515">
                  <c:v>0.0141499999999999</c:v>
                </c:pt>
                <c:pt idx="516">
                  <c:v>0.0145899999999999</c:v>
                </c:pt>
                <c:pt idx="517">
                  <c:v>0.0151300000000001</c:v>
                </c:pt>
                <c:pt idx="518">
                  <c:v>0.0152399999999999</c:v>
                </c:pt>
                <c:pt idx="519">
                  <c:v>0.0153799999999999</c:v>
                </c:pt>
                <c:pt idx="520">
                  <c:v>0.01542</c:v>
                </c:pt>
                <c:pt idx="521">
                  <c:v>0.0160199999999999</c:v>
                </c:pt>
                <c:pt idx="522">
                  <c:v>0.0161499999999999</c:v>
                </c:pt>
                <c:pt idx="523">
                  <c:v>0.0162199999999999</c:v>
                </c:pt>
                <c:pt idx="524">
                  <c:v>0.0163</c:v>
                </c:pt>
                <c:pt idx="525">
                  <c:v>0.0167299999999999</c:v>
                </c:pt>
                <c:pt idx="526">
                  <c:v>0.0168999999999999</c:v>
                </c:pt>
                <c:pt idx="527">
                  <c:v>0.01759</c:v>
                </c:pt>
                <c:pt idx="528">
                  <c:v>0.0179100000000001</c:v>
                </c:pt>
                <c:pt idx="529">
                  <c:v>0.01797</c:v>
                </c:pt>
                <c:pt idx="530">
                  <c:v>0.018</c:v>
                </c:pt>
                <c:pt idx="531">
                  <c:v>0.01816</c:v>
                </c:pt>
                <c:pt idx="532">
                  <c:v>0.01841</c:v>
                </c:pt>
                <c:pt idx="533">
                  <c:v>0.0186299999999999</c:v>
                </c:pt>
                <c:pt idx="534">
                  <c:v>0.01935</c:v>
                </c:pt>
                <c:pt idx="535">
                  <c:v>0.0196399999999999</c:v>
                </c:pt>
                <c:pt idx="536">
                  <c:v>0.01976</c:v>
                </c:pt>
                <c:pt idx="537">
                  <c:v>0.0197700000000001</c:v>
                </c:pt>
                <c:pt idx="538">
                  <c:v>0.0197799999999999</c:v>
                </c:pt>
                <c:pt idx="539">
                  <c:v>0.0199499999999999</c:v>
                </c:pt>
                <c:pt idx="540">
                  <c:v>0.0199899999999999</c:v>
                </c:pt>
                <c:pt idx="541">
                  <c:v>0.02003</c:v>
                </c:pt>
                <c:pt idx="542">
                  <c:v>0.0201199999999999</c:v>
                </c:pt>
                <c:pt idx="543">
                  <c:v>0.0202599999999999</c:v>
                </c:pt>
                <c:pt idx="544">
                  <c:v>0.0203</c:v>
                </c:pt>
                <c:pt idx="545">
                  <c:v>0.02054</c:v>
                </c:pt>
                <c:pt idx="546">
                  <c:v>0.0206299999999999</c:v>
                </c:pt>
                <c:pt idx="547">
                  <c:v>0.0212600000000001</c:v>
                </c:pt>
                <c:pt idx="548">
                  <c:v>0.02129</c:v>
                </c:pt>
                <c:pt idx="549">
                  <c:v>0.0214399999999999</c:v>
                </c:pt>
                <c:pt idx="550">
                  <c:v>0.02183</c:v>
                </c:pt>
                <c:pt idx="551">
                  <c:v>0.02231</c:v>
                </c:pt>
                <c:pt idx="552">
                  <c:v>0.0227200000000001</c:v>
                </c:pt>
                <c:pt idx="553">
                  <c:v>0.02338</c:v>
                </c:pt>
                <c:pt idx="554">
                  <c:v>0.0234000000000001</c:v>
                </c:pt>
                <c:pt idx="555">
                  <c:v>0.02362</c:v>
                </c:pt>
                <c:pt idx="556">
                  <c:v>0.0236700000000001</c:v>
                </c:pt>
                <c:pt idx="557">
                  <c:v>0.0238799999999999</c:v>
                </c:pt>
                <c:pt idx="558">
                  <c:v>0.0239</c:v>
                </c:pt>
                <c:pt idx="559">
                  <c:v>0.0240199999999999</c:v>
                </c:pt>
                <c:pt idx="560">
                  <c:v>0.0242899999999999</c:v>
                </c:pt>
                <c:pt idx="561">
                  <c:v>0.0247999999999999</c:v>
                </c:pt>
                <c:pt idx="562">
                  <c:v>0.02502</c:v>
                </c:pt>
                <c:pt idx="563">
                  <c:v>0.0251699999999999</c:v>
                </c:pt>
                <c:pt idx="564">
                  <c:v>0.0252300000000001</c:v>
                </c:pt>
                <c:pt idx="565">
                  <c:v>0.02532</c:v>
                </c:pt>
                <c:pt idx="566">
                  <c:v>0.02538</c:v>
                </c:pt>
                <c:pt idx="567">
                  <c:v>0.0256399999999999</c:v>
                </c:pt>
                <c:pt idx="568">
                  <c:v>0.02586</c:v>
                </c:pt>
                <c:pt idx="569">
                  <c:v>0.0263</c:v>
                </c:pt>
                <c:pt idx="570">
                  <c:v>0.0264199999999999</c:v>
                </c:pt>
                <c:pt idx="571">
                  <c:v>0.02654</c:v>
                </c:pt>
                <c:pt idx="572">
                  <c:v>0.02691</c:v>
                </c:pt>
                <c:pt idx="573">
                  <c:v>0.0275099999999999</c:v>
                </c:pt>
                <c:pt idx="574">
                  <c:v>0.02806</c:v>
                </c:pt>
                <c:pt idx="575">
                  <c:v>0.02816</c:v>
                </c:pt>
                <c:pt idx="576">
                  <c:v>0.02834</c:v>
                </c:pt>
                <c:pt idx="577">
                  <c:v>0.0292699999999999</c:v>
                </c:pt>
                <c:pt idx="578">
                  <c:v>0.0296099999999999</c:v>
                </c:pt>
                <c:pt idx="579">
                  <c:v>0.02979</c:v>
                </c:pt>
                <c:pt idx="580">
                  <c:v>0.0298400000000001</c:v>
                </c:pt>
                <c:pt idx="581">
                  <c:v>0.0299499999999999</c:v>
                </c:pt>
                <c:pt idx="582">
                  <c:v>0.0300899999999999</c:v>
                </c:pt>
                <c:pt idx="583">
                  <c:v>0.0301</c:v>
                </c:pt>
                <c:pt idx="584">
                  <c:v>0.0304899999999999</c:v>
                </c:pt>
                <c:pt idx="585">
                  <c:v>0.03105</c:v>
                </c:pt>
                <c:pt idx="586">
                  <c:v>0.0312699999999999</c:v>
                </c:pt>
                <c:pt idx="587">
                  <c:v>0.0313099999999999</c:v>
                </c:pt>
                <c:pt idx="588">
                  <c:v>0.0314799999999999</c:v>
                </c:pt>
                <c:pt idx="589">
                  <c:v>0.03199</c:v>
                </c:pt>
                <c:pt idx="590">
                  <c:v>0.0326</c:v>
                </c:pt>
                <c:pt idx="591">
                  <c:v>0.0327599999999999</c:v>
                </c:pt>
                <c:pt idx="592">
                  <c:v>0.03349</c:v>
                </c:pt>
                <c:pt idx="593">
                  <c:v>0.0337499999999999</c:v>
                </c:pt>
                <c:pt idx="594">
                  <c:v>0.0341199999999999</c:v>
                </c:pt>
                <c:pt idx="595">
                  <c:v>0.0341400000000001</c:v>
                </c:pt>
                <c:pt idx="596">
                  <c:v>0.03427</c:v>
                </c:pt>
                <c:pt idx="597">
                  <c:v>0.0348900000000001</c:v>
                </c:pt>
                <c:pt idx="598">
                  <c:v>0.03515</c:v>
                </c:pt>
                <c:pt idx="599">
                  <c:v>0.03519</c:v>
                </c:pt>
                <c:pt idx="600">
                  <c:v>0.0354399999999999</c:v>
                </c:pt>
                <c:pt idx="601">
                  <c:v>0.0358099999999999</c:v>
                </c:pt>
                <c:pt idx="602">
                  <c:v>0.0359199999999999</c:v>
                </c:pt>
                <c:pt idx="603">
                  <c:v>0.03617</c:v>
                </c:pt>
                <c:pt idx="604">
                  <c:v>0.0371399999999999</c:v>
                </c:pt>
                <c:pt idx="605">
                  <c:v>0.0373300000000001</c:v>
                </c:pt>
                <c:pt idx="606">
                  <c:v>0.0375799999999999</c:v>
                </c:pt>
                <c:pt idx="607">
                  <c:v>0.0381100000000001</c:v>
                </c:pt>
                <c:pt idx="608">
                  <c:v>0.0384599999999999</c:v>
                </c:pt>
                <c:pt idx="609">
                  <c:v>0.0384800000000001</c:v>
                </c:pt>
                <c:pt idx="610">
                  <c:v>0.0385</c:v>
                </c:pt>
                <c:pt idx="611">
                  <c:v>0.0388200000000001</c:v>
                </c:pt>
                <c:pt idx="612">
                  <c:v>0.03972</c:v>
                </c:pt>
                <c:pt idx="613">
                  <c:v>0.0399499999999999</c:v>
                </c:pt>
                <c:pt idx="614">
                  <c:v>0.0401</c:v>
                </c:pt>
                <c:pt idx="615">
                  <c:v>0.04054</c:v>
                </c:pt>
                <c:pt idx="616">
                  <c:v>0.0414699999999999</c:v>
                </c:pt>
                <c:pt idx="617">
                  <c:v>0.04148</c:v>
                </c:pt>
                <c:pt idx="618">
                  <c:v>0.04226</c:v>
                </c:pt>
                <c:pt idx="619">
                  <c:v>0.0428200000000001</c:v>
                </c:pt>
                <c:pt idx="620">
                  <c:v>0.0432399999999999</c:v>
                </c:pt>
                <c:pt idx="621">
                  <c:v>0.0437499999999999</c:v>
                </c:pt>
                <c:pt idx="622">
                  <c:v>0.04417</c:v>
                </c:pt>
                <c:pt idx="623">
                  <c:v>0.0446199999999999</c:v>
                </c:pt>
                <c:pt idx="624">
                  <c:v>0.04467</c:v>
                </c:pt>
                <c:pt idx="625">
                  <c:v>0.04573</c:v>
                </c:pt>
                <c:pt idx="626">
                  <c:v>0.0462</c:v>
                </c:pt>
                <c:pt idx="627">
                  <c:v>0.04691</c:v>
                </c:pt>
                <c:pt idx="628">
                  <c:v>0.0472399999999999</c:v>
                </c:pt>
                <c:pt idx="629">
                  <c:v>0.0476799999999999</c:v>
                </c:pt>
                <c:pt idx="630">
                  <c:v>0.0479499999999999</c:v>
                </c:pt>
                <c:pt idx="631">
                  <c:v>0.04847</c:v>
                </c:pt>
                <c:pt idx="632">
                  <c:v>0.04857</c:v>
                </c:pt>
                <c:pt idx="633">
                  <c:v>0.0488200000000001</c:v>
                </c:pt>
                <c:pt idx="634">
                  <c:v>0.0488500000000001</c:v>
                </c:pt>
                <c:pt idx="635">
                  <c:v>0.0488599999999999</c:v>
                </c:pt>
                <c:pt idx="636">
                  <c:v>0.0506299999999999</c:v>
                </c:pt>
                <c:pt idx="637">
                  <c:v>0.0509599999999999</c:v>
                </c:pt>
                <c:pt idx="638">
                  <c:v>0.05098</c:v>
                </c:pt>
                <c:pt idx="639">
                  <c:v>0.0514099999999999</c:v>
                </c:pt>
                <c:pt idx="640">
                  <c:v>0.0521400000000001</c:v>
                </c:pt>
                <c:pt idx="641">
                  <c:v>0.0532699999999999</c:v>
                </c:pt>
                <c:pt idx="642">
                  <c:v>0.05413</c:v>
                </c:pt>
                <c:pt idx="643">
                  <c:v>0.05467</c:v>
                </c:pt>
                <c:pt idx="644">
                  <c:v>0.05491</c:v>
                </c:pt>
                <c:pt idx="645">
                  <c:v>0.05518</c:v>
                </c:pt>
                <c:pt idx="646">
                  <c:v>0.0556699999999999</c:v>
                </c:pt>
                <c:pt idx="647">
                  <c:v>0.05596</c:v>
                </c:pt>
                <c:pt idx="648">
                  <c:v>0.0563799999999999</c:v>
                </c:pt>
                <c:pt idx="649">
                  <c:v>0.0564599999999999</c:v>
                </c:pt>
                <c:pt idx="650">
                  <c:v>0.05647</c:v>
                </c:pt>
                <c:pt idx="651">
                  <c:v>0.0577000000000001</c:v>
                </c:pt>
                <c:pt idx="652">
                  <c:v>0.06114</c:v>
                </c:pt>
                <c:pt idx="653">
                  <c:v>0.06128</c:v>
                </c:pt>
                <c:pt idx="654">
                  <c:v>0.0618799999999999</c:v>
                </c:pt>
                <c:pt idx="655">
                  <c:v>0.06274</c:v>
                </c:pt>
                <c:pt idx="656">
                  <c:v>0.06447</c:v>
                </c:pt>
                <c:pt idx="657">
                  <c:v>0.0649500000000001</c:v>
                </c:pt>
                <c:pt idx="658">
                  <c:v>0.0653299999999999</c:v>
                </c:pt>
                <c:pt idx="659">
                  <c:v>0.0654699999999999</c:v>
                </c:pt>
                <c:pt idx="660">
                  <c:v>0.0676799999999999</c:v>
                </c:pt>
                <c:pt idx="661">
                  <c:v>0.0709899999999999</c:v>
                </c:pt>
                <c:pt idx="662">
                  <c:v>0.07189</c:v>
                </c:pt>
                <c:pt idx="663">
                  <c:v>0.0719799999999999</c:v>
                </c:pt>
                <c:pt idx="664">
                  <c:v>0.0741399999999999</c:v>
                </c:pt>
                <c:pt idx="665">
                  <c:v>0.0750500000000001</c:v>
                </c:pt>
                <c:pt idx="666">
                  <c:v>0.0754399999999999</c:v>
                </c:pt>
                <c:pt idx="667">
                  <c:v>0.07738</c:v>
                </c:pt>
                <c:pt idx="668">
                  <c:v>0.0780499999999999</c:v>
                </c:pt>
                <c:pt idx="669">
                  <c:v>0.0782099999999999</c:v>
                </c:pt>
                <c:pt idx="670">
                  <c:v>0.0785199999999999</c:v>
                </c:pt>
                <c:pt idx="671">
                  <c:v>0.07969</c:v>
                </c:pt>
                <c:pt idx="672">
                  <c:v>0.08029</c:v>
                </c:pt>
                <c:pt idx="673">
                  <c:v>0.08219</c:v>
                </c:pt>
                <c:pt idx="674">
                  <c:v>0.0876600000000001</c:v>
                </c:pt>
                <c:pt idx="675">
                  <c:v>0.08803</c:v>
                </c:pt>
                <c:pt idx="676">
                  <c:v>0.0888199999999999</c:v>
                </c:pt>
                <c:pt idx="677">
                  <c:v>0.08925</c:v>
                </c:pt>
                <c:pt idx="678">
                  <c:v>0.0905899999999999</c:v>
                </c:pt>
                <c:pt idx="679">
                  <c:v>0.09114</c:v>
                </c:pt>
                <c:pt idx="680">
                  <c:v>0.09213</c:v>
                </c:pt>
                <c:pt idx="681">
                  <c:v>0.0930500000000001</c:v>
                </c:pt>
                <c:pt idx="682">
                  <c:v>0.09464</c:v>
                </c:pt>
                <c:pt idx="683">
                  <c:v>0.09745</c:v>
                </c:pt>
                <c:pt idx="684">
                  <c:v>0.09779</c:v>
                </c:pt>
                <c:pt idx="685">
                  <c:v>0.10034</c:v>
                </c:pt>
                <c:pt idx="686">
                  <c:v>0.10044</c:v>
                </c:pt>
                <c:pt idx="687">
                  <c:v>0.10119</c:v>
                </c:pt>
                <c:pt idx="688">
                  <c:v>0.10136</c:v>
                </c:pt>
                <c:pt idx="689">
                  <c:v>0.10212</c:v>
                </c:pt>
                <c:pt idx="690">
                  <c:v>0.10347</c:v>
                </c:pt>
                <c:pt idx="691">
                  <c:v>0.10363</c:v>
                </c:pt>
                <c:pt idx="692">
                  <c:v>0.10537</c:v>
                </c:pt>
                <c:pt idx="693">
                  <c:v>0.10751</c:v>
                </c:pt>
                <c:pt idx="694">
                  <c:v>0.10781</c:v>
                </c:pt>
                <c:pt idx="695">
                  <c:v>0.11128</c:v>
                </c:pt>
                <c:pt idx="696">
                  <c:v>0.11476</c:v>
                </c:pt>
                <c:pt idx="697">
                  <c:v>0.11479</c:v>
                </c:pt>
                <c:pt idx="698">
                  <c:v>0.11556</c:v>
                </c:pt>
                <c:pt idx="699">
                  <c:v>0.11607</c:v>
                </c:pt>
                <c:pt idx="700">
                  <c:v>0.11843</c:v>
                </c:pt>
                <c:pt idx="701">
                  <c:v>0.11875</c:v>
                </c:pt>
                <c:pt idx="702">
                  <c:v>0.11936</c:v>
                </c:pt>
                <c:pt idx="703">
                  <c:v>0.12193</c:v>
                </c:pt>
                <c:pt idx="704">
                  <c:v>0.1221</c:v>
                </c:pt>
                <c:pt idx="705">
                  <c:v>0.12351</c:v>
                </c:pt>
                <c:pt idx="706">
                  <c:v>0.12375</c:v>
                </c:pt>
                <c:pt idx="707">
                  <c:v>0.12452</c:v>
                </c:pt>
                <c:pt idx="708">
                  <c:v>0.12518</c:v>
                </c:pt>
                <c:pt idx="709">
                  <c:v>0.12578</c:v>
                </c:pt>
                <c:pt idx="710">
                  <c:v>0.12656</c:v>
                </c:pt>
                <c:pt idx="711">
                  <c:v>0.12744</c:v>
                </c:pt>
                <c:pt idx="712">
                  <c:v>0.1298</c:v>
                </c:pt>
              </c:numCache>
            </c:numRef>
          </c:xVal>
          <c:yVal>
            <c:numRef>
              <c:f>'alb01 onemin'!$BV$2:$BV$714</c:f>
              <c:numCache>
                <c:formatCode>General</c:formatCode>
                <c:ptCount val="713"/>
                <c:pt idx="0">
                  <c:v>-0.76386</c:v>
                </c:pt>
                <c:pt idx="1">
                  <c:v>-1.72713</c:v>
                </c:pt>
                <c:pt idx="2">
                  <c:v>-3.15035</c:v>
                </c:pt>
                <c:pt idx="3">
                  <c:v>-1.70155</c:v>
                </c:pt>
                <c:pt idx="4">
                  <c:v>-1.22481</c:v>
                </c:pt>
                <c:pt idx="5">
                  <c:v>-1.34343</c:v>
                </c:pt>
                <c:pt idx="6">
                  <c:v>-1.62863</c:v>
                </c:pt>
                <c:pt idx="7">
                  <c:v>0.81625</c:v>
                </c:pt>
                <c:pt idx="8">
                  <c:v>-1.23087</c:v>
                </c:pt>
                <c:pt idx="9">
                  <c:v>-1.28716</c:v>
                </c:pt>
                <c:pt idx="10">
                  <c:v>-1.55087</c:v>
                </c:pt>
                <c:pt idx="11">
                  <c:v>-1.52035</c:v>
                </c:pt>
                <c:pt idx="12">
                  <c:v>-0.29731</c:v>
                </c:pt>
                <c:pt idx="13">
                  <c:v>-0.80495</c:v>
                </c:pt>
                <c:pt idx="14">
                  <c:v>-0.06719</c:v>
                </c:pt>
                <c:pt idx="15">
                  <c:v>-1.25184</c:v>
                </c:pt>
                <c:pt idx="16">
                  <c:v>-0.06822</c:v>
                </c:pt>
                <c:pt idx="17">
                  <c:v>-0.70937</c:v>
                </c:pt>
                <c:pt idx="18">
                  <c:v>0.17595</c:v>
                </c:pt>
                <c:pt idx="19">
                  <c:v>-0.71654</c:v>
                </c:pt>
                <c:pt idx="20">
                  <c:v>-0.37996</c:v>
                </c:pt>
                <c:pt idx="21">
                  <c:v>-0.04439</c:v>
                </c:pt>
                <c:pt idx="22">
                  <c:v>-0.52441</c:v>
                </c:pt>
                <c:pt idx="23">
                  <c:v>-0.02131</c:v>
                </c:pt>
                <c:pt idx="24">
                  <c:v>-0.74584</c:v>
                </c:pt>
                <c:pt idx="25">
                  <c:v>-0.83562</c:v>
                </c:pt>
                <c:pt idx="26">
                  <c:v>-0.85794</c:v>
                </c:pt>
                <c:pt idx="27">
                  <c:v>-1.72724</c:v>
                </c:pt>
                <c:pt idx="28">
                  <c:v>-1.61217</c:v>
                </c:pt>
                <c:pt idx="29">
                  <c:v>-0.42641</c:v>
                </c:pt>
                <c:pt idx="30">
                  <c:v>-0.13105</c:v>
                </c:pt>
                <c:pt idx="31">
                  <c:v>-0.24757</c:v>
                </c:pt>
                <c:pt idx="32">
                  <c:v>-0.99065</c:v>
                </c:pt>
                <c:pt idx="33">
                  <c:v>-0.17028</c:v>
                </c:pt>
                <c:pt idx="34">
                  <c:v>-1.01288</c:v>
                </c:pt>
                <c:pt idx="35">
                  <c:v>0.20707</c:v>
                </c:pt>
                <c:pt idx="36">
                  <c:v>-0.50979</c:v>
                </c:pt>
                <c:pt idx="37">
                  <c:v>-1.05306</c:v>
                </c:pt>
                <c:pt idx="38">
                  <c:v>-1.43673</c:v>
                </c:pt>
                <c:pt idx="39">
                  <c:v>-0.12659</c:v>
                </c:pt>
                <c:pt idx="40">
                  <c:v>-0.4402</c:v>
                </c:pt>
                <c:pt idx="41">
                  <c:v>-0.52615</c:v>
                </c:pt>
                <c:pt idx="42">
                  <c:v>-1.38376</c:v>
                </c:pt>
                <c:pt idx="43">
                  <c:v>-0.50936</c:v>
                </c:pt>
                <c:pt idx="44">
                  <c:v>0.02322</c:v>
                </c:pt>
                <c:pt idx="45">
                  <c:v>-1.3879</c:v>
                </c:pt>
                <c:pt idx="46">
                  <c:v>-0.41158</c:v>
                </c:pt>
                <c:pt idx="47">
                  <c:v>0.2084</c:v>
                </c:pt>
                <c:pt idx="48">
                  <c:v>-1.46161</c:v>
                </c:pt>
                <c:pt idx="49">
                  <c:v>0.06687</c:v>
                </c:pt>
                <c:pt idx="50">
                  <c:v>-0.83679</c:v>
                </c:pt>
                <c:pt idx="51">
                  <c:v>-0.58292</c:v>
                </c:pt>
                <c:pt idx="52">
                  <c:v>-0.34855</c:v>
                </c:pt>
                <c:pt idx="53">
                  <c:v>-0.00042</c:v>
                </c:pt>
                <c:pt idx="54">
                  <c:v>-1.30689</c:v>
                </c:pt>
                <c:pt idx="55">
                  <c:v>-0.76775</c:v>
                </c:pt>
                <c:pt idx="56">
                  <c:v>-0.52467</c:v>
                </c:pt>
                <c:pt idx="57">
                  <c:v>-0.0089</c:v>
                </c:pt>
                <c:pt idx="58">
                  <c:v>-0.79754</c:v>
                </c:pt>
                <c:pt idx="59">
                  <c:v>-1.05369</c:v>
                </c:pt>
                <c:pt idx="60">
                  <c:v>-0.82557</c:v>
                </c:pt>
                <c:pt idx="61">
                  <c:v>-0.92807</c:v>
                </c:pt>
                <c:pt idx="62">
                  <c:v>-1.38347</c:v>
                </c:pt>
                <c:pt idx="63">
                  <c:v>-1.14238</c:v>
                </c:pt>
                <c:pt idx="64">
                  <c:v>0.10006</c:v>
                </c:pt>
                <c:pt idx="65">
                  <c:v>0.34379</c:v>
                </c:pt>
                <c:pt idx="66">
                  <c:v>1.52778</c:v>
                </c:pt>
                <c:pt idx="67">
                  <c:v>-1.00109</c:v>
                </c:pt>
                <c:pt idx="68">
                  <c:v>-0.37815</c:v>
                </c:pt>
                <c:pt idx="69">
                  <c:v>-1.95241</c:v>
                </c:pt>
                <c:pt idx="70">
                  <c:v>-1.0348</c:v>
                </c:pt>
                <c:pt idx="71">
                  <c:v>-0.21298</c:v>
                </c:pt>
                <c:pt idx="72">
                  <c:v>0.19311</c:v>
                </c:pt>
                <c:pt idx="73">
                  <c:v>0.56091</c:v>
                </c:pt>
                <c:pt idx="74">
                  <c:v>0.23483</c:v>
                </c:pt>
                <c:pt idx="75">
                  <c:v>-1.3082</c:v>
                </c:pt>
                <c:pt idx="76">
                  <c:v>-0.68399</c:v>
                </c:pt>
                <c:pt idx="77">
                  <c:v>0.38157</c:v>
                </c:pt>
                <c:pt idx="78">
                  <c:v>-0.32136</c:v>
                </c:pt>
                <c:pt idx="79">
                  <c:v>-0.31104</c:v>
                </c:pt>
                <c:pt idx="80">
                  <c:v>-0.28734</c:v>
                </c:pt>
                <c:pt idx="81">
                  <c:v>-0.20596</c:v>
                </c:pt>
                <c:pt idx="82">
                  <c:v>-0.31762</c:v>
                </c:pt>
                <c:pt idx="83">
                  <c:v>-0.16386</c:v>
                </c:pt>
                <c:pt idx="84">
                  <c:v>0.54318</c:v>
                </c:pt>
                <c:pt idx="85">
                  <c:v>0.33359</c:v>
                </c:pt>
                <c:pt idx="86">
                  <c:v>-0.92829</c:v>
                </c:pt>
                <c:pt idx="87">
                  <c:v>-0.48034</c:v>
                </c:pt>
                <c:pt idx="88">
                  <c:v>1.43333</c:v>
                </c:pt>
                <c:pt idx="89">
                  <c:v>-0.28298</c:v>
                </c:pt>
                <c:pt idx="90">
                  <c:v>0.13391</c:v>
                </c:pt>
                <c:pt idx="91">
                  <c:v>-0.225</c:v>
                </c:pt>
                <c:pt idx="92">
                  <c:v>-0.43816</c:v>
                </c:pt>
                <c:pt idx="93">
                  <c:v>0.25291</c:v>
                </c:pt>
                <c:pt idx="94">
                  <c:v>-0.13952</c:v>
                </c:pt>
                <c:pt idx="95">
                  <c:v>-1.08393</c:v>
                </c:pt>
                <c:pt idx="96">
                  <c:v>-0.42036</c:v>
                </c:pt>
                <c:pt idx="97">
                  <c:v>-0.88943</c:v>
                </c:pt>
                <c:pt idx="98">
                  <c:v>-0.55197</c:v>
                </c:pt>
                <c:pt idx="99">
                  <c:v>-0.47227</c:v>
                </c:pt>
                <c:pt idx="100">
                  <c:v>0.18969</c:v>
                </c:pt>
                <c:pt idx="101">
                  <c:v>-0.23153</c:v>
                </c:pt>
                <c:pt idx="102">
                  <c:v>0.05776</c:v>
                </c:pt>
                <c:pt idx="103">
                  <c:v>0.0669</c:v>
                </c:pt>
                <c:pt idx="104">
                  <c:v>-1.16335</c:v>
                </c:pt>
                <c:pt idx="105">
                  <c:v>0.01103</c:v>
                </c:pt>
                <c:pt idx="106">
                  <c:v>-0.13047</c:v>
                </c:pt>
                <c:pt idx="107">
                  <c:v>0.40424</c:v>
                </c:pt>
                <c:pt idx="108">
                  <c:v>0.66775</c:v>
                </c:pt>
                <c:pt idx="109">
                  <c:v>0.12648</c:v>
                </c:pt>
                <c:pt idx="110">
                  <c:v>-0.43915</c:v>
                </c:pt>
                <c:pt idx="111">
                  <c:v>-0.61884</c:v>
                </c:pt>
                <c:pt idx="112">
                  <c:v>-0.40494</c:v>
                </c:pt>
                <c:pt idx="113">
                  <c:v>0.00733</c:v>
                </c:pt>
                <c:pt idx="114">
                  <c:v>-0.44006</c:v>
                </c:pt>
                <c:pt idx="115">
                  <c:v>-0.49037</c:v>
                </c:pt>
                <c:pt idx="116">
                  <c:v>-0.24895</c:v>
                </c:pt>
                <c:pt idx="117">
                  <c:v>-0.19967</c:v>
                </c:pt>
                <c:pt idx="118">
                  <c:v>-0.10767</c:v>
                </c:pt>
                <c:pt idx="119">
                  <c:v>-1.24557</c:v>
                </c:pt>
                <c:pt idx="120">
                  <c:v>0.15097</c:v>
                </c:pt>
                <c:pt idx="121">
                  <c:v>-0.60025</c:v>
                </c:pt>
                <c:pt idx="122">
                  <c:v>0.47764</c:v>
                </c:pt>
                <c:pt idx="123">
                  <c:v>-1.09302</c:v>
                </c:pt>
                <c:pt idx="124">
                  <c:v>-0.68544</c:v>
                </c:pt>
                <c:pt idx="125">
                  <c:v>0.33552</c:v>
                </c:pt>
                <c:pt idx="126">
                  <c:v>-0.58812</c:v>
                </c:pt>
                <c:pt idx="127">
                  <c:v>-0.69198</c:v>
                </c:pt>
                <c:pt idx="128">
                  <c:v>0.0985</c:v>
                </c:pt>
                <c:pt idx="129">
                  <c:v>-0.1115</c:v>
                </c:pt>
                <c:pt idx="130">
                  <c:v>0.30477</c:v>
                </c:pt>
                <c:pt idx="131">
                  <c:v>-0.48087</c:v>
                </c:pt>
                <c:pt idx="132">
                  <c:v>0.53056</c:v>
                </c:pt>
                <c:pt idx="133">
                  <c:v>0.74334</c:v>
                </c:pt>
                <c:pt idx="134">
                  <c:v>-0.48099</c:v>
                </c:pt>
                <c:pt idx="135">
                  <c:v>-0.07042</c:v>
                </c:pt>
                <c:pt idx="136">
                  <c:v>-0.14054</c:v>
                </c:pt>
                <c:pt idx="137">
                  <c:v>-0.27035</c:v>
                </c:pt>
                <c:pt idx="138">
                  <c:v>0.17679</c:v>
                </c:pt>
                <c:pt idx="139">
                  <c:v>-0.32628</c:v>
                </c:pt>
                <c:pt idx="140">
                  <c:v>-0.3207</c:v>
                </c:pt>
                <c:pt idx="141">
                  <c:v>0.98752</c:v>
                </c:pt>
                <c:pt idx="142">
                  <c:v>-0.19563</c:v>
                </c:pt>
                <c:pt idx="143">
                  <c:v>-0.56442</c:v>
                </c:pt>
                <c:pt idx="144">
                  <c:v>0.47671</c:v>
                </c:pt>
                <c:pt idx="145">
                  <c:v>-0.17174</c:v>
                </c:pt>
                <c:pt idx="146">
                  <c:v>-0.14279</c:v>
                </c:pt>
                <c:pt idx="147">
                  <c:v>0.18412</c:v>
                </c:pt>
                <c:pt idx="148">
                  <c:v>0.31039</c:v>
                </c:pt>
                <c:pt idx="149">
                  <c:v>0.06885</c:v>
                </c:pt>
                <c:pt idx="150">
                  <c:v>-0.38151</c:v>
                </c:pt>
                <c:pt idx="151">
                  <c:v>-1.53346</c:v>
                </c:pt>
                <c:pt idx="152">
                  <c:v>-0.31054</c:v>
                </c:pt>
                <c:pt idx="153">
                  <c:v>-0.59295</c:v>
                </c:pt>
                <c:pt idx="154">
                  <c:v>-0.92788</c:v>
                </c:pt>
                <c:pt idx="155">
                  <c:v>0.1098</c:v>
                </c:pt>
                <c:pt idx="156">
                  <c:v>-0.16407</c:v>
                </c:pt>
                <c:pt idx="157">
                  <c:v>-0.26326</c:v>
                </c:pt>
                <c:pt idx="158">
                  <c:v>-0.54672</c:v>
                </c:pt>
                <c:pt idx="159">
                  <c:v>-0.49316</c:v>
                </c:pt>
                <c:pt idx="160">
                  <c:v>-1.32185</c:v>
                </c:pt>
                <c:pt idx="161">
                  <c:v>0.23556</c:v>
                </c:pt>
                <c:pt idx="162">
                  <c:v>0.78059</c:v>
                </c:pt>
                <c:pt idx="163">
                  <c:v>-0.37076</c:v>
                </c:pt>
                <c:pt idx="164">
                  <c:v>0.46678</c:v>
                </c:pt>
                <c:pt idx="165">
                  <c:v>0.07257</c:v>
                </c:pt>
                <c:pt idx="166">
                  <c:v>0.06047</c:v>
                </c:pt>
                <c:pt idx="167">
                  <c:v>-1.46445</c:v>
                </c:pt>
                <c:pt idx="168">
                  <c:v>-0.09304</c:v>
                </c:pt>
                <c:pt idx="169">
                  <c:v>-0.03891</c:v>
                </c:pt>
                <c:pt idx="170">
                  <c:v>0.20319</c:v>
                </c:pt>
                <c:pt idx="171">
                  <c:v>0.28749</c:v>
                </c:pt>
                <c:pt idx="172">
                  <c:v>-0.05537</c:v>
                </c:pt>
                <c:pt idx="173">
                  <c:v>0.51214</c:v>
                </c:pt>
                <c:pt idx="174">
                  <c:v>-0.60635</c:v>
                </c:pt>
                <c:pt idx="175">
                  <c:v>-0.49187</c:v>
                </c:pt>
                <c:pt idx="176">
                  <c:v>-0.40217</c:v>
                </c:pt>
                <c:pt idx="177">
                  <c:v>-0.14371</c:v>
                </c:pt>
                <c:pt idx="178">
                  <c:v>-0.08666</c:v>
                </c:pt>
                <c:pt idx="179">
                  <c:v>-0.16548</c:v>
                </c:pt>
                <c:pt idx="180">
                  <c:v>-0.42223</c:v>
                </c:pt>
                <c:pt idx="181">
                  <c:v>0.14767</c:v>
                </c:pt>
                <c:pt idx="182">
                  <c:v>-0.5987</c:v>
                </c:pt>
                <c:pt idx="183">
                  <c:v>0.14467</c:v>
                </c:pt>
                <c:pt idx="184">
                  <c:v>0.42987</c:v>
                </c:pt>
                <c:pt idx="185">
                  <c:v>-1.18274</c:v>
                </c:pt>
                <c:pt idx="186">
                  <c:v>-0.63981</c:v>
                </c:pt>
                <c:pt idx="187">
                  <c:v>-0.20551</c:v>
                </c:pt>
                <c:pt idx="188">
                  <c:v>-0.6364</c:v>
                </c:pt>
                <c:pt idx="189">
                  <c:v>-0.11365</c:v>
                </c:pt>
                <c:pt idx="190">
                  <c:v>-0.56717</c:v>
                </c:pt>
                <c:pt idx="191">
                  <c:v>-0.15896</c:v>
                </c:pt>
                <c:pt idx="192">
                  <c:v>-0.10618</c:v>
                </c:pt>
                <c:pt idx="193">
                  <c:v>-1.06712</c:v>
                </c:pt>
                <c:pt idx="194">
                  <c:v>0.52141</c:v>
                </c:pt>
                <c:pt idx="195">
                  <c:v>0.6082</c:v>
                </c:pt>
                <c:pt idx="196">
                  <c:v>-0.11024</c:v>
                </c:pt>
                <c:pt idx="197">
                  <c:v>-0.27471</c:v>
                </c:pt>
                <c:pt idx="198">
                  <c:v>0.17002</c:v>
                </c:pt>
                <c:pt idx="199">
                  <c:v>0.10978</c:v>
                </c:pt>
                <c:pt idx="200">
                  <c:v>-0.53433</c:v>
                </c:pt>
                <c:pt idx="201">
                  <c:v>0.49361</c:v>
                </c:pt>
                <c:pt idx="202">
                  <c:v>0.51319</c:v>
                </c:pt>
                <c:pt idx="203">
                  <c:v>-0.37472</c:v>
                </c:pt>
                <c:pt idx="204">
                  <c:v>-0.58589</c:v>
                </c:pt>
                <c:pt idx="205">
                  <c:v>-0.11514</c:v>
                </c:pt>
                <c:pt idx="206">
                  <c:v>-1.98637</c:v>
                </c:pt>
                <c:pt idx="207">
                  <c:v>-1.03463</c:v>
                </c:pt>
                <c:pt idx="208">
                  <c:v>0.37417</c:v>
                </c:pt>
                <c:pt idx="209">
                  <c:v>0.25889</c:v>
                </c:pt>
                <c:pt idx="210">
                  <c:v>0.14395</c:v>
                </c:pt>
                <c:pt idx="211">
                  <c:v>0.15219</c:v>
                </c:pt>
                <c:pt idx="212">
                  <c:v>0.46843</c:v>
                </c:pt>
                <c:pt idx="213">
                  <c:v>-0.3442</c:v>
                </c:pt>
                <c:pt idx="214">
                  <c:v>0.33228</c:v>
                </c:pt>
                <c:pt idx="215">
                  <c:v>-0.10906</c:v>
                </c:pt>
                <c:pt idx="216">
                  <c:v>-0.82603</c:v>
                </c:pt>
                <c:pt idx="217">
                  <c:v>0.47668</c:v>
                </c:pt>
                <c:pt idx="218">
                  <c:v>-0.88873</c:v>
                </c:pt>
                <c:pt idx="219">
                  <c:v>0.67726</c:v>
                </c:pt>
                <c:pt idx="220">
                  <c:v>-0.15056</c:v>
                </c:pt>
                <c:pt idx="221">
                  <c:v>0.35322</c:v>
                </c:pt>
                <c:pt idx="222">
                  <c:v>-0.60645</c:v>
                </c:pt>
                <c:pt idx="223">
                  <c:v>-0.36476</c:v>
                </c:pt>
                <c:pt idx="224">
                  <c:v>-0.80313</c:v>
                </c:pt>
                <c:pt idx="225">
                  <c:v>-0.81275</c:v>
                </c:pt>
                <c:pt idx="226">
                  <c:v>-1.02933</c:v>
                </c:pt>
                <c:pt idx="227">
                  <c:v>0.32249</c:v>
                </c:pt>
                <c:pt idx="228">
                  <c:v>-0.30614</c:v>
                </c:pt>
                <c:pt idx="229">
                  <c:v>-1.34537</c:v>
                </c:pt>
                <c:pt idx="230">
                  <c:v>0.09873</c:v>
                </c:pt>
                <c:pt idx="231">
                  <c:v>-0.31186</c:v>
                </c:pt>
                <c:pt idx="232">
                  <c:v>-0.19718</c:v>
                </c:pt>
                <c:pt idx="233">
                  <c:v>-0.07543</c:v>
                </c:pt>
                <c:pt idx="234">
                  <c:v>-0.79416</c:v>
                </c:pt>
                <c:pt idx="235">
                  <c:v>0.28108</c:v>
                </c:pt>
                <c:pt idx="236">
                  <c:v>0.38462</c:v>
                </c:pt>
                <c:pt idx="237">
                  <c:v>-0.59164</c:v>
                </c:pt>
                <c:pt idx="238">
                  <c:v>-0.14886</c:v>
                </c:pt>
                <c:pt idx="239">
                  <c:v>0.18484</c:v>
                </c:pt>
                <c:pt idx="240">
                  <c:v>-0.78822</c:v>
                </c:pt>
                <c:pt idx="241">
                  <c:v>-0.32645</c:v>
                </c:pt>
                <c:pt idx="242">
                  <c:v>-0.47061</c:v>
                </c:pt>
                <c:pt idx="243">
                  <c:v>0.08069</c:v>
                </c:pt>
                <c:pt idx="244">
                  <c:v>-0.26643</c:v>
                </c:pt>
                <c:pt idx="245">
                  <c:v>-0.79554</c:v>
                </c:pt>
                <c:pt idx="246">
                  <c:v>-0.88867</c:v>
                </c:pt>
                <c:pt idx="247">
                  <c:v>0.62616</c:v>
                </c:pt>
                <c:pt idx="248">
                  <c:v>0.71173</c:v>
                </c:pt>
                <c:pt idx="249">
                  <c:v>-0.36371</c:v>
                </c:pt>
                <c:pt idx="250">
                  <c:v>-0.01123</c:v>
                </c:pt>
                <c:pt idx="251">
                  <c:v>-0.95045</c:v>
                </c:pt>
                <c:pt idx="252">
                  <c:v>0.84209</c:v>
                </c:pt>
                <c:pt idx="253">
                  <c:v>0.1406</c:v>
                </c:pt>
                <c:pt idx="254">
                  <c:v>-0.36463</c:v>
                </c:pt>
                <c:pt idx="255">
                  <c:v>-0.36049</c:v>
                </c:pt>
                <c:pt idx="256">
                  <c:v>-0.60651</c:v>
                </c:pt>
                <c:pt idx="257">
                  <c:v>-0.53702</c:v>
                </c:pt>
                <c:pt idx="258">
                  <c:v>-0.29531</c:v>
                </c:pt>
                <c:pt idx="259">
                  <c:v>0.08929</c:v>
                </c:pt>
                <c:pt idx="260">
                  <c:v>-0.26399</c:v>
                </c:pt>
                <c:pt idx="261">
                  <c:v>-0.64278</c:v>
                </c:pt>
                <c:pt idx="262">
                  <c:v>-0.33828</c:v>
                </c:pt>
                <c:pt idx="263">
                  <c:v>0.05737</c:v>
                </c:pt>
                <c:pt idx="264">
                  <c:v>0.07893</c:v>
                </c:pt>
                <c:pt idx="265">
                  <c:v>-1.37899</c:v>
                </c:pt>
                <c:pt idx="266">
                  <c:v>0.57067</c:v>
                </c:pt>
                <c:pt idx="267">
                  <c:v>-0.49652</c:v>
                </c:pt>
                <c:pt idx="268">
                  <c:v>-0.54729</c:v>
                </c:pt>
                <c:pt idx="269">
                  <c:v>-0.28035</c:v>
                </c:pt>
                <c:pt idx="270">
                  <c:v>0.1315</c:v>
                </c:pt>
                <c:pt idx="271">
                  <c:v>-0.56825</c:v>
                </c:pt>
                <c:pt idx="272">
                  <c:v>-0.161</c:v>
                </c:pt>
                <c:pt idx="273">
                  <c:v>-0.55804</c:v>
                </c:pt>
                <c:pt idx="274">
                  <c:v>0.07381</c:v>
                </c:pt>
                <c:pt idx="275">
                  <c:v>0.2112</c:v>
                </c:pt>
                <c:pt idx="276">
                  <c:v>-1.12952</c:v>
                </c:pt>
                <c:pt idx="277">
                  <c:v>0.03921</c:v>
                </c:pt>
                <c:pt idx="278">
                  <c:v>-0.99924</c:v>
                </c:pt>
                <c:pt idx="279">
                  <c:v>-1.03562</c:v>
                </c:pt>
                <c:pt idx="280">
                  <c:v>0.52393</c:v>
                </c:pt>
                <c:pt idx="281">
                  <c:v>-1.00166</c:v>
                </c:pt>
                <c:pt idx="282">
                  <c:v>-1.10895</c:v>
                </c:pt>
                <c:pt idx="283">
                  <c:v>0.72004</c:v>
                </c:pt>
                <c:pt idx="284">
                  <c:v>0.5908</c:v>
                </c:pt>
                <c:pt idx="285">
                  <c:v>0.02281</c:v>
                </c:pt>
                <c:pt idx="286">
                  <c:v>-0.50704</c:v>
                </c:pt>
                <c:pt idx="287">
                  <c:v>0.00575</c:v>
                </c:pt>
                <c:pt idx="288">
                  <c:v>0.20101</c:v>
                </c:pt>
                <c:pt idx="289">
                  <c:v>0.38838</c:v>
                </c:pt>
                <c:pt idx="290">
                  <c:v>-0.4133</c:v>
                </c:pt>
                <c:pt idx="291">
                  <c:v>0.08245</c:v>
                </c:pt>
                <c:pt idx="292">
                  <c:v>0.38523</c:v>
                </c:pt>
                <c:pt idx="293">
                  <c:v>-0.18129</c:v>
                </c:pt>
                <c:pt idx="294">
                  <c:v>-0.34761</c:v>
                </c:pt>
                <c:pt idx="295">
                  <c:v>0.60535</c:v>
                </c:pt>
                <c:pt idx="296">
                  <c:v>-0.00926</c:v>
                </c:pt>
                <c:pt idx="297">
                  <c:v>0.4727</c:v>
                </c:pt>
                <c:pt idx="298">
                  <c:v>0.22426</c:v>
                </c:pt>
                <c:pt idx="299">
                  <c:v>-0.37697</c:v>
                </c:pt>
                <c:pt idx="300">
                  <c:v>-1.27986</c:v>
                </c:pt>
                <c:pt idx="301">
                  <c:v>0.39967</c:v>
                </c:pt>
                <c:pt idx="302">
                  <c:v>0.10204</c:v>
                </c:pt>
                <c:pt idx="303">
                  <c:v>0.41205</c:v>
                </c:pt>
                <c:pt idx="304">
                  <c:v>0.11513</c:v>
                </c:pt>
                <c:pt idx="305">
                  <c:v>-0.20577</c:v>
                </c:pt>
                <c:pt idx="306">
                  <c:v>0.29506</c:v>
                </c:pt>
                <c:pt idx="307">
                  <c:v>0.27873</c:v>
                </c:pt>
                <c:pt idx="308">
                  <c:v>0.20803</c:v>
                </c:pt>
                <c:pt idx="309">
                  <c:v>0.22712</c:v>
                </c:pt>
                <c:pt idx="310">
                  <c:v>-0.21487</c:v>
                </c:pt>
                <c:pt idx="311">
                  <c:v>0.21481</c:v>
                </c:pt>
                <c:pt idx="312">
                  <c:v>-0.33359</c:v>
                </c:pt>
                <c:pt idx="313">
                  <c:v>0.16025</c:v>
                </c:pt>
                <c:pt idx="314">
                  <c:v>-0.53902</c:v>
                </c:pt>
                <c:pt idx="315">
                  <c:v>0.21217</c:v>
                </c:pt>
                <c:pt idx="316">
                  <c:v>0.21155</c:v>
                </c:pt>
                <c:pt idx="317">
                  <c:v>-0.52765</c:v>
                </c:pt>
                <c:pt idx="318">
                  <c:v>-0.18304</c:v>
                </c:pt>
                <c:pt idx="319">
                  <c:v>0.25128</c:v>
                </c:pt>
                <c:pt idx="320">
                  <c:v>0.38566</c:v>
                </c:pt>
                <c:pt idx="321">
                  <c:v>0.09162</c:v>
                </c:pt>
                <c:pt idx="322">
                  <c:v>0.56147</c:v>
                </c:pt>
                <c:pt idx="323">
                  <c:v>0.40655</c:v>
                </c:pt>
                <c:pt idx="324">
                  <c:v>-0.08848</c:v>
                </c:pt>
                <c:pt idx="325">
                  <c:v>-0.91915</c:v>
                </c:pt>
                <c:pt idx="326">
                  <c:v>0.37449</c:v>
                </c:pt>
                <c:pt idx="327">
                  <c:v>-0.76421</c:v>
                </c:pt>
                <c:pt idx="328">
                  <c:v>1.12002</c:v>
                </c:pt>
                <c:pt idx="329">
                  <c:v>-0.46613</c:v>
                </c:pt>
                <c:pt idx="330">
                  <c:v>0.30865</c:v>
                </c:pt>
                <c:pt idx="331">
                  <c:v>-0.23661</c:v>
                </c:pt>
                <c:pt idx="332">
                  <c:v>-0.69755</c:v>
                </c:pt>
                <c:pt idx="333">
                  <c:v>0.49229</c:v>
                </c:pt>
                <c:pt idx="334">
                  <c:v>0.11894</c:v>
                </c:pt>
                <c:pt idx="335">
                  <c:v>-0.73851</c:v>
                </c:pt>
                <c:pt idx="336">
                  <c:v>-0.19269</c:v>
                </c:pt>
                <c:pt idx="337">
                  <c:v>-0.61798</c:v>
                </c:pt>
                <c:pt idx="338">
                  <c:v>0.69413</c:v>
                </c:pt>
                <c:pt idx="339">
                  <c:v>0.40113</c:v>
                </c:pt>
                <c:pt idx="340">
                  <c:v>0.39189</c:v>
                </c:pt>
                <c:pt idx="341">
                  <c:v>0.72627</c:v>
                </c:pt>
                <c:pt idx="342">
                  <c:v>0.02223</c:v>
                </c:pt>
                <c:pt idx="343">
                  <c:v>0.9084</c:v>
                </c:pt>
                <c:pt idx="344">
                  <c:v>0.40728</c:v>
                </c:pt>
                <c:pt idx="345">
                  <c:v>0.69432</c:v>
                </c:pt>
                <c:pt idx="346">
                  <c:v>-0.90229</c:v>
                </c:pt>
                <c:pt idx="347">
                  <c:v>-0.68678</c:v>
                </c:pt>
                <c:pt idx="348">
                  <c:v>0.23972</c:v>
                </c:pt>
                <c:pt idx="349">
                  <c:v>0.59883</c:v>
                </c:pt>
                <c:pt idx="350">
                  <c:v>0.34309</c:v>
                </c:pt>
                <c:pt idx="351">
                  <c:v>-0.03006</c:v>
                </c:pt>
                <c:pt idx="352">
                  <c:v>0.10828</c:v>
                </c:pt>
                <c:pt idx="353">
                  <c:v>-0.35039</c:v>
                </c:pt>
                <c:pt idx="354">
                  <c:v>0.54243</c:v>
                </c:pt>
                <c:pt idx="355">
                  <c:v>0.4941</c:v>
                </c:pt>
                <c:pt idx="356">
                  <c:v>-0.78094</c:v>
                </c:pt>
                <c:pt idx="357">
                  <c:v>-0.34049</c:v>
                </c:pt>
                <c:pt idx="358">
                  <c:v>-1.1978</c:v>
                </c:pt>
                <c:pt idx="359">
                  <c:v>-0.57023</c:v>
                </c:pt>
                <c:pt idx="360">
                  <c:v>0.0013</c:v>
                </c:pt>
                <c:pt idx="361">
                  <c:v>-0.37102</c:v>
                </c:pt>
                <c:pt idx="362">
                  <c:v>-0.63771</c:v>
                </c:pt>
                <c:pt idx="363">
                  <c:v>-0.70659</c:v>
                </c:pt>
                <c:pt idx="364">
                  <c:v>-0.55569</c:v>
                </c:pt>
                <c:pt idx="365">
                  <c:v>0.79566</c:v>
                </c:pt>
                <c:pt idx="366">
                  <c:v>0.33148</c:v>
                </c:pt>
                <c:pt idx="367">
                  <c:v>-0.09195</c:v>
                </c:pt>
                <c:pt idx="368">
                  <c:v>0.70352</c:v>
                </c:pt>
                <c:pt idx="369">
                  <c:v>-0.47226</c:v>
                </c:pt>
                <c:pt idx="370">
                  <c:v>-0.73579</c:v>
                </c:pt>
                <c:pt idx="371">
                  <c:v>-0.28177</c:v>
                </c:pt>
                <c:pt idx="372">
                  <c:v>0.70837</c:v>
                </c:pt>
                <c:pt idx="373">
                  <c:v>-0.33569</c:v>
                </c:pt>
                <c:pt idx="374">
                  <c:v>0.46845</c:v>
                </c:pt>
                <c:pt idx="375">
                  <c:v>0.7556</c:v>
                </c:pt>
                <c:pt idx="376">
                  <c:v>-0.01095</c:v>
                </c:pt>
                <c:pt idx="377">
                  <c:v>0.59748</c:v>
                </c:pt>
                <c:pt idx="378">
                  <c:v>-0.75187</c:v>
                </c:pt>
                <c:pt idx="379">
                  <c:v>0.25617</c:v>
                </c:pt>
                <c:pt idx="380">
                  <c:v>-0.51061</c:v>
                </c:pt>
                <c:pt idx="381">
                  <c:v>-0.45202</c:v>
                </c:pt>
                <c:pt idx="382">
                  <c:v>-0.71017</c:v>
                </c:pt>
                <c:pt idx="383">
                  <c:v>0.42626</c:v>
                </c:pt>
                <c:pt idx="384">
                  <c:v>0.38518</c:v>
                </c:pt>
                <c:pt idx="385">
                  <c:v>0.62088</c:v>
                </c:pt>
                <c:pt idx="386">
                  <c:v>0.49236</c:v>
                </c:pt>
                <c:pt idx="387">
                  <c:v>-0.01701</c:v>
                </c:pt>
                <c:pt idx="388">
                  <c:v>0.35631</c:v>
                </c:pt>
                <c:pt idx="389">
                  <c:v>0.29614</c:v>
                </c:pt>
                <c:pt idx="390">
                  <c:v>0.09338</c:v>
                </c:pt>
                <c:pt idx="391">
                  <c:v>0.08288</c:v>
                </c:pt>
                <c:pt idx="392">
                  <c:v>0.6925</c:v>
                </c:pt>
                <c:pt idx="393">
                  <c:v>0.29778</c:v>
                </c:pt>
                <c:pt idx="394">
                  <c:v>0.51385</c:v>
                </c:pt>
                <c:pt idx="395">
                  <c:v>0.52482</c:v>
                </c:pt>
                <c:pt idx="396">
                  <c:v>0.19206</c:v>
                </c:pt>
                <c:pt idx="397">
                  <c:v>-0.47036</c:v>
                </c:pt>
                <c:pt idx="398">
                  <c:v>-0.1563</c:v>
                </c:pt>
                <c:pt idx="399">
                  <c:v>-0.65719</c:v>
                </c:pt>
                <c:pt idx="400">
                  <c:v>-0.73053</c:v>
                </c:pt>
                <c:pt idx="401">
                  <c:v>-0.13512</c:v>
                </c:pt>
                <c:pt idx="402">
                  <c:v>-0.78071</c:v>
                </c:pt>
                <c:pt idx="403">
                  <c:v>0.05545</c:v>
                </c:pt>
                <c:pt idx="404">
                  <c:v>-0.41368</c:v>
                </c:pt>
                <c:pt idx="405">
                  <c:v>0.39672</c:v>
                </c:pt>
                <c:pt idx="406">
                  <c:v>-1.31806</c:v>
                </c:pt>
                <c:pt idx="407">
                  <c:v>0.44886</c:v>
                </c:pt>
                <c:pt idx="408">
                  <c:v>0.10912</c:v>
                </c:pt>
                <c:pt idx="409">
                  <c:v>0.17566</c:v>
                </c:pt>
                <c:pt idx="410">
                  <c:v>0.33708</c:v>
                </c:pt>
                <c:pt idx="411">
                  <c:v>-0.28738</c:v>
                </c:pt>
                <c:pt idx="412">
                  <c:v>0.19079</c:v>
                </c:pt>
                <c:pt idx="413">
                  <c:v>0.92562</c:v>
                </c:pt>
                <c:pt idx="414">
                  <c:v>-0.21507</c:v>
                </c:pt>
                <c:pt idx="415">
                  <c:v>0.97405</c:v>
                </c:pt>
                <c:pt idx="416">
                  <c:v>0.90696</c:v>
                </c:pt>
                <c:pt idx="417">
                  <c:v>0.60394</c:v>
                </c:pt>
                <c:pt idx="418">
                  <c:v>0.18454</c:v>
                </c:pt>
                <c:pt idx="419">
                  <c:v>0.08131</c:v>
                </c:pt>
                <c:pt idx="420">
                  <c:v>-0.3847</c:v>
                </c:pt>
                <c:pt idx="421">
                  <c:v>-0.52096</c:v>
                </c:pt>
                <c:pt idx="422">
                  <c:v>0.11698</c:v>
                </c:pt>
                <c:pt idx="423">
                  <c:v>0.97981</c:v>
                </c:pt>
                <c:pt idx="424">
                  <c:v>-0.52037</c:v>
                </c:pt>
                <c:pt idx="425">
                  <c:v>-0.20969</c:v>
                </c:pt>
                <c:pt idx="426">
                  <c:v>-0.79876</c:v>
                </c:pt>
                <c:pt idx="427">
                  <c:v>-0.12521</c:v>
                </c:pt>
                <c:pt idx="428">
                  <c:v>1.80106</c:v>
                </c:pt>
                <c:pt idx="429">
                  <c:v>0.89764</c:v>
                </c:pt>
                <c:pt idx="430">
                  <c:v>0.49915</c:v>
                </c:pt>
                <c:pt idx="431">
                  <c:v>0.48599</c:v>
                </c:pt>
                <c:pt idx="432">
                  <c:v>-0.00412</c:v>
                </c:pt>
                <c:pt idx="433">
                  <c:v>-0.20538</c:v>
                </c:pt>
                <c:pt idx="434">
                  <c:v>1.25035</c:v>
                </c:pt>
                <c:pt idx="435">
                  <c:v>-0.54642</c:v>
                </c:pt>
                <c:pt idx="436">
                  <c:v>-0.16949</c:v>
                </c:pt>
                <c:pt idx="437">
                  <c:v>-0.6514</c:v>
                </c:pt>
                <c:pt idx="438">
                  <c:v>0.57367</c:v>
                </c:pt>
                <c:pt idx="439">
                  <c:v>0.1826</c:v>
                </c:pt>
                <c:pt idx="440">
                  <c:v>3.21727</c:v>
                </c:pt>
                <c:pt idx="441">
                  <c:v>-0.64259</c:v>
                </c:pt>
                <c:pt idx="442">
                  <c:v>-0.00848</c:v>
                </c:pt>
                <c:pt idx="443">
                  <c:v>0.14421</c:v>
                </c:pt>
                <c:pt idx="444">
                  <c:v>0.1513</c:v>
                </c:pt>
                <c:pt idx="445">
                  <c:v>0.23656</c:v>
                </c:pt>
                <c:pt idx="446">
                  <c:v>-0.38519</c:v>
                </c:pt>
                <c:pt idx="447">
                  <c:v>0.64897</c:v>
                </c:pt>
                <c:pt idx="448">
                  <c:v>0.11717</c:v>
                </c:pt>
                <c:pt idx="449">
                  <c:v>0.06638</c:v>
                </c:pt>
                <c:pt idx="450">
                  <c:v>0.26025</c:v>
                </c:pt>
                <c:pt idx="451">
                  <c:v>-0.57086</c:v>
                </c:pt>
                <c:pt idx="452">
                  <c:v>0.46308</c:v>
                </c:pt>
                <c:pt idx="453">
                  <c:v>-0.06454</c:v>
                </c:pt>
                <c:pt idx="454">
                  <c:v>0.56895</c:v>
                </c:pt>
                <c:pt idx="455">
                  <c:v>-0.10799</c:v>
                </c:pt>
                <c:pt idx="456">
                  <c:v>-0.04851</c:v>
                </c:pt>
                <c:pt idx="457">
                  <c:v>-0.03263</c:v>
                </c:pt>
                <c:pt idx="458">
                  <c:v>-0.09413</c:v>
                </c:pt>
                <c:pt idx="459">
                  <c:v>-0.0629</c:v>
                </c:pt>
                <c:pt idx="460">
                  <c:v>-0.02658</c:v>
                </c:pt>
                <c:pt idx="461">
                  <c:v>1.28225</c:v>
                </c:pt>
                <c:pt idx="462">
                  <c:v>0.74674</c:v>
                </c:pt>
                <c:pt idx="463">
                  <c:v>0.22345</c:v>
                </c:pt>
                <c:pt idx="464">
                  <c:v>0.18794</c:v>
                </c:pt>
                <c:pt idx="465">
                  <c:v>0.47292</c:v>
                </c:pt>
                <c:pt idx="466">
                  <c:v>-0.24187</c:v>
                </c:pt>
                <c:pt idx="467">
                  <c:v>0.70323</c:v>
                </c:pt>
                <c:pt idx="468">
                  <c:v>0.33639</c:v>
                </c:pt>
                <c:pt idx="469">
                  <c:v>-0.0016</c:v>
                </c:pt>
                <c:pt idx="470">
                  <c:v>0.05532</c:v>
                </c:pt>
                <c:pt idx="471">
                  <c:v>0.61414</c:v>
                </c:pt>
                <c:pt idx="472">
                  <c:v>0.41551</c:v>
                </c:pt>
                <c:pt idx="473">
                  <c:v>0.13639</c:v>
                </c:pt>
                <c:pt idx="474">
                  <c:v>0.41715</c:v>
                </c:pt>
                <c:pt idx="475">
                  <c:v>0.17676</c:v>
                </c:pt>
                <c:pt idx="476">
                  <c:v>0.49039</c:v>
                </c:pt>
                <c:pt idx="477">
                  <c:v>-0.19185</c:v>
                </c:pt>
                <c:pt idx="478">
                  <c:v>1.41662</c:v>
                </c:pt>
                <c:pt idx="479">
                  <c:v>0.60667</c:v>
                </c:pt>
                <c:pt idx="480">
                  <c:v>0.36511</c:v>
                </c:pt>
                <c:pt idx="481">
                  <c:v>-0.22541</c:v>
                </c:pt>
                <c:pt idx="482">
                  <c:v>0.17388</c:v>
                </c:pt>
                <c:pt idx="483">
                  <c:v>-0.04539</c:v>
                </c:pt>
                <c:pt idx="484">
                  <c:v>-0.01717</c:v>
                </c:pt>
                <c:pt idx="485">
                  <c:v>-0.08853</c:v>
                </c:pt>
                <c:pt idx="486">
                  <c:v>0.35829</c:v>
                </c:pt>
                <c:pt idx="487">
                  <c:v>0.3171</c:v>
                </c:pt>
                <c:pt idx="488">
                  <c:v>0.18332</c:v>
                </c:pt>
                <c:pt idx="489">
                  <c:v>-0.26321</c:v>
                </c:pt>
                <c:pt idx="490">
                  <c:v>0.49107</c:v>
                </c:pt>
                <c:pt idx="491">
                  <c:v>-0.08385</c:v>
                </c:pt>
                <c:pt idx="492">
                  <c:v>0.73679</c:v>
                </c:pt>
                <c:pt idx="493">
                  <c:v>0.74263</c:v>
                </c:pt>
                <c:pt idx="494">
                  <c:v>-0.05122</c:v>
                </c:pt>
                <c:pt idx="495">
                  <c:v>-0.79456</c:v>
                </c:pt>
                <c:pt idx="496">
                  <c:v>0.8399</c:v>
                </c:pt>
                <c:pt idx="497">
                  <c:v>0.23478</c:v>
                </c:pt>
                <c:pt idx="498">
                  <c:v>-0.89758</c:v>
                </c:pt>
                <c:pt idx="499">
                  <c:v>-0.10612</c:v>
                </c:pt>
                <c:pt idx="500">
                  <c:v>-0.42527</c:v>
                </c:pt>
                <c:pt idx="501">
                  <c:v>0.71475</c:v>
                </c:pt>
                <c:pt idx="502">
                  <c:v>-0.28303</c:v>
                </c:pt>
                <c:pt idx="503">
                  <c:v>-0.48951</c:v>
                </c:pt>
                <c:pt idx="504">
                  <c:v>0.98165</c:v>
                </c:pt>
                <c:pt idx="505">
                  <c:v>0.46252</c:v>
                </c:pt>
                <c:pt idx="506">
                  <c:v>0.59144</c:v>
                </c:pt>
                <c:pt idx="507">
                  <c:v>0.02597</c:v>
                </c:pt>
                <c:pt idx="508">
                  <c:v>0.69879</c:v>
                </c:pt>
                <c:pt idx="509">
                  <c:v>0.24464</c:v>
                </c:pt>
                <c:pt idx="510">
                  <c:v>-0.06292</c:v>
                </c:pt>
                <c:pt idx="511">
                  <c:v>-0.03267</c:v>
                </c:pt>
                <c:pt idx="512">
                  <c:v>0.17976</c:v>
                </c:pt>
                <c:pt idx="513">
                  <c:v>0.54286</c:v>
                </c:pt>
                <c:pt idx="514">
                  <c:v>-0.30762</c:v>
                </c:pt>
                <c:pt idx="515">
                  <c:v>1.16622</c:v>
                </c:pt>
                <c:pt idx="516">
                  <c:v>0.04181</c:v>
                </c:pt>
                <c:pt idx="517">
                  <c:v>-0.26354</c:v>
                </c:pt>
                <c:pt idx="518">
                  <c:v>-0.05317</c:v>
                </c:pt>
                <c:pt idx="519">
                  <c:v>0.28455</c:v>
                </c:pt>
                <c:pt idx="520">
                  <c:v>0.18635</c:v>
                </c:pt>
                <c:pt idx="521">
                  <c:v>-0.12882</c:v>
                </c:pt>
                <c:pt idx="522">
                  <c:v>-0.42299</c:v>
                </c:pt>
                <c:pt idx="523">
                  <c:v>0.59189</c:v>
                </c:pt>
                <c:pt idx="524">
                  <c:v>-0.2593</c:v>
                </c:pt>
                <c:pt idx="525">
                  <c:v>-0.34705</c:v>
                </c:pt>
                <c:pt idx="526">
                  <c:v>-0.69449</c:v>
                </c:pt>
                <c:pt idx="527">
                  <c:v>0.25077</c:v>
                </c:pt>
                <c:pt idx="528">
                  <c:v>0.33682</c:v>
                </c:pt>
                <c:pt idx="529">
                  <c:v>1.1748</c:v>
                </c:pt>
                <c:pt idx="530">
                  <c:v>0.27526</c:v>
                </c:pt>
                <c:pt idx="531">
                  <c:v>0.12529</c:v>
                </c:pt>
                <c:pt idx="532">
                  <c:v>-0.03092</c:v>
                </c:pt>
                <c:pt idx="533">
                  <c:v>0.26806</c:v>
                </c:pt>
                <c:pt idx="534">
                  <c:v>0.62449</c:v>
                </c:pt>
                <c:pt idx="535">
                  <c:v>-0.27486</c:v>
                </c:pt>
                <c:pt idx="536">
                  <c:v>0.21688</c:v>
                </c:pt>
                <c:pt idx="537">
                  <c:v>0.65578</c:v>
                </c:pt>
                <c:pt idx="538">
                  <c:v>0.56391</c:v>
                </c:pt>
                <c:pt idx="539">
                  <c:v>-0.67345</c:v>
                </c:pt>
                <c:pt idx="540">
                  <c:v>0.65663</c:v>
                </c:pt>
                <c:pt idx="541">
                  <c:v>-0.4132</c:v>
                </c:pt>
                <c:pt idx="542">
                  <c:v>-0.61882</c:v>
                </c:pt>
                <c:pt idx="543">
                  <c:v>0.36027</c:v>
                </c:pt>
                <c:pt idx="544">
                  <c:v>0.07644</c:v>
                </c:pt>
                <c:pt idx="545">
                  <c:v>0.70442</c:v>
                </c:pt>
                <c:pt idx="546">
                  <c:v>0.04142</c:v>
                </c:pt>
                <c:pt idx="547">
                  <c:v>0.68833</c:v>
                </c:pt>
                <c:pt idx="548">
                  <c:v>0.50693</c:v>
                </c:pt>
                <c:pt idx="549">
                  <c:v>0.27706</c:v>
                </c:pt>
                <c:pt idx="550">
                  <c:v>-0.30124</c:v>
                </c:pt>
                <c:pt idx="551">
                  <c:v>0.06253</c:v>
                </c:pt>
                <c:pt idx="552">
                  <c:v>0.08535</c:v>
                </c:pt>
                <c:pt idx="553">
                  <c:v>1.3265</c:v>
                </c:pt>
                <c:pt idx="554">
                  <c:v>0.57131</c:v>
                </c:pt>
                <c:pt idx="555">
                  <c:v>-0.29228</c:v>
                </c:pt>
                <c:pt idx="556">
                  <c:v>0.24783</c:v>
                </c:pt>
                <c:pt idx="557">
                  <c:v>0.24204</c:v>
                </c:pt>
                <c:pt idx="558">
                  <c:v>-0.29395</c:v>
                </c:pt>
                <c:pt idx="559">
                  <c:v>0.06626</c:v>
                </c:pt>
                <c:pt idx="560">
                  <c:v>0.57853</c:v>
                </c:pt>
                <c:pt idx="561">
                  <c:v>-1.24182</c:v>
                </c:pt>
                <c:pt idx="562">
                  <c:v>-0.0336</c:v>
                </c:pt>
                <c:pt idx="563">
                  <c:v>0.21957</c:v>
                </c:pt>
                <c:pt idx="564">
                  <c:v>0.16688</c:v>
                </c:pt>
                <c:pt idx="565">
                  <c:v>-0.38926</c:v>
                </c:pt>
                <c:pt idx="566">
                  <c:v>-0.10167</c:v>
                </c:pt>
                <c:pt idx="567">
                  <c:v>0.42546</c:v>
                </c:pt>
                <c:pt idx="568">
                  <c:v>0.35981</c:v>
                </c:pt>
                <c:pt idx="569">
                  <c:v>0.68064</c:v>
                </c:pt>
                <c:pt idx="570">
                  <c:v>-0.0677</c:v>
                </c:pt>
                <c:pt idx="571">
                  <c:v>-0.03785</c:v>
                </c:pt>
                <c:pt idx="572">
                  <c:v>0.26578</c:v>
                </c:pt>
                <c:pt idx="573">
                  <c:v>0.16237</c:v>
                </c:pt>
                <c:pt idx="574">
                  <c:v>-0.24106</c:v>
                </c:pt>
                <c:pt idx="575">
                  <c:v>0.40092</c:v>
                </c:pt>
                <c:pt idx="576">
                  <c:v>0.33215</c:v>
                </c:pt>
                <c:pt idx="577">
                  <c:v>0.26346</c:v>
                </c:pt>
                <c:pt idx="578">
                  <c:v>0.72468</c:v>
                </c:pt>
                <c:pt idx="579">
                  <c:v>0.41587</c:v>
                </c:pt>
                <c:pt idx="580">
                  <c:v>-0.32753</c:v>
                </c:pt>
                <c:pt idx="581">
                  <c:v>-0.65137</c:v>
                </c:pt>
                <c:pt idx="582">
                  <c:v>0.19247</c:v>
                </c:pt>
                <c:pt idx="583">
                  <c:v>0.04482</c:v>
                </c:pt>
                <c:pt idx="584">
                  <c:v>-0.25872</c:v>
                </c:pt>
                <c:pt idx="585">
                  <c:v>0.08998</c:v>
                </c:pt>
                <c:pt idx="586">
                  <c:v>0.59818</c:v>
                </c:pt>
                <c:pt idx="587">
                  <c:v>0.24854</c:v>
                </c:pt>
                <c:pt idx="588">
                  <c:v>0.01225</c:v>
                </c:pt>
                <c:pt idx="589">
                  <c:v>0.99387</c:v>
                </c:pt>
                <c:pt idx="590">
                  <c:v>0.32614</c:v>
                </c:pt>
                <c:pt idx="591">
                  <c:v>0.43985</c:v>
                </c:pt>
                <c:pt idx="592">
                  <c:v>-0.10134</c:v>
                </c:pt>
                <c:pt idx="593">
                  <c:v>1.00529</c:v>
                </c:pt>
                <c:pt idx="594">
                  <c:v>-0.37843</c:v>
                </c:pt>
                <c:pt idx="595">
                  <c:v>0.40239</c:v>
                </c:pt>
                <c:pt idx="596">
                  <c:v>1.18109</c:v>
                </c:pt>
                <c:pt idx="597">
                  <c:v>1.19397</c:v>
                </c:pt>
                <c:pt idx="598">
                  <c:v>1.08579</c:v>
                </c:pt>
                <c:pt idx="599">
                  <c:v>0.28877</c:v>
                </c:pt>
                <c:pt idx="600">
                  <c:v>0.82226</c:v>
                </c:pt>
                <c:pt idx="601">
                  <c:v>-0.02179</c:v>
                </c:pt>
                <c:pt idx="602">
                  <c:v>1.15078</c:v>
                </c:pt>
                <c:pt idx="603">
                  <c:v>0.14981</c:v>
                </c:pt>
                <c:pt idx="604">
                  <c:v>0.88884</c:v>
                </c:pt>
                <c:pt idx="605">
                  <c:v>0.20436</c:v>
                </c:pt>
                <c:pt idx="606">
                  <c:v>0.30804</c:v>
                </c:pt>
                <c:pt idx="607">
                  <c:v>0.18531</c:v>
                </c:pt>
                <c:pt idx="608">
                  <c:v>0.23149</c:v>
                </c:pt>
                <c:pt idx="609">
                  <c:v>0.27705</c:v>
                </c:pt>
                <c:pt idx="610">
                  <c:v>0.43683</c:v>
                </c:pt>
                <c:pt idx="611">
                  <c:v>0.28719</c:v>
                </c:pt>
                <c:pt idx="612">
                  <c:v>-0.12522</c:v>
                </c:pt>
                <c:pt idx="613">
                  <c:v>0.109</c:v>
                </c:pt>
                <c:pt idx="614">
                  <c:v>0.36821</c:v>
                </c:pt>
                <c:pt idx="615">
                  <c:v>0.2454</c:v>
                </c:pt>
                <c:pt idx="616">
                  <c:v>0.8349</c:v>
                </c:pt>
                <c:pt idx="617">
                  <c:v>0.37482</c:v>
                </c:pt>
                <c:pt idx="618">
                  <c:v>0.85312</c:v>
                </c:pt>
                <c:pt idx="619">
                  <c:v>0.25718</c:v>
                </c:pt>
                <c:pt idx="620">
                  <c:v>1.19691</c:v>
                </c:pt>
                <c:pt idx="621">
                  <c:v>0.28779</c:v>
                </c:pt>
                <c:pt idx="622">
                  <c:v>0.23344</c:v>
                </c:pt>
                <c:pt idx="623">
                  <c:v>-0.10928</c:v>
                </c:pt>
                <c:pt idx="624">
                  <c:v>0.5756</c:v>
                </c:pt>
                <c:pt idx="625">
                  <c:v>0.42274</c:v>
                </c:pt>
                <c:pt idx="626">
                  <c:v>-0.05403</c:v>
                </c:pt>
                <c:pt idx="627">
                  <c:v>0.36247</c:v>
                </c:pt>
                <c:pt idx="628">
                  <c:v>0.15034</c:v>
                </c:pt>
                <c:pt idx="629">
                  <c:v>-0.07655</c:v>
                </c:pt>
                <c:pt idx="630">
                  <c:v>0.50428</c:v>
                </c:pt>
                <c:pt idx="631">
                  <c:v>1.10954</c:v>
                </c:pt>
                <c:pt idx="632">
                  <c:v>0.27323</c:v>
                </c:pt>
                <c:pt idx="633">
                  <c:v>0.41805</c:v>
                </c:pt>
                <c:pt idx="634">
                  <c:v>0.86994</c:v>
                </c:pt>
                <c:pt idx="635">
                  <c:v>0.58874</c:v>
                </c:pt>
                <c:pt idx="636">
                  <c:v>0.4282</c:v>
                </c:pt>
                <c:pt idx="637">
                  <c:v>0.11577</c:v>
                </c:pt>
                <c:pt idx="638">
                  <c:v>0.83597</c:v>
                </c:pt>
                <c:pt idx="639">
                  <c:v>-0.12973</c:v>
                </c:pt>
                <c:pt idx="640">
                  <c:v>0.75181</c:v>
                </c:pt>
                <c:pt idx="641">
                  <c:v>1.18715</c:v>
                </c:pt>
                <c:pt idx="642">
                  <c:v>-0.98949</c:v>
                </c:pt>
                <c:pt idx="643">
                  <c:v>1.09571</c:v>
                </c:pt>
                <c:pt idx="644">
                  <c:v>-1.25916</c:v>
                </c:pt>
                <c:pt idx="645">
                  <c:v>1.26128</c:v>
                </c:pt>
                <c:pt idx="646">
                  <c:v>0.4778</c:v>
                </c:pt>
                <c:pt idx="647">
                  <c:v>0.36345</c:v>
                </c:pt>
                <c:pt idx="648">
                  <c:v>1.16484</c:v>
                </c:pt>
                <c:pt idx="649">
                  <c:v>1.01374</c:v>
                </c:pt>
                <c:pt idx="650">
                  <c:v>0.68802</c:v>
                </c:pt>
                <c:pt idx="651">
                  <c:v>0.4899</c:v>
                </c:pt>
                <c:pt idx="652">
                  <c:v>0.24206</c:v>
                </c:pt>
                <c:pt idx="653">
                  <c:v>0.96411</c:v>
                </c:pt>
                <c:pt idx="654">
                  <c:v>-0.04729</c:v>
                </c:pt>
                <c:pt idx="655">
                  <c:v>1.69983</c:v>
                </c:pt>
                <c:pt idx="656">
                  <c:v>0.7979</c:v>
                </c:pt>
                <c:pt idx="657">
                  <c:v>-0.52116</c:v>
                </c:pt>
                <c:pt idx="658">
                  <c:v>0.32647</c:v>
                </c:pt>
                <c:pt idx="659">
                  <c:v>0.45023</c:v>
                </c:pt>
                <c:pt idx="660">
                  <c:v>1.33176</c:v>
                </c:pt>
                <c:pt idx="661">
                  <c:v>0.6806</c:v>
                </c:pt>
                <c:pt idx="662">
                  <c:v>0.32872</c:v>
                </c:pt>
                <c:pt idx="663">
                  <c:v>1.19623</c:v>
                </c:pt>
                <c:pt idx="664">
                  <c:v>0.42807</c:v>
                </c:pt>
                <c:pt idx="665">
                  <c:v>0.82357</c:v>
                </c:pt>
                <c:pt idx="666">
                  <c:v>0.92694</c:v>
                </c:pt>
                <c:pt idx="667">
                  <c:v>0.77749</c:v>
                </c:pt>
                <c:pt idx="668">
                  <c:v>-0.1293</c:v>
                </c:pt>
                <c:pt idx="669">
                  <c:v>0.84236</c:v>
                </c:pt>
                <c:pt idx="670">
                  <c:v>0.32593</c:v>
                </c:pt>
                <c:pt idx="671">
                  <c:v>0.39214</c:v>
                </c:pt>
                <c:pt idx="672">
                  <c:v>0.28018</c:v>
                </c:pt>
                <c:pt idx="673">
                  <c:v>0.67203</c:v>
                </c:pt>
                <c:pt idx="674">
                  <c:v>0.66876</c:v>
                </c:pt>
                <c:pt idx="675">
                  <c:v>-0.33242</c:v>
                </c:pt>
                <c:pt idx="676">
                  <c:v>-0.10898</c:v>
                </c:pt>
                <c:pt idx="677">
                  <c:v>0.45191</c:v>
                </c:pt>
                <c:pt idx="678">
                  <c:v>1.55655</c:v>
                </c:pt>
                <c:pt idx="679">
                  <c:v>0.71985</c:v>
                </c:pt>
                <c:pt idx="680">
                  <c:v>0.42904</c:v>
                </c:pt>
                <c:pt idx="681">
                  <c:v>1.47471</c:v>
                </c:pt>
                <c:pt idx="682">
                  <c:v>0.33637</c:v>
                </c:pt>
                <c:pt idx="683">
                  <c:v>-0.22786</c:v>
                </c:pt>
                <c:pt idx="684">
                  <c:v>0.51837</c:v>
                </c:pt>
                <c:pt idx="685">
                  <c:v>0.87599</c:v>
                </c:pt>
                <c:pt idx="686">
                  <c:v>0.72681</c:v>
                </c:pt>
                <c:pt idx="687">
                  <c:v>0.08653</c:v>
                </c:pt>
                <c:pt idx="688">
                  <c:v>0.58705</c:v>
                </c:pt>
                <c:pt idx="689">
                  <c:v>2.13609</c:v>
                </c:pt>
                <c:pt idx="690">
                  <c:v>0.69093</c:v>
                </c:pt>
                <c:pt idx="691">
                  <c:v>1.23455</c:v>
                </c:pt>
                <c:pt idx="692">
                  <c:v>0.57627</c:v>
                </c:pt>
                <c:pt idx="693">
                  <c:v>1.72509</c:v>
                </c:pt>
                <c:pt idx="694">
                  <c:v>0.65705</c:v>
                </c:pt>
                <c:pt idx="695">
                  <c:v>0.18432</c:v>
                </c:pt>
                <c:pt idx="696">
                  <c:v>1.3201</c:v>
                </c:pt>
                <c:pt idx="697">
                  <c:v>0.26134</c:v>
                </c:pt>
                <c:pt idx="698">
                  <c:v>1.90907</c:v>
                </c:pt>
                <c:pt idx="699">
                  <c:v>0.47716</c:v>
                </c:pt>
                <c:pt idx="700">
                  <c:v>1.07508</c:v>
                </c:pt>
                <c:pt idx="701">
                  <c:v>0.30339</c:v>
                </c:pt>
                <c:pt idx="702">
                  <c:v>0.13615</c:v>
                </c:pt>
                <c:pt idx="703">
                  <c:v>0.30768</c:v>
                </c:pt>
                <c:pt idx="704">
                  <c:v>0.51756</c:v>
                </c:pt>
                <c:pt idx="705">
                  <c:v>0.84534</c:v>
                </c:pt>
                <c:pt idx="706">
                  <c:v>1.10208</c:v>
                </c:pt>
                <c:pt idx="707">
                  <c:v>0.22921</c:v>
                </c:pt>
                <c:pt idx="708">
                  <c:v>0.60219</c:v>
                </c:pt>
                <c:pt idx="709">
                  <c:v>0.62239</c:v>
                </c:pt>
                <c:pt idx="710">
                  <c:v>0.13655</c:v>
                </c:pt>
                <c:pt idx="711">
                  <c:v>1.07374</c:v>
                </c:pt>
                <c:pt idx="712">
                  <c:v>0.85231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0788680"/>
        <c:axId val="-2057658712"/>
      </c:scatterChart>
      <c:valAx>
        <c:axId val="-2060788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aseline="0"/>
                  <a:t>station GF difference from network average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7658712"/>
        <c:crosses val="autoZero"/>
        <c:crossBetween val="midCat"/>
      </c:valAx>
      <c:valAx>
        <c:axId val="-2057658712"/>
        <c:scaling>
          <c:orientation val="minMax"/>
          <c:max val="4.0"/>
          <c:min val="-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forecast</a:t>
                </a:r>
                <a:r>
                  <a:rPr lang="en-US" sz="1200" baseline="0"/>
                  <a:t> wind bias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0788680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Residual</a:t>
            </a:r>
            <a:r>
              <a:rPr lang="en-US" baseline="0"/>
              <a:t> b</a:t>
            </a:r>
            <a:r>
              <a:rPr lang="en-US"/>
              <a:t>ias vs. observed</a:t>
            </a:r>
            <a:r>
              <a:rPr lang="en-US" baseline="0"/>
              <a:t> wind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onemin'!$AV$1</c:f>
              <c:strCache>
                <c:ptCount val="1"/>
                <c:pt idx="0">
                  <c:v>residual bias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'alb01 onemin'!$BL$2:$BL$714</c:f>
              <c:numCache>
                <c:formatCode>General</c:formatCode>
                <c:ptCount val="713"/>
                <c:pt idx="0">
                  <c:v>5.83141</c:v>
                </c:pt>
                <c:pt idx="1">
                  <c:v>6.039</c:v>
                </c:pt>
                <c:pt idx="2">
                  <c:v>6.77003</c:v>
                </c:pt>
                <c:pt idx="3">
                  <c:v>6.124349999999999</c:v>
                </c:pt>
                <c:pt idx="4">
                  <c:v>3.38736</c:v>
                </c:pt>
                <c:pt idx="5">
                  <c:v>4.553</c:v>
                </c:pt>
                <c:pt idx="6">
                  <c:v>5.17353</c:v>
                </c:pt>
                <c:pt idx="7">
                  <c:v>6.104419999999999</c:v>
                </c:pt>
                <c:pt idx="8">
                  <c:v>4.66165</c:v>
                </c:pt>
                <c:pt idx="9">
                  <c:v>5.157349999999999</c:v>
                </c:pt>
                <c:pt idx="10">
                  <c:v>5.79817</c:v>
                </c:pt>
                <c:pt idx="11">
                  <c:v>5.26221</c:v>
                </c:pt>
                <c:pt idx="12">
                  <c:v>4.0818</c:v>
                </c:pt>
                <c:pt idx="13">
                  <c:v>5.73099</c:v>
                </c:pt>
                <c:pt idx="14">
                  <c:v>3.63407</c:v>
                </c:pt>
                <c:pt idx="15">
                  <c:v>6.67519</c:v>
                </c:pt>
                <c:pt idx="16">
                  <c:v>3.90836</c:v>
                </c:pt>
                <c:pt idx="17">
                  <c:v>5.2103</c:v>
                </c:pt>
                <c:pt idx="18">
                  <c:v>3.0381</c:v>
                </c:pt>
                <c:pt idx="19">
                  <c:v>3.75937</c:v>
                </c:pt>
                <c:pt idx="20">
                  <c:v>3.34421</c:v>
                </c:pt>
                <c:pt idx="21">
                  <c:v>3.512599999999999</c:v>
                </c:pt>
                <c:pt idx="22">
                  <c:v>2.70081</c:v>
                </c:pt>
                <c:pt idx="23">
                  <c:v>4.524729999999999</c:v>
                </c:pt>
                <c:pt idx="24">
                  <c:v>5.28041</c:v>
                </c:pt>
                <c:pt idx="25">
                  <c:v>4.2197</c:v>
                </c:pt>
                <c:pt idx="26">
                  <c:v>3.79203</c:v>
                </c:pt>
                <c:pt idx="27">
                  <c:v>4.93121</c:v>
                </c:pt>
                <c:pt idx="28">
                  <c:v>6.16156</c:v>
                </c:pt>
                <c:pt idx="29">
                  <c:v>5.516979999999999</c:v>
                </c:pt>
                <c:pt idx="30">
                  <c:v>4.66726</c:v>
                </c:pt>
                <c:pt idx="31">
                  <c:v>3.24007</c:v>
                </c:pt>
                <c:pt idx="32">
                  <c:v>5.63856</c:v>
                </c:pt>
                <c:pt idx="33">
                  <c:v>4.90929</c:v>
                </c:pt>
                <c:pt idx="34">
                  <c:v>5.20243</c:v>
                </c:pt>
                <c:pt idx="35">
                  <c:v>3.40117</c:v>
                </c:pt>
                <c:pt idx="36">
                  <c:v>3.70237</c:v>
                </c:pt>
                <c:pt idx="37">
                  <c:v>4.48809</c:v>
                </c:pt>
                <c:pt idx="38">
                  <c:v>4.70374</c:v>
                </c:pt>
                <c:pt idx="39">
                  <c:v>3.94626</c:v>
                </c:pt>
                <c:pt idx="40">
                  <c:v>4.24712</c:v>
                </c:pt>
                <c:pt idx="41">
                  <c:v>2.77</c:v>
                </c:pt>
                <c:pt idx="42">
                  <c:v>5.24821</c:v>
                </c:pt>
                <c:pt idx="43">
                  <c:v>4.98727</c:v>
                </c:pt>
                <c:pt idx="44">
                  <c:v>3.91346</c:v>
                </c:pt>
                <c:pt idx="45">
                  <c:v>5.47752</c:v>
                </c:pt>
                <c:pt idx="46">
                  <c:v>2.814249999999999</c:v>
                </c:pt>
                <c:pt idx="47">
                  <c:v>4.367209999999999</c:v>
                </c:pt>
                <c:pt idx="48">
                  <c:v>3.60682</c:v>
                </c:pt>
                <c:pt idx="49">
                  <c:v>3.68973</c:v>
                </c:pt>
                <c:pt idx="50">
                  <c:v>4.93928</c:v>
                </c:pt>
                <c:pt idx="51">
                  <c:v>4.47451</c:v>
                </c:pt>
                <c:pt idx="52">
                  <c:v>3.37063</c:v>
                </c:pt>
                <c:pt idx="53">
                  <c:v>4.01846</c:v>
                </c:pt>
                <c:pt idx="54">
                  <c:v>3.58184</c:v>
                </c:pt>
                <c:pt idx="55">
                  <c:v>4.45613</c:v>
                </c:pt>
                <c:pt idx="56">
                  <c:v>4.652709999999999</c:v>
                </c:pt>
                <c:pt idx="57">
                  <c:v>3.09389</c:v>
                </c:pt>
                <c:pt idx="58">
                  <c:v>3.57981</c:v>
                </c:pt>
                <c:pt idx="59">
                  <c:v>4.167609999999999</c:v>
                </c:pt>
                <c:pt idx="60">
                  <c:v>5.724729999999999</c:v>
                </c:pt>
                <c:pt idx="61">
                  <c:v>5.07685</c:v>
                </c:pt>
                <c:pt idx="62">
                  <c:v>6.184549999999999</c:v>
                </c:pt>
                <c:pt idx="63">
                  <c:v>4.44509</c:v>
                </c:pt>
                <c:pt idx="64">
                  <c:v>3.71906</c:v>
                </c:pt>
                <c:pt idx="65">
                  <c:v>3.64406</c:v>
                </c:pt>
                <c:pt idx="66">
                  <c:v>3.70014</c:v>
                </c:pt>
                <c:pt idx="67">
                  <c:v>4.81567</c:v>
                </c:pt>
                <c:pt idx="68">
                  <c:v>4.82945</c:v>
                </c:pt>
                <c:pt idx="69">
                  <c:v>6.195709999999999</c:v>
                </c:pt>
                <c:pt idx="70">
                  <c:v>4.346109999999999</c:v>
                </c:pt>
                <c:pt idx="71">
                  <c:v>3.07383</c:v>
                </c:pt>
                <c:pt idx="72">
                  <c:v>3.84885</c:v>
                </c:pt>
                <c:pt idx="73">
                  <c:v>2.45383</c:v>
                </c:pt>
                <c:pt idx="74">
                  <c:v>3.43834</c:v>
                </c:pt>
                <c:pt idx="75">
                  <c:v>5.67365</c:v>
                </c:pt>
                <c:pt idx="76">
                  <c:v>4.604849999999999</c:v>
                </c:pt>
                <c:pt idx="77">
                  <c:v>3.07408</c:v>
                </c:pt>
                <c:pt idx="78">
                  <c:v>2.94866</c:v>
                </c:pt>
                <c:pt idx="79">
                  <c:v>3.06859</c:v>
                </c:pt>
                <c:pt idx="80">
                  <c:v>4.1437</c:v>
                </c:pt>
                <c:pt idx="81">
                  <c:v>3.34998</c:v>
                </c:pt>
                <c:pt idx="82">
                  <c:v>3.85997</c:v>
                </c:pt>
                <c:pt idx="83">
                  <c:v>3.36641</c:v>
                </c:pt>
                <c:pt idx="84">
                  <c:v>3.00837</c:v>
                </c:pt>
                <c:pt idx="85">
                  <c:v>3.019239999999999</c:v>
                </c:pt>
                <c:pt idx="86">
                  <c:v>5.315879999999999</c:v>
                </c:pt>
                <c:pt idx="87">
                  <c:v>3.64434</c:v>
                </c:pt>
                <c:pt idx="88">
                  <c:v>4.01862</c:v>
                </c:pt>
                <c:pt idx="89">
                  <c:v>4.09562</c:v>
                </c:pt>
                <c:pt idx="90">
                  <c:v>4.717909999999999</c:v>
                </c:pt>
                <c:pt idx="91">
                  <c:v>4.565989999999999</c:v>
                </c:pt>
                <c:pt idx="92">
                  <c:v>3.45822</c:v>
                </c:pt>
                <c:pt idx="93">
                  <c:v>3.19543</c:v>
                </c:pt>
                <c:pt idx="94">
                  <c:v>3.07433</c:v>
                </c:pt>
                <c:pt idx="95">
                  <c:v>5.43027</c:v>
                </c:pt>
                <c:pt idx="96">
                  <c:v>3.04088</c:v>
                </c:pt>
                <c:pt idx="97">
                  <c:v>3.55699</c:v>
                </c:pt>
                <c:pt idx="98">
                  <c:v>3.62297</c:v>
                </c:pt>
                <c:pt idx="99">
                  <c:v>3.91372</c:v>
                </c:pt>
                <c:pt idx="100">
                  <c:v>3.16641</c:v>
                </c:pt>
                <c:pt idx="101">
                  <c:v>3.56738</c:v>
                </c:pt>
                <c:pt idx="102">
                  <c:v>3.5035</c:v>
                </c:pt>
                <c:pt idx="103">
                  <c:v>3.11743</c:v>
                </c:pt>
                <c:pt idx="104">
                  <c:v>3.90621</c:v>
                </c:pt>
                <c:pt idx="105">
                  <c:v>2.25093</c:v>
                </c:pt>
                <c:pt idx="106">
                  <c:v>2.94675</c:v>
                </c:pt>
                <c:pt idx="107">
                  <c:v>3.813</c:v>
                </c:pt>
                <c:pt idx="108">
                  <c:v>2.92561</c:v>
                </c:pt>
                <c:pt idx="109">
                  <c:v>3.78561</c:v>
                </c:pt>
                <c:pt idx="110">
                  <c:v>3.13454</c:v>
                </c:pt>
                <c:pt idx="111">
                  <c:v>4.22067</c:v>
                </c:pt>
                <c:pt idx="112">
                  <c:v>4.19675</c:v>
                </c:pt>
                <c:pt idx="113">
                  <c:v>4.632949999999999</c:v>
                </c:pt>
                <c:pt idx="114">
                  <c:v>4.24728</c:v>
                </c:pt>
                <c:pt idx="115">
                  <c:v>4.06924</c:v>
                </c:pt>
                <c:pt idx="116">
                  <c:v>3.86751</c:v>
                </c:pt>
                <c:pt idx="117">
                  <c:v>4.602919999999999</c:v>
                </c:pt>
                <c:pt idx="118">
                  <c:v>3.03786</c:v>
                </c:pt>
                <c:pt idx="119">
                  <c:v>5.067329999999999</c:v>
                </c:pt>
                <c:pt idx="120">
                  <c:v>4.24348</c:v>
                </c:pt>
                <c:pt idx="121">
                  <c:v>4.23604</c:v>
                </c:pt>
                <c:pt idx="122">
                  <c:v>3.08594</c:v>
                </c:pt>
                <c:pt idx="123">
                  <c:v>3.34046</c:v>
                </c:pt>
                <c:pt idx="124">
                  <c:v>3.915459999999999</c:v>
                </c:pt>
                <c:pt idx="125">
                  <c:v>3.60442</c:v>
                </c:pt>
                <c:pt idx="126">
                  <c:v>3.88608</c:v>
                </c:pt>
                <c:pt idx="127">
                  <c:v>3.53203</c:v>
                </c:pt>
                <c:pt idx="128">
                  <c:v>4.744809999999999</c:v>
                </c:pt>
                <c:pt idx="129">
                  <c:v>3.53384</c:v>
                </c:pt>
                <c:pt idx="130">
                  <c:v>3.70384</c:v>
                </c:pt>
                <c:pt idx="131">
                  <c:v>4.22289</c:v>
                </c:pt>
                <c:pt idx="132">
                  <c:v>2.855999999999999</c:v>
                </c:pt>
                <c:pt idx="133">
                  <c:v>3.54751</c:v>
                </c:pt>
                <c:pt idx="134">
                  <c:v>3.89596</c:v>
                </c:pt>
                <c:pt idx="135">
                  <c:v>2.88931</c:v>
                </c:pt>
                <c:pt idx="136">
                  <c:v>4.47445</c:v>
                </c:pt>
                <c:pt idx="137">
                  <c:v>4.217169999999999</c:v>
                </c:pt>
                <c:pt idx="138">
                  <c:v>3.87012</c:v>
                </c:pt>
                <c:pt idx="139">
                  <c:v>2.48625</c:v>
                </c:pt>
                <c:pt idx="140">
                  <c:v>3.442839999999999</c:v>
                </c:pt>
                <c:pt idx="141">
                  <c:v>2.99801</c:v>
                </c:pt>
                <c:pt idx="142">
                  <c:v>3.30342</c:v>
                </c:pt>
                <c:pt idx="143">
                  <c:v>4.144989999999999</c:v>
                </c:pt>
                <c:pt idx="144">
                  <c:v>3.3859</c:v>
                </c:pt>
                <c:pt idx="145">
                  <c:v>3.25998</c:v>
                </c:pt>
                <c:pt idx="146">
                  <c:v>4.117819999999999</c:v>
                </c:pt>
                <c:pt idx="147">
                  <c:v>2.43311</c:v>
                </c:pt>
                <c:pt idx="148">
                  <c:v>2.52965</c:v>
                </c:pt>
                <c:pt idx="149">
                  <c:v>2.67725</c:v>
                </c:pt>
                <c:pt idx="150">
                  <c:v>2.5175</c:v>
                </c:pt>
                <c:pt idx="151">
                  <c:v>5.34653</c:v>
                </c:pt>
                <c:pt idx="152">
                  <c:v>4.54626</c:v>
                </c:pt>
                <c:pt idx="153">
                  <c:v>5.10547</c:v>
                </c:pt>
                <c:pt idx="154">
                  <c:v>5.94054</c:v>
                </c:pt>
                <c:pt idx="155">
                  <c:v>3.73239</c:v>
                </c:pt>
                <c:pt idx="156">
                  <c:v>3.91138</c:v>
                </c:pt>
                <c:pt idx="157">
                  <c:v>3.10544</c:v>
                </c:pt>
                <c:pt idx="158">
                  <c:v>2.59291</c:v>
                </c:pt>
                <c:pt idx="159">
                  <c:v>2.48792</c:v>
                </c:pt>
                <c:pt idx="160">
                  <c:v>3.84321</c:v>
                </c:pt>
                <c:pt idx="161">
                  <c:v>3.85731</c:v>
                </c:pt>
                <c:pt idx="162">
                  <c:v>3.00743</c:v>
                </c:pt>
                <c:pt idx="163">
                  <c:v>5.30861</c:v>
                </c:pt>
                <c:pt idx="164">
                  <c:v>3.97313</c:v>
                </c:pt>
                <c:pt idx="165">
                  <c:v>3.06399</c:v>
                </c:pt>
                <c:pt idx="166">
                  <c:v>3.43377</c:v>
                </c:pt>
                <c:pt idx="167">
                  <c:v>4.94245</c:v>
                </c:pt>
                <c:pt idx="168">
                  <c:v>3.55717</c:v>
                </c:pt>
                <c:pt idx="169">
                  <c:v>3.97049</c:v>
                </c:pt>
                <c:pt idx="170">
                  <c:v>3.25655</c:v>
                </c:pt>
                <c:pt idx="171">
                  <c:v>3.54891</c:v>
                </c:pt>
                <c:pt idx="172">
                  <c:v>4.390149999999999</c:v>
                </c:pt>
                <c:pt idx="173">
                  <c:v>2.86015</c:v>
                </c:pt>
                <c:pt idx="174">
                  <c:v>2.6445</c:v>
                </c:pt>
                <c:pt idx="175">
                  <c:v>3.7871</c:v>
                </c:pt>
                <c:pt idx="176">
                  <c:v>3.97592</c:v>
                </c:pt>
                <c:pt idx="177">
                  <c:v>3.26034</c:v>
                </c:pt>
                <c:pt idx="178">
                  <c:v>3.6867</c:v>
                </c:pt>
                <c:pt idx="179">
                  <c:v>4.05678</c:v>
                </c:pt>
                <c:pt idx="180">
                  <c:v>3.36918</c:v>
                </c:pt>
                <c:pt idx="181">
                  <c:v>2.98542</c:v>
                </c:pt>
                <c:pt idx="182">
                  <c:v>5.06037</c:v>
                </c:pt>
                <c:pt idx="183">
                  <c:v>3.24721</c:v>
                </c:pt>
                <c:pt idx="184">
                  <c:v>3.16807</c:v>
                </c:pt>
                <c:pt idx="185">
                  <c:v>4.99566</c:v>
                </c:pt>
                <c:pt idx="186">
                  <c:v>3.82053</c:v>
                </c:pt>
                <c:pt idx="187">
                  <c:v>4.17681</c:v>
                </c:pt>
                <c:pt idx="188">
                  <c:v>4.76546</c:v>
                </c:pt>
                <c:pt idx="189">
                  <c:v>3.14387</c:v>
                </c:pt>
                <c:pt idx="190">
                  <c:v>4.34439</c:v>
                </c:pt>
                <c:pt idx="191">
                  <c:v>3.53504</c:v>
                </c:pt>
                <c:pt idx="192">
                  <c:v>3.23705</c:v>
                </c:pt>
                <c:pt idx="193">
                  <c:v>4.157189999999999</c:v>
                </c:pt>
                <c:pt idx="194">
                  <c:v>3.50254</c:v>
                </c:pt>
                <c:pt idx="195">
                  <c:v>3.16609</c:v>
                </c:pt>
                <c:pt idx="196">
                  <c:v>3.4418</c:v>
                </c:pt>
                <c:pt idx="197">
                  <c:v>3.42186</c:v>
                </c:pt>
                <c:pt idx="198">
                  <c:v>2.17931</c:v>
                </c:pt>
                <c:pt idx="199">
                  <c:v>2.76416</c:v>
                </c:pt>
                <c:pt idx="200">
                  <c:v>2.43988</c:v>
                </c:pt>
                <c:pt idx="201">
                  <c:v>3.54609</c:v>
                </c:pt>
                <c:pt idx="202">
                  <c:v>3.66836</c:v>
                </c:pt>
                <c:pt idx="203">
                  <c:v>4.98886</c:v>
                </c:pt>
                <c:pt idx="204">
                  <c:v>4.47622</c:v>
                </c:pt>
                <c:pt idx="205">
                  <c:v>2.37629</c:v>
                </c:pt>
                <c:pt idx="206">
                  <c:v>6.42129</c:v>
                </c:pt>
                <c:pt idx="207">
                  <c:v>4.397089999999999</c:v>
                </c:pt>
                <c:pt idx="208">
                  <c:v>3.00145</c:v>
                </c:pt>
                <c:pt idx="209">
                  <c:v>2.93593</c:v>
                </c:pt>
                <c:pt idx="210">
                  <c:v>2.80735</c:v>
                </c:pt>
                <c:pt idx="211">
                  <c:v>2.50889</c:v>
                </c:pt>
                <c:pt idx="212">
                  <c:v>4.058079999999999</c:v>
                </c:pt>
                <c:pt idx="213">
                  <c:v>3.92315</c:v>
                </c:pt>
                <c:pt idx="214">
                  <c:v>3.56513</c:v>
                </c:pt>
                <c:pt idx="215">
                  <c:v>2.6804</c:v>
                </c:pt>
                <c:pt idx="216">
                  <c:v>5.55349</c:v>
                </c:pt>
                <c:pt idx="217">
                  <c:v>3.17814</c:v>
                </c:pt>
                <c:pt idx="218">
                  <c:v>3.79245</c:v>
                </c:pt>
                <c:pt idx="219">
                  <c:v>3.36932</c:v>
                </c:pt>
                <c:pt idx="220">
                  <c:v>3.44683</c:v>
                </c:pt>
                <c:pt idx="221">
                  <c:v>3.6711</c:v>
                </c:pt>
                <c:pt idx="222">
                  <c:v>3.16172</c:v>
                </c:pt>
                <c:pt idx="223">
                  <c:v>2.50839</c:v>
                </c:pt>
                <c:pt idx="224">
                  <c:v>4.27396</c:v>
                </c:pt>
                <c:pt idx="225">
                  <c:v>4.08537</c:v>
                </c:pt>
                <c:pt idx="226">
                  <c:v>4.84629</c:v>
                </c:pt>
                <c:pt idx="227">
                  <c:v>3.42894</c:v>
                </c:pt>
                <c:pt idx="228">
                  <c:v>3.56863</c:v>
                </c:pt>
                <c:pt idx="229">
                  <c:v>6.184029999999999</c:v>
                </c:pt>
                <c:pt idx="230">
                  <c:v>3.98547</c:v>
                </c:pt>
                <c:pt idx="231">
                  <c:v>2.419039999999999</c:v>
                </c:pt>
                <c:pt idx="232">
                  <c:v>3.46622</c:v>
                </c:pt>
                <c:pt idx="233">
                  <c:v>4.21611</c:v>
                </c:pt>
                <c:pt idx="234">
                  <c:v>4.886509999999999</c:v>
                </c:pt>
                <c:pt idx="235">
                  <c:v>2.88575</c:v>
                </c:pt>
                <c:pt idx="236">
                  <c:v>3.80426</c:v>
                </c:pt>
                <c:pt idx="237">
                  <c:v>4.061509999999999</c:v>
                </c:pt>
                <c:pt idx="238">
                  <c:v>4.28055</c:v>
                </c:pt>
                <c:pt idx="239">
                  <c:v>3.22285</c:v>
                </c:pt>
                <c:pt idx="240">
                  <c:v>4.99859</c:v>
                </c:pt>
                <c:pt idx="241">
                  <c:v>4.13262</c:v>
                </c:pt>
                <c:pt idx="242">
                  <c:v>3.50109</c:v>
                </c:pt>
                <c:pt idx="243">
                  <c:v>4.147129999999999</c:v>
                </c:pt>
                <c:pt idx="244">
                  <c:v>3.63063</c:v>
                </c:pt>
                <c:pt idx="245">
                  <c:v>3.83375</c:v>
                </c:pt>
                <c:pt idx="246">
                  <c:v>4.31549</c:v>
                </c:pt>
                <c:pt idx="247">
                  <c:v>3.45979</c:v>
                </c:pt>
                <c:pt idx="248">
                  <c:v>3.50596</c:v>
                </c:pt>
                <c:pt idx="249">
                  <c:v>2.53822</c:v>
                </c:pt>
                <c:pt idx="250">
                  <c:v>3.85598</c:v>
                </c:pt>
                <c:pt idx="251">
                  <c:v>5.622689999999999</c:v>
                </c:pt>
                <c:pt idx="252">
                  <c:v>3.36136</c:v>
                </c:pt>
                <c:pt idx="253">
                  <c:v>3.1326</c:v>
                </c:pt>
                <c:pt idx="254">
                  <c:v>4.54972</c:v>
                </c:pt>
                <c:pt idx="255">
                  <c:v>2.96756</c:v>
                </c:pt>
                <c:pt idx="256">
                  <c:v>4.68023</c:v>
                </c:pt>
                <c:pt idx="257">
                  <c:v>3.60416</c:v>
                </c:pt>
                <c:pt idx="258">
                  <c:v>3.00334</c:v>
                </c:pt>
                <c:pt idx="259">
                  <c:v>3.88048</c:v>
                </c:pt>
                <c:pt idx="260">
                  <c:v>3.65579</c:v>
                </c:pt>
                <c:pt idx="261">
                  <c:v>3.50978</c:v>
                </c:pt>
                <c:pt idx="262">
                  <c:v>4.26924</c:v>
                </c:pt>
                <c:pt idx="263">
                  <c:v>3.18641</c:v>
                </c:pt>
                <c:pt idx="264">
                  <c:v>2.78985</c:v>
                </c:pt>
                <c:pt idx="265">
                  <c:v>6.25387</c:v>
                </c:pt>
                <c:pt idx="266">
                  <c:v>2.77596</c:v>
                </c:pt>
                <c:pt idx="267">
                  <c:v>2.83048</c:v>
                </c:pt>
                <c:pt idx="268">
                  <c:v>3.379599999999999</c:v>
                </c:pt>
                <c:pt idx="269">
                  <c:v>3.18347</c:v>
                </c:pt>
                <c:pt idx="270">
                  <c:v>4.126469999999999</c:v>
                </c:pt>
                <c:pt idx="271">
                  <c:v>4.32964</c:v>
                </c:pt>
                <c:pt idx="272">
                  <c:v>3.30693</c:v>
                </c:pt>
                <c:pt idx="273">
                  <c:v>3.1458</c:v>
                </c:pt>
                <c:pt idx="274">
                  <c:v>4.2552</c:v>
                </c:pt>
                <c:pt idx="275">
                  <c:v>3.67841</c:v>
                </c:pt>
                <c:pt idx="276">
                  <c:v>4.24394</c:v>
                </c:pt>
                <c:pt idx="277">
                  <c:v>2.29566</c:v>
                </c:pt>
                <c:pt idx="278">
                  <c:v>4.95516</c:v>
                </c:pt>
                <c:pt idx="279">
                  <c:v>3.62157</c:v>
                </c:pt>
                <c:pt idx="280">
                  <c:v>2.79207</c:v>
                </c:pt>
                <c:pt idx="281">
                  <c:v>4.020169999999999</c:v>
                </c:pt>
                <c:pt idx="282">
                  <c:v>4.097849999999999</c:v>
                </c:pt>
                <c:pt idx="283">
                  <c:v>3.53309</c:v>
                </c:pt>
                <c:pt idx="284">
                  <c:v>2.95578</c:v>
                </c:pt>
                <c:pt idx="285">
                  <c:v>3.05704</c:v>
                </c:pt>
                <c:pt idx="286">
                  <c:v>3.9355</c:v>
                </c:pt>
                <c:pt idx="287">
                  <c:v>2.68681</c:v>
                </c:pt>
                <c:pt idx="288">
                  <c:v>3.39559</c:v>
                </c:pt>
                <c:pt idx="289">
                  <c:v>2.25116</c:v>
                </c:pt>
                <c:pt idx="290">
                  <c:v>3.53697</c:v>
                </c:pt>
                <c:pt idx="291">
                  <c:v>2.80574</c:v>
                </c:pt>
                <c:pt idx="292">
                  <c:v>3.24745</c:v>
                </c:pt>
                <c:pt idx="293">
                  <c:v>3.44529</c:v>
                </c:pt>
                <c:pt idx="294">
                  <c:v>4.8163</c:v>
                </c:pt>
                <c:pt idx="295">
                  <c:v>2.51822</c:v>
                </c:pt>
                <c:pt idx="296">
                  <c:v>3.01352</c:v>
                </c:pt>
                <c:pt idx="297">
                  <c:v>2.29035</c:v>
                </c:pt>
                <c:pt idx="298">
                  <c:v>4.71355</c:v>
                </c:pt>
                <c:pt idx="299">
                  <c:v>2.81833</c:v>
                </c:pt>
                <c:pt idx="300">
                  <c:v>4.228499999999999</c:v>
                </c:pt>
                <c:pt idx="301">
                  <c:v>2.6302</c:v>
                </c:pt>
                <c:pt idx="302">
                  <c:v>4.120869999999999</c:v>
                </c:pt>
                <c:pt idx="303">
                  <c:v>2.54073</c:v>
                </c:pt>
                <c:pt idx="304">
                  <c:v>3.61596</c:v>
                </c:pt>
                <c:pt idx="305">
                  <c:v>2.599639999999999</c:v>
                </c:pt>
                <c:pt idx="306">
                  <c:v>4.2578</c:v>
                </c:pt>
                <c:pt idx="307">
                  <c:v>2.15846</c:v>
                </c:pt>
                <c:pt idx="308">
                  <c:v>2.80113</c:v>
                </c:pt>
                <c:pt idx="309">
                  <c:v>2.50124</c:v>
                </c:pt>
                <c:pt idx="310">
                  <c:v>2.2602</c:v>
                </c:pt>
                <c:pt idx="311">
                  <c:v>4.4764</c:v>
                </c:pt>
                <c:pt idx="312">
                  <c:v>4.68602</c:v>
                </c:pt>
                <c:pt idx="313">
                  <c:v>3.58794</c:v>
                </c:pt>
                <c:pt idx="314">
                  <c:v>4.51697</c:v>
                </c:pt>
                <c:pt idx="315">
                  <c:v>2.33273</c:v>
                </c:pt>
                <c:pt idx="316">
                  <c:v>4.26507</c:v>
                </c:pt>
                <c:pt idx="317">
                  <c:v>3.57496</c:v>
                </c:pt>
                <c:pt idx="318">
                  <c:v>4.36809</c:v>
                </c:pt>
                <c:pt idx="319">
                  <c:v>3.45814</c:v>
                </c:pt>
                <c:pt idx="320">
                  <c:v>3.675639999999999</c:v>
                </c:pt>
                <c:pt idx="321">
                  <c:v>3.73403</c:v>
                </c:pt>
                <c:pt idx="322">
                  <c:v>3.27046</c:v>
                </c:pt>
                <c:pt idx="323">
                  <c:v>3.49252</c:v>
                </c:pt>
                <c:pt idx="324">
                  <c:v>2.6804</c:v>
                </c:pt>
                <c:pt idx="325">
                  <c:v>3.609</c:v>
                </c:pt>
                <c:pt idx="326">
                  <c:v>3.60042</c:v>
                </c:pt>
                <c:pt idx="327">
                  <c:v>3.23971</c:v>
                </c:pt>
                <c:pt idx="328">
                  <c:v>4.23788</c:v>
                </c:pt>
                <c:pt idx="329">
                  <c:v>3.98739</c:v>
                </c:pt>
                <c:pt idx="330">
                  <c:v>3.64803</c:v>
                </c:pt>
                <c:pt idx="331">
                  <c:v>4.420949999999999</c:v>
                </c:pt>
                <c:pt idx="332">
                  <c:v>3.59015</c:v>
                </c:pt>
                <c:pt idx="333">
                  <c:v>3.319839999999999</c:v>
                </c:pt>
                <c:pt idx="334">
                  <c:v>3.04424</c:v>
                </c:pt>
                <c:pt idx="335">
                  <c:v>4.87103</c:v>
                </c:pt>
                <c:pt idx="336">
                  <c:v>2.50766</c:v>
                </c:pt>
                <c:pt idx="337">
                  <c:v>4.18277</c:v>
                </c:pt>
                <c:pt idx="338">
                  <c:v>3.18186</c:v>
                </c:pt>
                <c:pt idx="339">
                  <c:v>3.81559</c:v>
                </c:pt>
                <c:pt idx="340">
                  <c:v>3.21573</c:v>
                </c:pt>
                <c:pt idx="341">
                  <c:v>3.28608</c:v>
                </c:pt>
                <c:pt idx="342">
                  <c:v>3.56708</c:v>
                </c:pt>
                <c:pt idx="343">
                  <c:v>3.76732</c:v>
                </c:pt>
                <c:pt idx="344">
                  <c:v>3.18151</c:v>
                </c:pt>
                <c:pt idx="345">
                  <c:v>3.0773</c:v>
                </c:pt>
                <c:pt idx="346">
                  <c:v>3.87032</c:v>
                </c:pt>
                <c:pt idx="347">
                  <c:v>2.78496</c:v>
                </c:pt>
                <c:pt idx="348">
                  <c:v>3.51566</c:v>
                </c:pt>
                <c:pt idx="349">
                  <c:v>2.84176</c:v>
                </c:pt>
                <c:pt idx="350">
                  <c:v>2.79977</c:v>
                </c:pt>
                <c:pt idx="351">
                  <c:v>4.20929</c:v>
                </c:pt>
                <c:pt idx="352">
                  <c:v>2.61512</c:v>
                </c:pt>
                <c:pt idx="353">
                  <c:v>3.3391</c:v>
                </c:pt>
                <c:pt idx="354">
                  <c:v>3.18017</c:v>
                </c:pt>
                <c:pt idx="355">
                  <c:v>3.10296</c:v>
                </c:pt>
                <c:pt idx="356">
                  <c:v>3.47053</c:v>
                </c:pt>
                <c:pt idx="357">
                  <c:v>2.09466</c:v>
                </c:pt>
                <c:pt idx="358">
                  <c:v>3.30689</c:v>
                </c:pt>
                <c:pt idx="359">
                  <c:v>3.313439999999999</c:v>
                </c:pt>
                <c:pt idx="360">
                  <c:v>2.98027</c:v>
                </c:pt>
                <c:pt idx="361">
                  <c:v>3.82389</c:v>
                </c:pt>
                <c:pt idx="362">
                  <c:v>2.71149</c:v>
                </c:pt>
                <c:pt idx="363">
                  <c:v>4.03027</c:v>
                </c:pt>
                <c:pt idx="364">
                  <c:v>4.160949999999999</c:v>
                </c:pt>
                <c:pt idx="365">
                  <c:v>3.33515</c:v>
                </c:pt>
                <c:pt idx="366">
                  <c:v>3.91313</c:v>
                </c:pt>
                <c:pt idx="367">
                  <c:v>2.12915</c:v>
                </c:pt>
                <c:pt idx="368">
                  <c:v>2.90865</c:v>
                </c:pt>
                <c:pt idx="369">
                  <c:v>3.9202</c:v>
                </c:pt>
                <c:pt idx="370">
                  <c:v>5.0107</c:v>
                </c:pt>
                <c:pt idx="371">
                  <c:v>2.00316</c:v>
                </c:pt>
                <c:pt idx="372">
                  <c:v>2.73826</c:v>
                </c:pt>
                <c:pt idx="373">
                  <c:v>2.40229</c:v>
                </c:pt>
                <c:pt idx="374">
                  <c:v>3.01402</c:v>
                </c:pt>
                <c:pt idx="375">
                  <c:v>4.39619</c:v>
                </c:pt>
                <c:pt idx="376">
                  <c:v>2.92712</c:v>
                </c:pt>
                <c:pt idx="377">
                  <c:v>2.2725</c:v>
                </c:pt>
                <c:pt idx="378">
                  <c:v>3.63978</c:v>
                </c:pt>
                <c:pt idx="379">
                  <c:v>3.01948</c:v>
                </c:pt>
                <c:pt idx="380">
                  <c:v>4.100429999999999</c:v>
                </c:pt>
                <c:pt idx="381">
                  <c:v>3.1166</c:v>
                </c:pt>
                <c:pt idx="382">
                  <c:v>3.07294</c:v>
                </c:pt>
                <c:pt idx="383">
                  <c:v>2.63324</c:v>
                </c:pt>
                <c:pt idx="384">
                  <c:v>3.07424</c:v>
                </c:pt>
                <c:pt idx="385">
                  <c:v>3.38925</c:v>
                </c:pt>
                <c:pt idx="386">
                  <c:v>2.79267</c:v>
                </c:pt>
                <c:pt idx="387">
                  <c:v>3.62321</c:v>
                </c:pt>
                <c:pt idx="388">
                  <c:v>3.39875</c:v>
                </c:pt>
                <c:pt idx="389">
                  <c:v>2.46959</c:v>
                </c:pt>
                <c:pt idx="390">
                  <c:v>2.58428</c:v>
                </c:pt>
                <c:pt idx="391">
                  <c:v>2.81875</c:v>
                </c:pt>
                <c:pt idx="392">
                  <c:v>2.7125</c:v>
                </c:pt>
                <c:pt idx="393">
                  <c:v>2.48204</c:v>
                </c:pt>
                <c:pt idx="394">
                  <c:v>2.1591</c:v>
                </c:pt>
                <c:pt idx="395">
                  <c:v>2.53489</c:v>
                </c:pt>
                <c:pt idx="396">
                  <c:v>4.328469999999999</c:v>
                </c:pt>
                <c:pt idx="397">
                  <c:v>3.20784</c:v>
                </c:pt>
                <c:pt idx="398">
                  <c:v>2.46441</c:v>
                </c:pt>
                <c:pt idx="399">
                  <c:v>3.66549</c:v>
                </c:pt>
                <c:pt idx="400">
                  <c:v>3.46308</c:v>
                </c:pt>
                <c:pt idx="401">
                  <c:v>2.7941</c:v>
                </c:pt>
                <c:pt idx="402">
                  <c:v>5.565429999999999</c:v>
                </c:pt>
                <c:pt idx="403">
                  <c:v>2.19847</c:v>
                </c:pt>
                <c:pt idx="404">
                  <c:v>2.45474</c:v>
                </c:pt>
                <c:pt idx="405">
                  <c:v>3.312669999999999</c:v>
                </c:pt>
                <c:pt idx="406">
                  <c:v>5.2565</c:v>
                </c:pt>
                <c:pt idx="407">
                  <c:v>2.2184</c:v>
                </c:pt>
                <c:pt idx="408">
                  <c:v>3.02503</c:v>
                </c:pt>
                <c:pt idx="409">
                  <c:v>4.07447</c:v>
                </c:pt>
                <c:pt idx="410">
                  <c:v>2.234</c:v>
                </c:pt>
                <c:pt idx="411">
                  <c:v>2.46516</c:v>
                </c:pt>
                <c:pt idx="412">
                  <c:v>1.98124</c:v>
                </c:pt>
                <c:pt idx="413">
                  <c:v>3.21559</c:v>
                </c:pt>
                <c:pt idx="414">
                  <c:v>3.25331</c:v>
                </c:pt>
                <c:pt idx="415">
                  <c:v>3.00851</c:v>
                </c:pt>
                <c:pt idx="416">
                  <c:v>3.2053</c:v>
                </c:pt>
                <c:pt idx="417">
                  <c:v>3.70129</c:v>
                </c:pt>
                <c:pt idx="418">
                  <c:v>4.06037</c:v>
                </c:pt>
                <c:pt idx="419">
                  <c:v>2.37471</c:v>
                </c:pt>
                <c:pt idx="420">
                  <c:v>2.70643</c:v>
                </c:pt>
                <c:pt idx="421">
                  <c:v>2.71377</c:v>
                </c:pt>
                <c:pt idx="422">
                  <c:v>2.26248</c:v>
                </c:pt>
                <c:pt idx="423">
                  <c:v>3.24104</c:v>
                </c:pt>
                <c:pt idx="424">
                  <c:v>3.88028</c:v>
                </c:pt>
                <c:pt idx="425">
                  <c:v>3.13377</c:v>
                </c:pt>
                <c:pt idx="426">
                  <c:v>3.00818</c:v>
                </c:pt>
                <c:pt idx="427">
                  <c:v>2.22548</c:v>
                </c:pt>
                <c:pt idx="428">
                  <c:v>2.4677</c:v>
                </c:pt>
                <c:pt idx="429">
                  <c:v>3.2579</c:v>
                </c:pt>
                <c:pt idx="430">
                  <c:v>3.45704</c:v>
                </c:pt>
                <c:pt idx="431">
                  <c:v>2.56559</c:v>
                </c:pt>
                <c:pt idx="432">
                  <c:v>2.42262</c:v>
                </c:pt>
                <c:pt idx="433">
                  <c:v>2.5722</c:v>
                </c:pt>
                <c:pt idx="434">
                  <c:v>2.47679</c:v>
                </c:pt>
                <c:pt idx="435">
                  <c:v>3.15359</c:v>
                </c:pt>
                <c:pt idx="436">
                  <c:v>2.22086</c:v>
                </c:pt>
                <c:pt idx="437">
                  <c:v>2.83721</c:v>
                </c:pt>
                <c:pt idx="438">
                  <c:v>2.9361</c:v>
                </c:pt>
                <c:pt idx="439">
                  <c:v>2.61464</c:v>
                </c:pt>
                <c:pt idx="440">
                  <c:v>3.68474</c:v>
                </c:pt>
                <c:pt idx="441">
                  <c:v>5.49829</c:v>
                </c:pt>
                <c:pt idx="442">
                  <c:v>2.49268</c:v>
                </c:pt>
                <c:pt idx="443">
                  <c:v>2.95721</c:v>
                </c:pt>
                <c:pt idx="444">
                  <c:v>2.452849999999999</c:v>
                </c:pt>
                <c:pt idx="445">
                  <c:v>2.27909</c:v>
                </c:pt>
                <c:pt idx="446">
                  <c:v>2.21526</c:v>
                </c:pt>
                <c:pt idx="447">
                  <c:v>3.18169</c:v>
                </c:pt>
                <c:pt idx="448">
                  <c:v>2.56226</c:v>
                </c:pt>
                <c:pt idx="449">
                  <c:v>2.33821</c:v>
                </c:pt>
                <c:pt idx="450">
                  <c:v>2.82639</c:v>
                </c:pt>
                <c:pt idx="451">
                  <c:v>5.05268</c:v>
                </c:pt>
                <c:pt idx="452">
                  <c:v>3.19381</c:v>
                </c:pt>
                <c:pt idx="453">
                  <c:v>2.7843</c:v>
                </c:pt>
                <c:pt idx="454">
                  <c:v>2.6801</c:v>
                </c:pt>
                <c:pt idx="455">
                  <c:v>2.47873</c:v>
                </c:pt>
                <c:pt idx="456">
                  <c:v>2.62278</c:v>
                </c:pt>
                <c:pt idx="457">
                  <c:v>2.50273</c:v>
                </c:pt>
                <c:pt idx="458">
                  <c:v>3.00406</c:v>
                </c:pt>
                <c:pt idx="459">
                  <c:v>2.70844</c:v>
                </c:pt>
                <c:pt idx="460">
                  <c:v>2.19199</c:v>
                </c:pt>
                <c:pt idx="461">
                  <c:v>2.47909</c:v>
                </c:pt>
                <c:pt idx="462">
                  <c:v>2.80099</c:v>
                </c:pt>
                <c:pt idx="463">
                  <c:v>2.61243</c:v>
                </c:pt>
                <c:pt idx="464">
                  <c:v>2.96158</c:v>
                </c:pt>
                <c:pt idx="465">
                  <c:v>4.03794</c:v>
                </c:pt>
                <c:pt idx="466">
                  <c:v>2.819269999999999</c:v>
                </c:pt>
                <c:pt idx="467">
                  <c:v>3.53017</c:v>
                </c:pt>
                <c:pt idx="468">
                  <c:v>3.07636</c:v>
                </c:pt>
                <c:pt idx="469">
                  <c:v>2.98802</c:v>
                </c:pt>
                <c:pt idx="470">
                  <c:v>3.25952</c:v>
                </c:pt>
                <c:pt idx="471">
                  <c:v>2.59786</c:v>
                </c:pt>
                <c:pt idx="472">
                  <c:v>2.16447</c:v>
                </c:pt>
                <c:pt idx="473">
                  <c:v>3.02006</c:v>
                </c:pt>
                <c:pt idx="474">
                  <c:v>3.15926</c:v>
                </c:pt>
                <c:pt idx="475">
                  <c:v>2.42733</c:v>
                </c:pt>
                <c:pt idx="476">
                  <c:v>2.65256</c:v>
                </c:pt>
                <c:pt idx="477">
                  <c:v>3.19141</c:v>
                </c:pt>
                <c:pt idx="478">
                  <c:v>2.79693</c:v>
                </c:pt>
                <c:pt idx="479">
                  <c:v>2.91356</c:v>
                </c:pt>
                <c:pt idx="480">
                  <c:v>3.1126</c:v>
                </c:pt>
                <c:pt idx="481">
                  <c:v>2.859069999999999</c:v>
                </c:pt>
                <c:pt idx="482">
                  <c:v>2.11469</c:v>
                </c:pt>
                <c:pt idx="483">
                  <c:v>2.37017</c:v>
                </c:pt>
                <c:pt idx="484">
                  <c:v>1.93838</c:v>
                </c:pt>
                <c:pt idx="485">
                  <c:v>3.59976</c:v>
                </c:pt>
                <c:pt idx="486">
                  <c:v>2.2576</c:v>
                </c:pt>
                <c:pt idx="487">
                  <c:v>2.72241</c:v>
                </c:pt>
                <c:pt idx="488">
                  <c:v>2.6691</c:v>
                </c:pt>
                <c:pt idx="489">
                  <c:v>3.10392</c:v>
                </c:pt>
                <c:pt idx="490">
                  <c:v>2.62005</c:v>
                </c:pt>
                <c:pt idx="491">
                  <c:v>2.85026</c:v>
                </c:pt>
                <c:pt idx="492">
                  <c:v>3.1039</c:v>
                </c:pt>
                <c:pt idx="493">
                  <c:v>2.62557</c:v>
                </c:pt>
                <c:pt idx="494">
                  <c:v>2.56497</c:v>
                </c:pt>
                <c:pt idx="495">
                  <c:v>4.658399999999999</c:v>
                </c:pt>
                <c:pt idx="496">
                  <c:v>2.55587</c:v>
                </c:pt>
                <c:pt idx="497">
                  <c:v>3.402039999999999</c:v>
                </c:pt>
                <c:pt idx="498">
                  <c:v>3.78945</c:v>
                </c:pt>
                <c:pt idx="499">
                  <c:v>2.58749</c:v>
                </c:pt>
                <c:pt idx="500">
                  <c:v>2.26448</c:v>
                </c:pt>
                <c:pt idx="501">
                  <c:v>2.55241</c:v>
                </c:pt>
                <c:pt idx="502">
                  <c:v>2.63212</c:v>
                </c:pt>
                <c:pt idx="503">
                  <c:v>2.7688</c:v>
                </c:pt>
                <c:pt idx="504">
                  <c:v>3.23985</c:v>
                </c:pt>
                <c:pt idx="505">
                  <c:v>2.78772</c:v>
                </c:pt>
                <c:pt idx="506">
                  <c:v>3.55056</c:v>
                </c:pt>
                <c:pt idx="507">
                  <c:v>2.46166</c:v>
                </c:pt>
                <c:pt idx="508">
                  <c:v>2.71837</c:v>
                </c:pt>
                <c:pt idx="509">
                  <c:v>2.07757</c:v>
                </c:pt>
                <c:pt idx="510">
                  <c:v>2.66028</c:v>
                </c:pt>
                <c:pt idx="511">
                  <c:v>2.72255</c:v>
                </c:pt>
                <c:pt idx="512">
                  <c:v>2.22064</c:v>
                </c:pt>
                <c:pt idx="513">
                  <c:v>2.11791</c:v>
                </c:pt>
                <c:pt idx="514">
                  <c:v>2.56276</c:v>
                </c:pt>
                <c:pt idx="515">
                  <c:v>3.0726</c:v>
                </c:pt>
                <c:pt idx="516">
                  <c:v>2.80998</c:v>
                </c:pt>
                <c:pt idx="517">
                  <c:v>2.46604</c:v>
                </c:pt>
                <c:pt idx="518">
                  <c:v>3.22276</c:v>
                </c:pt>
                <c:pt idx="519">
                  <c:v>4.03846</c:v>
                </c:pt>
                <c:pt idx="520">
                  <c:v>2.79789</c:v>
                </c:pt>
                <c:pt idx="521">
                  <c:v>3.18656</c:v>
                </c:pt>
                <c:pt idx="522">
                  <c:v>4.12107</c:v>
                </c:pt>
                <c:pt idx="523">
                  <c:v>1.95314</c:v>
                </c:pt>
                <c:pt idx="524">
                  <c:v>3.31951</c:v>
                </c:pt>
                <c:pt idx="525">
                  <c:v>2.95078</c:v>
                </c:pt>
                <c:pt idx="526">
                  <c:v>2.79713</c:v>
                </c:pt>
                <c:pt idx="527">
                  <c:v>2.07242</c:v>
                </c:pt>
                <c:pt idx="528">
                  <c:v>3.44358</c:v>
                </c:pt>
                <c:pt idx="529">
                  <c:v>2.01734</c:v>
                </c:pt>
                <c:pt idx="530">
                  <c:v>3.8988</c:v>
                </c:pt>
                <c:pt idx="531">
                  <c:v>2.87791</c:v>
                </c:pt>
                <c:pt idx="532">
                  <c:v>2.31152</c:v>
                </c:pt>
                <c:pt idx="533">
                  <c:v>2.51081</c:v>
                </c:pt>
                <c:pt idx="534">
                  <c:v>3.09375</c:v>
                </c:pt>
                <c:pt idx="535">
                  <c:v>2.55969</c:v>
                </c:pt>
                <c:pt idx="536">
                  <c:v>2.56382</c:v>
                </c:pt>
                <c:pt idx="537">
                  <c:v>2.15381</c:v>
                </c:pt>
                <c:pt idx="538">
                  <c:v>2.2788</c:v>
                </c:pt>
                <c:pt idx="539">
                  <c:v>5.08244</c:v>
                </c:pt>
                <c:pt idx="540">
                  <c:v>2.37577</c:v>
                </c:pt>
                <c:pt idx="541">
                  <c:v>3.05207</c:v>
                </c:pt>
                <c:pt idx="542">
                  <c:v>4.43169</c:v>
                </c:pt>
                <c:pt idx="543">
                  <c:v>3.01099</c:v>
                </c:pt>
                <c:pt idx="544">
                  <c:v>1.81263</c:v>
                </c:pt>
                <c:pt idx="545">
                  <c:v>2.19984</c:v>
                </c:pt>
                <c:pt idx="546">
                  <c:v>2.56414</c:v>
                </c:pt>
                <c:pt idx="547">
                  <c:v>2.52619</c:v>
                </c:pt>
                <c:pt idx="548">
                  <c:v>2.36862</c:v>
                </c:pt>
                <c:pt idx="549">
                  <c:v>3.335949999999999</c:v>
                </c:pt>
                <c:pt idx="550">
                  <c:v>2.97953</c:v>
                </c:pt>
                <c:pt idx="551">
                  <c:v>2.27116</c:v>
                </c:pt>
                <c:pt idx="552">
                  <c:v>2.75397</c:v>
                </c:pt>
                <c:pt idx="553">
                  <c:v>2.83478</c:v>
                </c:pt>
                <c:pt idx="554">
                  <c:v>2.33993</c:v>
                </c:pt>
                <c:pt idx="555">
                  <c:v>4.73499</c:v>
                </c:pt>
                <c:pt idx="556">
                  <c:v>2.11426</c:v>
                </c:pt>
                <c:pt idx="557">
                  <c:v>2.50474</c:v>
                </c:pt>
                <c:pt idx="558">
                  <c:v>3.6846</c:v>
                </c:pt>
                <c:pt idx="559">
                  <c:v>2.70197</c:v>
                </c:pt>
                <c:pt idx="560">
                  <c:v>2.34494</c:v>
                </c:pt>
                <c:pt idx="561">
                  <c:v>5.77572</c:v>
                </c:pt>
                <c:pt idx="562">
                  <c:v>2.67297</c:v>
                </c:pt>
                <c:pt idx="563">
                  <c:v>2.832559999999999</c:v>
                </c:pt>
                <c:pt idx="564">
                  <c:v>3.08071</c:v>
                </c:pt>
                <c:pt idx="565">
                  <c:v>2.96587</c:v>
                </c:pt>
                <c:pt idx="566">
                  <c:v>2.25661</c:v>
                </c:pt>
                <c:pt idx="567">
                  <c:v>2.81743</c:v>
                </c:pt>
                <c:pt idx="568">
                  <c:v>2.45202</c:v>
                </c:pt>
                <c:pt idx="569">
                  <c:v>1.99386</c:v>
                </c:pt>
                <c:pt idx="570">
                  <c:v>2.89316</c:v>
                </c:pt>
                <c:pt idx="571">
                  <c:v>3.61458</c:v>
                </c:pt>
                <c:pt idx="572">
                  <c:v>2.85501</c:v>
                </c:pt>
                <c:pt idx="573">
                  <c:v>3.80456</c:v>
                </c:pt>
                <c:pt idx="574">
                  <c:v>2.44705</c:v>
                </c:pt>
                <c:pt idx="575">
                  <c:v>4.16034</c:v>
                </c:pt>
                <c:pt idx="576">
                  <c:v>1.73101</c:v>
                </c:pt>
                <c:pt idx="577">
                  <c:v>2.41005</c:v>
                </c:pt>
                <c:pt idx="578">
                  <c:v>2.8535</c:v>
                </c:pt>
                <c:pt idx="579">
                  <c:v>2.39637</c:v>
                </c:pt>
                <c:pt idx="580">
                  <c:v>2.50605</c:v>
                </c:pt>
                <c:pt idx="581">
                  <c:v>2.74186</c:v>
                </c:pt>
                <c:pt idx="582">
                  <c:v>2.32597</c:v>
                </c:pt>
                <c:pt idx="583">
                  <c:v>2.8271</c:v>
                </c:pt>
                <c:pt idx="584">
                  <c:v>2.26393</c:v>
                </c:pt>
                <c:pt idx="585">
                  <c:v>2.75743</c:v>
                </c:pt>
                <c:pt idx="586">
                  <c:v>2.70673</c:v>
                </c:pt>
                <c:pt idx="587">
                  <c:v>2.48796</c:v>
                </c:pt>
                <c:pt idx="588">
                  <c:v>3.51172</c:v>
                </c:pt>
                <c:pt idx="589">
                  <c:v>1.90271</c:v>
                </c:pt>
                <c:pt idx="590">
                  <c:v>2.61785</c:v>
                </c:pt>
                <c:pt idx="591">
                  <c:v>2.27685</c:v>
                </c:pt>
                <c:pt idx="592">
                  <c:v>3.12815</c:v>
                </c:pt>
                <c:pt idx="593">
                  <c:v>2.84719</c:v>
                </c:pt>
                <c:pt idx="594">
                  <c:v>2.99751</c:v>
                </c:pt>
                <c:pt idx="595">
                  <c:v>2.49301</c:v>
                </c:pt>
                <c:pt idx="596">
                  <c:v>3.06199</c:v>
                </c:pt>
                <c:pt idx="597">
                  <c:v>2.82613</c:v>
                </c:pt>
                <c:pt idx="598">
                  <c:v>2.5145</c:v>
                </c:pt>
                <c:pt idx="599">
                  <c:v>2.12401</c:v>
                </c:pt>
                <c:pt idx="600">
                  <c:v>1.97803</c:v>
                </c:pt>
                <c:pt idx="601">
                  <c:v>3.0989</c:v>
                </c:pt>
                <c:pt idx="602">
                  <c:v>3.04772</c:v>
                </c:pt>
                <c:pt idx="603">
                  <c:v>2.54019</c:v>
                </c:pt>
                <c:pt idx="604">
                  <c:v>2.78819</c:v>
                </c:pt>
                <c:pt idx="605">
                  <c:v>3.02905</c:v>
                </c:pt>
                <c:pt idx="606">
                  <c:v>2.358449999999999</c:v>
                </c:pt>
                <c:pt idx="607">
                  <c:v>1.70333</c:v>
                </c:pt>
                <c:pt idx="608">
                  <c:v>2.44508</c:v>
                </c:pt>
                <c:pt idx="609">
                  <c:v>1.98092</c:v>
                </c:pt>
                <c:pt idx="610">
                  <c:v>2.68119</c:v>
                </c:pt>
                <c:pt idx="611">
                  <c:v>2.71096</c:v>
                </c:pt>
                <c:pt idx="612">
                  <c:v>1.80525</c:v>
                </c:pt>
                <c:pt idx="613">
                  <c:v>2.47728</c:v>
                </c:pt>
                <c:pt idx="614">
                  <c:v>1.91959</c:v>
                </c:pt>
                <c:pt idx="615">
                  <c:v>1.78075</c:v>
                </c:pt>
                <c:pt idx="616">
                  <c:v>3.94613</c:v>
                </c:pt>
                <c:pt idx="617">
                  <c:v>1.7283</c:v>
                </c:pt>
                <c:pt idx="618">
                  <c:v>2.36911</c:v>
                </c:pt>
                <c:pt idx="619">
                  <c:v>4.392479999999999</c:v>
                </c:pt>
                <c:pt idx="620">
                  <c:v>2.83459</c:v>
                </c:pt>
                <c:pt idx="621">
                  <c:v>2.94558</c:v>
                </c:pt>
                <c:pt idx="622">
                  <c:v>2.14879</c:v>
                </c:pt>
                <c:pt idx="623">
                  <c:v>2.34182</c:v>
                </c:pt>
                <c:pt idx="624">
                  <c:v>2.28355</c:v>
                </c:pt>
                <c:pt idx="625">
                  <c:v>1.97587</c:v>
                </c:pt>
                <c:pt idx="626">
                  <c:v>2.59708</c:v>
                </c:pt>
                <c:pt idx="627">
                  <c:v>2.44159</c:v>
                </c:pt>
                <c:pt idx="628">
                  <c:v>4.222379999999999</c:v>
                </c:pt>
                <c:pt idx="629">
                  <c:v>3.01315</c:v>
                </c:pt>
                <c:pt idx="630">
                  <c:v>1.89932</c:v>
                </c:pt>
                <c:pt idx="631">
                  <c:v>2.14688</c:v>
                </c:pt>
                <c:pt idx="632">
                  <c:v>1.92301</c:v>
                </c:pt>
                <c:pt idx="633">
                  <c:v>1.8675</c:v>
                </c:pt>
                <c:pt idx="634">
                  <c:v>3.06616</c:v>
                </c:pt>
                <c:pt idx="635">
                  <c:v>2.04625</c:v>
                </c:pt>
                <c:pt idx="636">
                  <c:v>3.122</c:v>
                </c:pt>
                <c:pt idx="637">
                  <c:v>2.25392</c:v>
                </c:pt>
                <c:pt idx="638">
                  <c:v>2.0093</c:v>
                </c:pt>
                <c:pt idx="639">
                  <c:v>2.5063</c:v>
                </c:pt>
                <c:pt idx="640">
                  <c:v>1.71647</c:v>
                </c:pt>
                <c:pt idx="641">
                  <c:v>3.0947</c:v>
                </c:pt>
                <c:pt idx="642">
                  <c:v>4.99158</c:v>
                </c:pt>
                <c:pt idx="643">
                  <c:v>3.15786</c:v>
                </c:pt>
                <c:pt idx="644">
                  <c:v>4.55331</c:v>
                </c:pt>
                <c:pt idx="645">
                  <c:v>2.80306</c:v>
                </c:pt>
                <c:pt idx="646">
                  <c:v>1.91023</c:v>
                </c:pt>
                <c:pt idx="647">
                  <c:v>2.20873</c:v>
                </c:pt>
                <c:pt idx="648">
                  <c:v>2.34847</c:v>
                </c:pt>
                <c:pt idx="649">
                  <c:v>2.20918</c:v>
                </c:pt>
                <c:pt idx="650">
                  <c:v>2.10042</c:v>
                </c:pt>
                <c:pt idx="651">
                  <c:v>1.72057</c:v>
                </c:pt>
                <c:pt idx="652">
                  <c:v>2.39835</c:v>
                </c:pt>
                <c:pt idx="653">
                  <c:v>2.33878</c:v>
                </c:pt>
                <c:pt idx="654">
                  <c:v>2.3178</c:v>
                </c:pt>
                <c:pt idx="655">
                  <c:v>3.73726</c:v>
                </c:pt>
                <c:pt idx="656">
                  <c:v>2.00308</c:v>
                </c:pt>
                <c:pt idx="657">
                  <c:v>3.22743</c:v>
                </c:pt>
                <c:pt idx="658">
                  <c:v>2.72633</c:v>
                </c:pt>
                <c:pt idx="659">
                  <c:v>1.87914</c:v>
                </c:pt>
                <c:pt idx="660">
                  <c:v>1.80054</c:v>
                </c:pt>
                <c:pt idx="661">
                  <c:v>2.29467</c:v>
                </c:pt>
                <c:pt idx="662">
                  <c:v>3.27822</c:v>
                </c:pt>
                <c:pt idx="663">
                  <c:v>1.84014</c:v>
                </c:pt>
                <c:pt idx="664">
                  <c:v>1.68994</c:v>
                </c:pt>
                <c:pt idx="665">
                  <c:v>1.80315</c:v>
                </c:pt>
                <c:pt idx="666">
                  <c:v>2.418</c:v>
                </c:pt>
                <c:pt idx="667">
                  <c:v>2.14558</c:v>
                </c:pt>
                <c:pt idx="668">
                  <c:v>1.98076</c:v>
                </c:pt>
                <c:pt idx="669">
                  <c:v>2.67458</c:v>
                </c:pt>
                <c:pt idx="670">
                  <c:v>2.89957</c:v>
                </c:pt>
                <c:pt idx="671">
                  <c:v>2.62181</c:v>
                </c:pt>
                <c:pt idx="672">
                  <c:v>2.64872</c:v>
                </c:pt>
                <c:pt idx="673">
                  <c:v>2.42843</c:v>
                </c:pt>
                <c:pt idx="674">
                  <c:v>2.60505</c:v>
                </c:pt>
                <c:pt idx="675">
                  <c:v>2.86698</c:v>
                </c:pt>
                <c:pt idx="676">
                  <c:v>2.35365</c:v>
                </c:pt>
                <c:pt idx="677">
                  <c:v>4.010479999999999</c:v>
                </c:pt>
                <c:pt idx="678">
                  <c:v>1.50727</c:v>
                </c:pt>
                <c:pt idx="679">
                  <c:v>2.26872</c:v>
                </c:pt>
                <c:pt idx="680">
                  <c:v>2.2119</c:v>
                </c:pt>
                <c:pt idx="681">
                  <c:v>1.80547</c:v>
                </c:pt>
                <c:pt idx="682">
                  <c:v>3.10217</c:v>
                </c:pt>
                <c:pt idx="683">
                  <c:v>2.86044</c:v>
                </c:pt>
                <c:pt idx="684">
                  <c:v>1.91009</c:v>
                </c:pt>
                <c:pt idx="685">
                  <c:v>1.55489</c:v>
                </c:pt>
                <c:pt idx="686">
                  <c:v>2.45002</c:v>
                </c:pt>
                <c:pt idx="687">
                  <c:v>2.08979</c:v>
                </c:pt>
                <c:pt idx="688">
                  <c:v>1.79753</c:v>
                </c:pt>
                <c:pt idx="689">
                  <c:v>2.56882</c:v>
                </c:pt>
                <c:pt idx="690">
                  <c:v>2.86223</c:v>
                </c:pt>
                <c:pt idx="691">
                  <c:v>1.96552</c:v>
                </c:pt>
                <c:pt idx="692">
                  <c:v>1.99447</c:v>
                </c:pt>
                <c:pt idx="693">
                  <c:v>2.55973</c:v>
                </c:pt>
                <c:pt idx="694">
                  <c:v>1.95995</c:v>
                </c:pt>
                <c:pt idx="695">
                  <c:v>2.02042</c:v>
                </c:pt>
                <c:pt idx="696">
                  <c:v>1.9196</c:v>
                </c:pt>
                <c:pt idx="697">
                  <c:v>1.81112</c:v>
                </c:pt>
                <c:pt idx="698">
                  <c:v>1.88263</c:v>
                </c:pt>
                <c:pt idx="699">
                  <c:v>1.65868</c:v>
                </c:pt>
                <c:pt idx="700">
                  <c:v>1.90997</c:v>
                </c:pt>
                <c:pt idx="701">
                  <c:v>2.40331</c:v>
                </c:pt>
                <c:pt idx="702">
                  <c:v>2.41833</c:v>
                </c:pt>
                <c:pt idx="703">
                  <c:v>2.52593</c:v>
                </c:pt>
                <c:pt idx="704">
                  <c:v>1.58007</c:v>
                </c:pt>
                <c:pt idx="705">
                  <c:v>1.68872</c:v>
                </c:pt>
                <c:pt idx="706">
                  <c:v>1.7736</c:v>
                </c:pt>
                <c:pt idx="707">
                  <c:v>2.48334</c:v>
                </c:pt>
                <c:pt idx="708">
                  <c:v>1.87611</c:v>
                </c:pt>
                <c:pt idx="709">
                  <c:v>1.4178</c:v>
                </c:pt>
                <c:pt idx="710">
                  <c:v>3.09304</c:v>
                </c:pt>
                <c:pt idx="711">
                  <c:v>1.59773</c:v>
                </c:pt>
                <c:pt idx="712">
                  <c:v>1.71773</c:v>
                </c:pt>
              </c:numCache>
            </c:numRef>
          </c:xVal>
          <c:yVal>
            <c:numRef>
              <c:f>'alb01 onemin'!$CA$1:$CA$714</c:f>
              <c:numCache>
                <c:formatCode>General</c:formatCode>
                <c:ptCount val="714"/>
                <c:pt idx="0">
                  <c:v>0.0</c:v>
                </c:pt>
                <c:pt idx="1">
                  <c:v>-0.0784261499999995</c:v>
                </c:pt>
                <c:pt idx="2">
                  <c:v>-1.047643275</c:v>
                </c:pt>
                <c:pt idx="3">
                  <c:v>-2.52629048</c:v>
                </c:pt>
                <c:pt idx="4">
                  <c:v>-1.120230485</c:v>
                </c:pt>
                <c:pt idx="5">
                  <c:v>-0.661886924999999</c:v>
                </c:pt>
                <c:pt idx="6">
                  <c:v>-0.787326295</c:v>
                </c:pt>
                <c:pt idx="7">
                  <c:v>-1.07863201</c:v>
                </c:pt>
                <c:pt idx="8">
                  <c:v>1.348089435</c:v>
                </c:pt>
                <c:pt idx="9">
                  <c:v>-0.702123069999999</c:v>
                </c:pt>
                <c:pt idx="10">
                  <c:v>-0.759126724999999</c:v>
                </c:pt>
                <c:pt idx="11">
                  <c:v>-1.03005257</c:v>
                </c:pt>
                <c:pt idx="12">
                  <c:v>-1.014677915</c:v>
                </c:pt>
                <c:pt idx="13">
                  <c:v>0.20796561</c:v>
                </c:pt>
                <c:pt idx="14">
                  <c:v>-0.30284619</c:v>
                </c:pt>
                <c:pt idx="15">
                  <c:v>0.430949060000001</c:v>
                </c:pt>
                <c:pt idx="16">
                  <c:v>-0.75671415</c:v>
                </c:pt>
                <c:pt idx="17">
                  <c:v>0.426509374999999</c:v>
                </c:pt>
                <c:pt idx="18">
                  <c:v>-0.22391814</c:v>
                </c:pt>
                <c:pt idx="19">
                  <c:v>0.64522568</c:v>
                </c:pt>
                <c:pt idx="20">
                  <c:v>-0.251784135</c:v>
                </c:pt>
                <c:pt idx="21">
                  <c:v>0.0801174599999995</c:v>
                </c:pt>
                <c:pt idx="22">
                  <c:v>0.411564120000001</c:v>
                </c:pt>
                <c:pt idx="23">
                  <c:v>-0.0686937649999992</c:v>
                </c:pt>
                <c:pt idx="24">
                  <c:v>0.431551615</c:v>
                </c:pt>
                <c:pt idx="25">
                  <c:v>-0.296546660000001</c:v>
                </c:pt>
                <c:pt idx="26">
                  <c:v>-0.399410335</c:v>
                </c:pt>
                <c:pt idx="27">
                  <c:v>-0.425377904999999</c:v>
                </c:pt>
                <c:pt idx="28">
                  <c:v>-1.296580985</c:v>
                </c:pt>
                <c:pt idx="29">
                  <c:v>-1.181828165</c:v>
                </c:pt>
                <c:pt idx="30">
                  <c:v>0.00337676999999997</c:v>
                </c:pt>
                <c:pt idx="31">
                  <c:v>0.296516509999999</c:v>
                </c:pt>
                <c:pt idx="32">
                  <c:v>0.17634894</c:v>
                </c:pt>
                <c:pt idx="33">
                  <c:v>-0.569030615000001</c:v>
                </c:pt>
                <c:pt idx="34">
                  <c:v>0.248088290000001</c:v>
                </c:pt>
                <c:pt idx="35">
                  <c:v>-0.596176904999999</c:v>
                </c:pt>
                <c:pt idx="36">
                  <c:v>0.622821554999999</c:v>
                </c:pt>
                <c:pt idx="37">
                  <c:v>-0.0945142149999999</c:v>
                </c:pt>
                <c:pt idx="38">
                  <c:v>-0.642383325</c:v>
                </c:pt>
                <c:pt idx="39">
                  <c:v>-1.02676698</c:v>
                </c:pt>
                <c:pt idx="40">
                  <c:v>0.283214429999999</c:v>
                </c:pt>
                <c:pt idx="41">
                  <c:v>-0.0311885200000005</c:v>
                </c:pt>
                <c:pt idx="42">
                  <c:v>-0.119596664999999</c:v>
                </c:pt>
                <c:pt idx="43">
                  <c:v>-0.9814093</c:v>
                </c:pt>
                <c:pt idx="44">
                  <c:v>-0.107088595000001</c:v>
                </c:pt>
                <c:pt idx="45">
                  <c:v>0.413676449999999</c:v>
                </c:pt>
                <c:pt idx="46">
                  <c:v>-0.998157205</c:v>
                </c:pt>
                <c:pt idx="47">
                  <c:v>-0.0229473350000002</c:v>
                </c:pt>
                <c:pt idx="48">
                  <c:v>0.595367469999999</c:v>
                </c:pt>
                <c:pt idx="49">
                  <c:v>-1.07702138</c:v>
                </c:pt>
                <c:pt idx="50">
                  <c:v>0.45130003</c:v>
                </c:pt>
                <c:pt idx="51">
                  <c:v>-0.453390804999999</c:v>
                </c:pt>
                <c:pt idx="52">
                  <c:v>-0.201265295</c:v>
                </c:pt>
                <c:pt idx="53">
                  <c:v>0.0319945749999996</c:v>
                </c:pt>
                <c:pt idx="54">
                  <c:v>0.37528758</c:v>
                </c:pt>
                <c:pt idx="55">
                  <c:v>-0.93213396</c:v>
                </c:pt>
                <c:pt idx="56">
                  <c:v>-0.395134925</c:v>
                </c:pt>
                <c:pt idx="57">
                  <c:v>-0.1524514</c:v>
                </c:pt>
                <c:pt idx="58">
                  <c:v>0.36316001</c:v>
                </c:pt>
                <c:pt idx="59">
                  <c:v>-0.42659012</c:v>
                </c:pt>
                <c:pt idx="60">
                  <c:v>-0.684088135</c:v>
                </c:pt>
                <c:pt idx="61">
                  <c:v>-0.459298525000001</c:v>
                </c:pt>
                <c:pt idx="62">
                  <c:v>-0.56330513</c:v>
                </c:pt>
                <c:pt idx="63">
                  <c:v>-1.018784425</c:v>
                </c:pt>
                <c:pt idx="64">
                  <c:v>-0.777773719999999</c:v>
                </c:pt>
                <c:pt idx="65">
                  <c:v>0.46339756</c:v>
                </c:pt>
                <c:pt idx="66">
                  <c:v>0.704907300000001</c:v>
                </c:pt>
                <c:pt idx="67">
                  <c:v>1.88826294</c:v>
                </c:pt>
                <c:pt idx="68">
                  <c:v>-0.64092424</c:v>
                </c:pt>
                <c:pt idx="69">
                  <c:v>-0.0205216799999991</c:v>
                </c:pt>
                <c:pt idx="70">
                  <c:v>-1.597239825</c:v>
                </c:pt>
                <c:pt idx="71">
                  <c:v>-0.679788415</c:v>
                </c:pt>
                <c:pt idx="72">
                  <c:v>0.138146130000001</c:v>
                </c:pt>
                <c:pt idx="73">
                  <c:v>0.543839655</c:v>
                </c:pt>
                <c:pt idx="74">
                  <c:v>0.909657280000001</c:v>
                </c:pt>
                <c:pt idx="75">
                  <c:v>0.582467150000001</c:v>
                </c:pt>
                <c:pt idx="76">
                  <c:v>-0.963258879999999</c:v>
                </c:pt>
                <c:pt idx="77">
                  <c:v>-0.343806580000001</c:v>
                </c:pt>
                <c:pt idx="78">
                  <c:v>0.720881175000001</c:v>
                </c:pt>
                <c:pt idx="79">
                  <c:v>0.0160480950000005</c:v>
                </c:pt>
                <c:pt idx="80">
                  <c:v>0.0248614899999994</c:v>
                </c:pt>
                <c:pt idx="81">
                  <c:v>0.0477685399999995</c:v>
                </c:pt>
                <c:pt idx="82">
                  <c:v>0.128752065</c:v>
                </c:pt>
                <c:pt idx="83">
                  <c:v>0.0149511000000005</c:v>
                </c:pt>
                <c:pt idx="84">
                  <c:v>0.16807674</c:v>
                </c:pt>
                <c:pt idx="85">
                  <c:v>0.874482380000001</c:v>
                </c:pt>
                <c:pt idx="86">
                  <c:v>0.66362366</c:v>
                </c:pt>
                <c:pt idx="87">
                  <c:v>-0.598890699999999</c:v>
                </c:pt>
                <c:pt idx="88">
                  <c:v>-0.152605894999999</c:v>
                </c:pt>
                <c:pt idx="89">
                  <c:v>1.760271155</c:v>
                </c:pt>
                <c:pt idx="90">
                  <c:v>0.0422959600000002</c:v>
                </c:pt>
                <c:pt idx="91">
                  <c:v>0.456093454999999</c:v>
                </c:pt>
                <c:pt idx="92">
                  <c:v>0.0957561450000005</c:v>
                </c:pt>
                <c:pt idx="93">
                  <c:v>-0.119544819999999</c:v>
                </c:pt>
                <c:pt idx="94">
                  <c:v>0.571128705</c:v>
                </c:pt>
                <c:pt idx="95">
                  <c:v>0.177826459999999</c:v>
                </c:pt>
                <c:pt idx="96">
                  <c:v>-0.766980015</c:v>
                </c:pt>
                <c:pt idx="97">
                  <c:v>-0.1036479</c:v>
                </c:pt>
                <c:pt idx="98">
                  <c:v>-0.576999829999999</c:v>
                </c:pt>
                <c:pt idx="99">
                  <c:v>-0.239539829999999</c:v>
                </c:pt>
                <c:pt idx="100">
                  <c:v>-0.161029255</c:v>
                </c:pt>
                <c:pt idx="101">
                  <c:v>0.49958273</c:v>
                </c:pt>
                <c:pt idx="102">
                  <c:v>0.0771733050000008</c:v>
                </c:pt>
                <c:pt idx="103">
                  <c:v>0.363212210000001</c:v>
                </c:pt>
                <c:pt idx="104">
                  <c:v>0.37203503</c:v>
                </c:pt>
                <c:pt idx="105">
                  <c:v>-0.861466065</c:v>
                </c:pt>
                <c:pt idx="106">
                  <c:v>0.309424955</c:v>
                </c:pt>
                <c:pt idx="107">
                  <c:v>0.16625976</c:v>
                </c:pt>
                <c:pt idx="108">
                  <c:v>0.700256105</c:v>
                </c:pt>
                <c:pt idx="109">
                  <c:v>0.96368681</c:v>
                </c:pt>
                <c:pt idx="110">
                  <c:v>0.42162386</c:v>
                </c:pt>
                <c:pt idx="111">
                  <c:v>-0.14511627</c:v>
                </c:pt>
                <c:pt idx="112">
                  <c:v>-0.327105824999999</c:v>
                </c:pt>
                <c:pt idx="113">
                  <c:v>-0.114791724999999</c:v>
                </c:pt>
                <c:pt idx="114">
                  <c:v>0.2970818</c:v>
                </c:pt>
                <c:pt idx="115">
                  <c:v>-0.150466789999999</c:v>
                </c:pt>
                <c:pt idx="116">
                  <c:v>-0.20141115</c:v>
                </c:pt>
                <c:pt idx="117">
                  <c:v>0.0377885899999996</c:v>
                </c:pt>
                <c:pt idx="118">
                  <c:v>0.0856412800000008</c:v>
                </c:pt>
                <c:pt idx="119">
                  <c:v>0.176769035</c:v>
                </c:pt>
                <c:pt idx="120">
                  <c:v>-0.96121026</c:v>
                </c:pt>
                <c:pt idx="121">
                  <c:v>0.429541205000001</c:v>
                </c:pt>
                <c:pt idx="122">
                  <c:v>-0.323026809999999</c:v>
                </c:pt>
                <c:pt idx="123">
                  <c:v>0.75264293</c:v>
                </c:pt>
                <c:pt idx="124">
                  <c:v>-0.82039592</c:v>
                </c:pt>
                <c:pt idx="125">
                  <c:v>-0.41392605</c:v>
                </c:pt>
                <c:pt idx="126">
                  <c:v>0.60703395</c:v>
                </c:pt>
                <c:pt idx="127">
                  <c:v>-0.316685345</c:v>
                </c:pt>
                <c:pt idx="128">
                  <c:v>-0.420545345</c:v>
                </c:pt>
                <c:pt idx="129">
                  <c:v>0.369300295000001</c:v>
                </c:pt>
                <c:pt idx="130">
                  <c:v>0.158983115</c:v>
                </c:pt>
                <c:pt idx="131">
                  <c:v>0.574618755</c:v>
                </c:pt>
                <c:pt idx="132">
                  <c:v>-0.21157631</c:v>
                </c:pt>
                <c:pt idx="133">
                  <c:v>0.799457215000001</c:v>
                </c:pt>
                <c:pt idx="134">
                  <c:v>1.011761444999999</c:v>
                </c:pt>
                <c:pt idx="135">
                  <c:v>-0.213123619999999</c:v>
                </c:pt>
                <c:pt idx="136">
                  <c:v>0.196732725</c:v>
                </c:pt>
                <c:pt idx="137">
                  <c:v>0.125423300000001</c:v>
                </c:pt>
                <c:pt idx="138">
                  <c:v>-0.00557612499999993</c:v>
                </c:pt>
                <c:pt idx="139">
                  <c:v>0.44132599</c:v>
                </c:pt>
                <c:pt idx="140">
                  <c:v>-0.0633299099999996</c:v>
                </c:pt>
                <c:pt idx="141">
                  <c:v>-0.0577499099999996</c:v>
                </c:pt>
                <c:pt idx="142">
                  <c:v>1.24602957</c:v>
                </c:pt>
                <c:pt idx="143">
                  <c:v>0.0621659150000001</c:v>
                </c:pt>
                <c:pt idx="144">
                  <c:v>-0.306782674999999</c:v>
                </c:pt>
                <c:pt idx="145">
                  <c:v>0.734109439999999</c:v>
                </c:pt>
                <c:pt idx="146">
                  <c:v>0.0839942450000007</c:v>
                </c:pt>
                <c:pt idx="147">
                  <c:v>0.112468474999999</c:v>
                </c:pt>
                <c:pt idx="148">
                  <c:v>0.43818905</c:v>
                </c:pt>
                <c:pt idx="149">
                  <c:v>0.563586805</c:v>
                </c:pt>
                <c:pt idx="150">
                  <c:v>0.321729625</c:v>
                </c:pt>
                <c:pt idx="151">
                  <c:v>-0.12886826</c:v>
                </c:pt>
                <c:pt idx="152">
                  <c:v>-1.281135440000001</c:v>
                </c:pt>
                <c:pt idx="153">
                  <c:v>-0.0599599299999996</c:v>
                </c:pt>
                <c:pt idx="154">
                  <c:v>-0.34268711</c:v>
                </c:pt>
                <c:pt idx="155">
                  <c:v>-0.679440895</c:v>
                </c:pt>
                <c:pt idx="156">
                  <c:v>0.356018845</c:v>
                </c:pt>
                <c:pt idx="157">
                  <c:v>0.0808801250000005</c:v>
                </c:pt>
                <c:pt idx="158">
                  <c:v>-0.0184684650000006</c:v>
                </c:pt>
                <c:pt idx="159">
                  <c:v>-0.302007759999999</c:v>
                </c:pt>
                <c:pt idx="160">
                  <c:v>-0.250350839999999</c:v>
                </c:pt>
                <c:pt idx="161">
                  <c:v>-1.079595905</c:v>
                </c:pt>
                <c:pt idx="162">
                  <c:v>0.4777348</c:v>
                </c:pt>
                <c:pt idx="163">
                  <c:v>1.02070313</c:v>
                </c:pt>
                <c:pt idx="164">
                  <c:v>-0.131201935</c:v>
                </c:pt>
                <c:pt idx="165">
                  <c:v>0.705862295000001</c:v>
                </c:pt>
                <c:pt idx="166">
                  <c:v>0.31014569</c:v>
                </c:pt>
                <c:pt idx="167">
                  <c:v>0.297807805</c:v>
                </c:pt>
                <c:pt idx="168">
                  <c:v>-1.227270784999999</c:v>
                </c:pt>
                <c:pt idx="169">
                  <c:v>0.143029085</c:v>
                </c:pt>
                <c:pt idx="170">
                  <c:v>0.196048955</c:v>
                </c:pt>
                <c:pt idx="171">
                  <c:v>0.437673185000001</c:v>
                </c:pt>
                <c:pt idx="172">
                  <c:v>0.521814595</c:v>
                </c:pt>
                <c:pt idx="173">
                  <c:v>0.178637415000001</c:v>
                </c:pt>
                <c:pt idx="174">
                  <c:v>0.745513055</c:v>
                </c:pt>
                <c:pt idx="175">
                  <c:v>-0.37384919</c:v>
                </c:pt>
                <c:pt idx="176">
                  <c:v>-0.259448485000001</c:v>
                </c:pt>
                <c:pt idx="177">
                  <c:v>-0.170700025</c:v>
                </c:pt>
                <c:pt idx="178">
                  <c:v>0.0873634999999993</c:v>
                </c:pt>
                <c:pt idx="179">
                  <c:v>0.141717469999999</c:v>
                </c:pt>
                <c:pt idx="180">
                  <c:v>0.0625009950000002</c:v>
                </c:pt>
                <c:pt idx="181">
                  <c:v>-0.1943283</c:v>
                </c:pt>
                <c:pt idx="182">
                  <c:v>0.374858045</c:v>
                </c:pt>
                <c:pt idx="183">
                  <c:v>-0.371749839999999</c:v>
                </c:pt>
                <c:pt idx="184">
                  <c:v>0.370351440000001</c:v>
                </c:pt>
                <c:pt idx="185">
                  <c:v>0.6545999</c:v>
                </c:pt>
                <c:pt idx="186">
                  <c:v>-0.958089395</c:v>
                </c:pt>
                <c:pt idx="187">
                  <c:v>-0.41587305</c:v>
                </c:pt>
                <c:pt idx="188">
                  <c:v>0.0177132950000007</c:v>
                </c:pt>
                <c:pt idx="189">
                  <c:v>-0.413256</c:v>
                </c:pt>
                <c:pt idx="190">
                  <c:v>0.107987395000001</c:v>
                </c:pt>
                <c:pt idx="191">
                  <c:v>-0.346880619999999</c:v>
                </c:pt>
                <c:pt idx="192">
                  <c:v>0.0610122000000006</c:v>
                </c:pt>
                <c:pt idx="193">
                  <c:v>0.11363361</c:v>
                </c:pt>
                <c:pt idx="194">
                  <c:v>-0.847623569999999</c:v>
                </c:pt>
                <c:pt idx="195">
                  <c:v>0.74043066</c:v>
                </c:pt>
                <c:pt idx="196">
                  <c:v>0.82626912</c:v>
                </c:pt>
                <c:pt idx="197">
                  <c:v>0.107749825</c:v>
                </c:pt>
                <c:pt idx="198">
                  <c:v>-0.0579888949999996</c:v>
                </c:pt>
                <c:pt idx="199">
                  <c:v>0.38507591</c:v>
                </c:pt>
                <c:pt idx="200">
                  <c:v>0.324677320000001</c:v>
                </c:pt>
                <c:pt idx="201">
                  <c:v>-0.321415055</c:v>
                </c:pt>
                <c:pt idx="202">
                  <c:v>0.70644565</c:v>
                </c:pt>
                <c:pt idx="203">
                  <c:v>0.725629175</c:v>
                </c:pt>
                <c:pt idx="204">
                  <c:v>-0.166007689999999</c:v>
                </c:pt>
                <c:pt idx="205">
                  <c:v>-0.378208525000001</c:v>
                </c:pt>
                <c:pt idx="206">
                  <c:v>0.0905591000000004</c:v>
                </c:pt>
                <c:pt idx="207">
                  <c:v>-1.78479424</c:v>
                </c:pt>
                <c:pt idx="208">
                  <c:v>-0.835036614999999</c:v>
                </c:pt>
                <c:pt idx="209">
                  <c:v>0.573525499999999</c:v>
                </c:pt>
                <c:pt idx="210">
                  <c:v>0.45808691</c:v>
                </c:pt>
                <c:pt idx="211">
                  <c:v>0.34314691</c:v>
                </c:pt>
                <c:pt idx="212">
                  <c:v>0.35091114</c:v>
                </c:pt>
                <c:pt idx="213">
                  <c:v>0.66382075</c:v>
                </c:pt>
                <c:pt idx="214">
                  <c:v>-0.149760789999999</c:v>
                </c:pt>
                <c:pt idx="215">
                  <c:v>0.526639915</c:v>
                </c:pt>
                <c:pt idx="216">
                  <c:v>0.085299915</c:v>
                </c:pt>
                <c:pt idx="217">
                  <c:v>-0.63270092</c:v>
                </c:pt>
                <c:pt idx="218">
                  <c:v>0.668502474999999</c:v>
                </c:pt>
                <c:pt idx="219">
                  <c:v>-0.697224704999999</c:v>
                </c:pt>
                <c:pt idx="220">
                  <c:v>0.868130935</c:v>
                </c:pt>
                <c:pt idx="221">
                  <c:v>0.0395972800000007</c:v>
                </c:pt>
                <c:pt idx="222">
                  <c:v>0.542346445000001</c:v>
                </c:pt>
                <c:pt idx="223">
                  <c:v>-0.42184337</c:v>
                </c:pt>
                <c:pt idx="224">
                  <c:v>-0.18142209</c:v>
                </c:pt>
                <c:pt idx="225">
                  <c:v>-0.620267859999999</c:v>
                </c:pt>
                <c:pt idx="226">
                  <c:v>-0.63163235</c:v>
                </c:pt>
                <c:pt idx="227">
                  <c:v>-0.850987674999999</c:v>
                </c:pt>
                <c:pt idx="228">
                  <c:v>0.498770655</c:v>
                </c:pt>
                <c:pt idx="229">
                  <c:v>-0.13025582</c:v>
                </c:pt>
                <c:pt idx="230">
                  <c:v>-1.171547490000001</c:v>
                </c:pt>
                <c:pt idx="231">
                  <c:v>0.271363085</c:v>
                </c:pt>
                <c:pt idx="232">
                  <c:v>-0.140495634999999</c:v>
                </c:pt>
                <c:pt idx="233">
                  <c:v>-0.0261328149999995</c:v>
                </c:pt>
                <c:pt idx="234">
                  <c:v>0.0949035299999993</c:v>
                </c:pt>
                <c:pt idx="235">
                  <c:v>-0.623905764999999</c:v>
                </c:pt>
                <c:pt idx="236">
                  <c:v>0.450541285000001</c:v>
                </c:pt>
                <c:pt idx="237">
                  <c:v>0.554081285000001</c:v>
                </c:pt>
                <c:pt idx="238">
                  <c:v>-0.422416599999999</c:v>
                </c:pt>
                <c:pt idx="239">
                  <c:v>0.0173501900000005</c:v>
                </c:pt>
                <c:pt idx="240">
                  <c:v>0.35009865</c:v>
                </c:pt>
                <c:pt idx="241">
                  <c:v>-0.623199235</c:v>
                </c:pt>
                <c:pt idx="242">
                  <c:v>-0.161587825</c:v>
                </c:pt>
                <c:pt idx="243">
                  <c:v>-0.307333724999999</c:v>
                </c:pt>
                <c:pt idx="244">
                  <c:v>0.243807685</c:v>
                </c:pt>
                <c:pt idx="245">
                  <c:v>-0.1035502</c:v>
                </c:pt>
                <c:pt idx="246">
                  <c:v>-0.6326602</c:v>
                </c:pt>
                <c:pt idx="247">
                  <c:v>-0.725869495000001</c:v>
                </c:pt>
                <c:pt idx="248">
                  <c:v>0.787533195000001</c:v>
                </c:pt>
                <c:pt idx="249">
                  <c:v>0.870486460000001</c:v>
                </c:pt>
                <c:pt idx="250">
                  <c:v>-0.205984375</c:v>
                </c:pt>
                <c:pt idx="251">
                  <c:v>0.146178445000001</c:v>
                </c:pt>
                <c:pt idx="252">
                  <c:v>-0.793596619999999</c:v>
                </c:pt>
                <c:pt idx="253">
                  <c:v>0.997912544999999</c:v>
                </c:pt>
                <c:pt idx="254">
                  <c:v>0.295550300000001</c:v>
                </c:pt>
                <c:pt idx="255">
                  <c:v>-0.209758995</c:v>
                </c:pt>
                <c:pt idx="256">
                  <c:v>-0.20649124</c:v>
                </c:pt>
                <c:pt idx="257">
                  <c:v>-0.452590534999999</c:v>
                </c:pt>
                <c:pt idx="258">
                  <c:v>-0.383100534999999</c:v>
                </c:pt>
                <c:pt idx="259">
                  <c:v>-0.14242137</c:v>
                </c:pt>
                <c:pt idx="260">
                  <c:v>0.239244715</c:v>
                </c:pt>
                <c:pt idx="261">
                  <c:v>-0.114193875</c:v>
                </c:pt>
                <c:pt idx="262">
                  <c:v>-0.493221759999999</c:v>
                </c:pt>
                <c:pt idx="263">
                  <c:v>-0.190386955</c:v>
                </c:pt>
                <c:pt idx="264">
                  <c:v>0.205104455000001</c:v>
                </c:pt>
                <c:pt idx="265">
                  <c:v>0.22626798</c:v>
                </c:pt>
                <c:pt idx="266">
                  <c:v>-1.231889905</c:v>
                </c:pt>
                <c:pt idx="267">
                  <c:v>0.714360410000001</c:v>
                </c:pt>
                <c:pt idx="268">
                  <c:v>-0.353226065</c:v>
                </c:pt>
                <c:pt idx="269">
                  <c:v>-0.404789015</c:v>
                </c:pt>
                <c:pt idx="270">
                  <c:v>-0.138007604999999</c:v>
                </c:pt>
                <c:pt idx="271">
                  <c:v>0.273208035</c:v>
                </c:pt>
                <c:pt idx="272">
                  <c:v>-0.427017734999999</c:v>
                </c:pt>
                <c:pt idx="273">
                  <c:v>-0.0199263250000004</c:v>
                </c:pt>
                <c:pt idx="274">
                  <c:v>-0.418869405000001</c:v>
                </c:pt>
                <c:pt idx="275">
                  <c:v>0.21068104</c:v>
                </c:pt>
                <c:pt idx="276">
                  <c:v>0.345771485000001</c:v>
                </c:pt>
                <c:pt idx="277">
                  <c:v>-0.995503579999999</c:v>
                </c:pt>
                <c:pt idx="278">
                  <c:v>0.17275065</c:v>
                </c:pt>
                <c:pt idx="279">
                  <c:v>-0.866016529999999</c:v>
                </c:pt>
                <c:pt idx="280">
                  <c:v>-0.903744544999999</c:v>
                </c:pt>
                <c:pt idx="281">
                  <c:v>0.6535059</c:v>
                </c:pt>
                <c:pt idx="282">
                  <c:v>-0.872797754999999</c:v>
                </c:pt>
                <c:pt idx="283">
                  <c:v>-0.98096</c:v>
                </c:pt>
                <c:pt idx="284">
                  <c:v>0.845175380000001</c:v>
                </c:pt>
                <c:pt idx="285">
                  <c:v>0.715538905</c:v>
                </c:pt>
                <c:pt idx="286">
                  <c:v>0.145170055</c:v>
                </c:pt>
                <c:pt idx="287">
                  <c:v>-0.384838534999999</c:v>
                </c:pt>
                <c:pt idx="288">
                  <c:v>0.127475695</c:v>
                </c:pt>
                <c:pt idx="289">
                  <c:v>0.322656400000001</c:v>
                </c:pt>
                <c:pt idx="290">
                  <c:v>0.509709220000001</c:v>
                </c:pt>
                <c:pt idx="291">
                  <c:v>-0.29212937</c:v>
                </c:pt>
                <c:pt idx="292">
                  <c:v>0.203224155</c:v>
                </c:pt>
                <c:pt idx="293">
                  <c:v>0.505528385000001</c:v>
                </c:pt>
                <c:pt idx="294">
                  <c:v>-0.062736105</c:v>
                </c:pt>
                <c:pt idx="295">
                  <c:v>-0.230324824999999</c:v>
                </c:pt>
                <c:pt idx="296">
                  <c:v>0.721049275000001</c:v>
                </c:pt>
                <c:pt idx="297">
                  <c:v>0.10588421</c:v>
                </c:pt>
                <c:pt idx="298">
                  <c:v>0.587447735</c:v>
                </c:pt>
                <c:pt idx="299">
                  <c:v>0.3379769</c:v>
                </c:pt>
                <c:pt idx="300">
                  <c:v>-0.264997589999999</c:v>
                </c:pt>
                <c:pt idx="301">
                  <c:v>-1.170028555</c:v>
                </c:pt>
                <c:pt idx="302">
                  <c:v>0.50910497</c:v>
                </c:pt>
                <c:pt idx="303">
                  <c:v>0.21068202</c:v>
                </c:pt>
                <c:pt idx="304">
                  <c:v>0.520533430000001</c:v>
                </c:pt>
                <c:pt idx="305">
                  <c:v>0.223613430000001</c:v>
                </c:pt>
                <c:pt idx="306">
                  <c:v>-0.0983174050000006</c:v>
                </c:pt>
                <c:pt idx="307">
                  <c:v>0.402354005</c:v>
                </c:pt>
                <c:pt idx="308">
                  <c:v>0.385072465000001</c:v>
                </c:pt>
                <c:pt idx="309">
                  <c:v>0.312945155</c:v>
                </c:pt>
                <c:pt idx="310">
                  <c:v>0.331559385000001</c:v>
                </c:pt>
                <c:pt idx="311">
                  <c:v>-0.110906385000001</c:v>
                </c:pt>
                <c:pt idx="312">
                  <c:v>0.318456435000001</c:v>
                </c:pt>
                <c:pt idx="313">
                  <c:v>-0.23065722</c:v>
                </c:pt>
                <c:pt idx="314">
                  <c:v>0.261200405000001</c:v>
                </c:pt>
                <c:pt idx="315">
                  <c:v>-0.438386775</c:v>
                </c:pt>
                <c:pt idx="316">
                  <c:v>0.312089569999999</c:v>
                </c:pt>
                <c:pt idx="317">
                  <c:v>0.311231684999999</c:v>
                </c:pt>
                <c:pt idx="318">
                  <c:v>-0.428602674999999</c:v>
                </c:pt>
                <c:pt idx="319">
                  <c:v>-0.0849442150000003</c:v>
                </c:pt>
                <c:pt idx="320">
                  <c:v>0.348503539999999</c:v>
                </c:pt>
                <c:pt idx="321">
                  <c:v>0.482328475000001</c:v>
                </c:pt>
                <c:pt idx="322">
                  <c:v>0.188288475000001</c:v>
                </c:pt>
                <c:pt idx="323">
                  <c:v>0.657979885</c:v>
                </c:pt>
                <c:pt idx="324">
                  <c:v>0.500205265000001</c:v>
                </c:pt>
                <c:pt idx="325">
                  <c:v>0.00493738000000077</c:v>
                </c:pt>
                <c:pt idx="326">
                  <c:v>-0.827318519999999</c:v>
                </c:pt>
                <c:pt idx="327">
                  <c:v>0.466321480000001</c:v>
                </c:pt>
                <c:pt idx="328">
                  <c:v>-0.672378519999999</c:v>
                </c:pt>
                <c:pt idx="329">
                  <c:v>1.208441795</c:v>
                </c:pt>
                <c:pt idx="330">
                  <c:v>-0.378025385</c:v>
                </c:pt>
                <c:pt idx="331">
                  <c:v>0.394534355000001</c:v>
                </c:pt>
                <c:pt idx="332">
                  <c:v>-0.150884235</c:v>
                </c:pt>
                <c:pt idx="333">
                  <c:v>-0.613092955</c:v>
                </c:pt>
                <c:pt idx="334">
                  <c:v>0.576350569999999</c:v>
                </c:pt>
                <c:pt idx="335">
                  <c:v>0.197608510000001</c:v>
                </c:pt>
                <c:pt idx="336">
                  <c:v>-0.659920784999999</c:v>
                </c:pt>
                <c:pt idx="337">
                  <c:v>-0.114735145</c:v>
                </c:pt>
                <c:pt idx="338">
                  <c:v>-0.542324699999999</c:v>
                </c:pt>
                <c:pt idx="339">
                  <c:v>0.76962671</c:v>
                </c:pt>
                <c:pt idx="340">
                  <c:v>0.476230235</c:v>
                </c:pt>
                <c:pt idx="341">
                  <c:v>0.466514465000001</c:v>
                </c:pt>
                <c:pt idx="342">
                  <c:v>0.800577285000001</c:v>
                </c:pt>
                <c:pt idx="343">
                  <c:v>0.0963786949999995</c:v>
                </c:pt>
                <c:pt idx="344">
                  <c:v>0.977711699999999</c:v>
                </c:pt>
                <c:pt idx="345">
                  <c:v>0.476036634999999</c:v>
                </c:pt>
                <c:pt idx="346">
                  <c:v>0.762918045</c:v>
                </c:pt>
                <c:pt idx="347">
                  <c:v>-0.83377125</c:v>
                </c:pt>
                <c:pt idx="348">
                  <c:v>-0.6190542</c:v>
                </c:pt>
                <c:pt idx="349">
                  <c:v>0.306811440000001</c:v>
                </c:pt>
                <c:pt idx="350">
                  <c:v>0.665524965</c:v>
                </c:pt>
                <c:pt idx="351">
                  <c:v>0.409309195</c:v>
                </c:pt>
                <c:pt idx="352">
                  <c:v>0.0359213100000006</c:v>
                </c:pt>
                <c:pt idx="353">
                  <c:v>0.173864835</c:v>
                </c:pt>
                <c:pt idx="354">
                  <c:v>-0.286311769999999</c:v>
                </c:pt>
                <c:pt idx="355">
                  <c:v>0.60428797</c:v>
                </c:pt>
                <c:pt idx="356">
                  <c:v>0.553975594999999</c:v>
                </c:pt>
                <c:pt idx="357">
                  <c:v>-0.721698764999999</c:v>
                </c:pt>
                <c:pt idx="358">
                  <c:v>-0.281962420000001</c:v>
                </c:pt>
                <c:pt idx="359">
                  <c:v>-1.139510305</c:v>
                </c:pt>
                <c:pt idx="360">
                  <c:v>-0.512733255</c:v>
                </c:pt>
                <c:pt idx="361">
                  <c:v>0.0551491750000004</c:v>
                </c:pt>
                <c:pt idx="362">
                  <c:v>-0.31725012</c:v>
                </c:pt>
                <c:pt idx="363">
                  <c:v>-0.585288135</c:v>
                </c:pt>
                <c:pt idx="364">
                  <c:v>-0.654485315</c:v>
                </c:pt>
                <c:pt idx="365">
                  <c:v>-0.50398179</c:v>
                </c:pt>
                <c:pt idx="366">
                  <c:v>0.846416669999999</c:v>
                </c:pt>
                <c:pt idx="367">
                  <c:v>0.38096795</c:v>
                </c:pt>
                <c:pt idx="368">
                  <c:v>-0.0431757049999994</c:v>
                </c:pt>
                <c:pt idx="369">
                  <c:v>0.749756855</c:v>
                </c:pt>
                <c:pt idx="370">
                  <c:v>-0.426419619999999</c:v>
                </c:pt>
                <c:pt idx="371">
                  <c:v>-0.690504684999999</c:v>
                </c:pt>
                <c:pt idx="372">
                  <c:v>-0.23688116</c:v>
                </c:pt>
                <c:pt idx="373">
                  <c:v>0.75119717</c:v>
                </c:pt>
                <c:pt idx="374">
                  <c:v>-0.29318001</c:v>
                </c:pt>
                <c:pt idx="375">
                  <c:v>0.506598765</c:v>
                </c:pt>
                <c:pt idx="376">
                  <c:v>0.792638634999999</c:v>
                </c:pt>
                <c:pt idx="377">
                  <c:v>0.0243441450000003</c:v>
                </c:pt>
                <c:pt idx="378">
                  <c:v>0.63269485</c:v>
                </c:pt>
                <c:pt idx="379">
                  <c:v>-0.717368805</c:v>
                </c:pt>
                <c:pt idx="380">
                  <c:v>0.29027472</c:v>
                </c:pt>
                <c:pt idx="381">
                  <c:v>-0.48205593</c:v>
                </c:pt>
                <c:pt idx="382">
                  <c:v>-0.423862405000001</c:v>
                </c:pt>
                <c:pt idx="383">
                  <c:v>-0.682091699999999</c:v>
                </c:pt>
                <c:pt idx="384">
                  <c:v>0.451721564999999</c:v>
                </c:pt>
                <c:pt idx="385">
                  <c:v>0.410641564999999</c:v>
                </c:pt>
                <c:pt idx="386">
                  <c:v>0.64594509</c:v>
                </c:pt>
                <c:pt idx="387">
                  <c:v>0.516473550000001</c:v>
                </c:pt>
                <c:pt idx="388">
                  <c:v>0.00448681499999972</c:v>
                </c:pt>
                <c:pt idx="389">
                  <c:v>0.375903735</c:v>
                </c:pt>
                <c:pt idx="390">
                  <c:v>0.3147029</c:v>
                </c:pt>
                <c:pt idx="391">
                  <c:v>0.11114995</c:v>
                </c:pt>
                <c:pt idx="392">
                  <c:v>0.0988261650000003</c:v>
                </c:pt>
                <c:pt idx="393">
                  <c:v>0.707970395000001</c:v>
                </c:pt>
                <c:pt idx="394">
                  <c:v>0.311981674999999</c:v>
                </c:pt>
                <c:pt idx="395">
                  <c:v>0.527100135</c:v>
                </c:pt>
                <c:pt idx="396">
                  <c:v>0.537594365000001</c:v>
                </c:pt>
                <c:pt idx="397">
                  <c:v>0.20364494</c:v>
                </c:pt>
                <c:pt idx="398">
                  <c:v>-0.460123075</c:v>
                </c:pt>
                <c:pt idx="399">
                  <c:v>-0.146697435000001</c:v>
                </c:pt>
                <c:pt idx="400">
                  <c:v>-0.647746025</c:v>
                </c:pt>
                <c:pt idx="401">
                  <c:v>-0.72195827</c:v>
                </c:pt>
                <c:pt idx="402">
                  <c:v>-0.127896285</c:v>
                </c:pt>
                <c:pt idx="403">
                  <c:v>-0.77499289</c:v>
                </c:pt>
                <c:pt idx="404">
                  <c:v>0.0602948649999998</c:v>
                </c:pt>
                <c:pt idx="405">
                  <c:v>-0.409231609999999</c:v>
                </c:pt>
                <c:pt idx="406">
                  <c:v>0.397124345000001</c:v>
                </c:pt>
                <c:pt idx="407">
                  <c:v>-1.31836931</c:v>
                </c:pt>
                <c:pt idx="408">
                  <c:v>0.447440560000001</c:v>
                </c:pt>
                <c:pt idx="409">
                  <c:v>0.100484715</c:v>
                </c:pt>
                <c:pt idx="410">
                  <c:v>0.16678683</c:v>
                </c:pt>
                <c:pt idx="411">
                  <c:v>0.32693811</c:v>
                </c:pt>
                <c:pt idx="412">
                  <c:v>-0.297601185</c:v>
                </c:pt>
                <c:pt idx="413">
                  <c:v>0.177079835</c:v>
                </c:pt>
                <c:pt idx="414">
                  <c:v>0.910958295000001</c:v>
                </c:pt>
                <c:pt idx="415">
                  <c:v>-0.230207474999999</c:v>
                </c:pt>
                <c:pt idx="416">
                  <c:v>0.957881689999999</c:v>
                </c:pt>
                <c:pt idx="417">
                  <c:v>0.890395215</c:v>
                </c:pt>
                <c:pt idx="418">
                  <c:v>0.58650297</c:v>
                </c:pt>
                <c:pt idx="419">
                  <c:v>0.1666272</c:v>
                </c:pt>
                <c:pt idx="420">
                  <c:v>0.0633179049999998</c:v>
                </c:pt>
                <c:pt idx="421">
                  <c:v>-0.403485045</c:v>
                </c:pt>
                <c:pt idx="422">
                  <c:v>-0.539903634999999</c:v>
                </c:pt>
                <c:pt idx="423">
                  <c:v>0.0973227099999995</c:v>
                </c:pt>
                <c:pt idx="424">
                  <c:v>0.960152709999999</c:v>
                </c:pt>
                <c:pt idx="425">
                  <c:v>-0.541216714999999</c:v>
                </c:pt>
                <c:pt idx="426">
                  <c:v>-0.23061601</c:v>
                </c:pt>
                <c:pt idx="427">
                  <c:v>-0.820558255</c:v>
                </c:pt>
                <c:pt idx="428">
                  <c:v>-0.147166845</c:v>
                </c:pt>
                <c:pt idx="429">
                  <c:v>1.77823091</c:v>
                </c:pt>
                <c:pt idx="430">
                  <c:v>0.874573025</c:v>
                </c:pt>
                <c:pt idx="431">
                  <c:v>0.476003729999999</c:v>
                </c:pt>
                <c:pt idx="432">
                  <c:v>0.462130075</c:v>
                </c:pt>
                <c:pt idx="433">
                  <c:v>-0.0286935799999992</c:v>
                </c:pt>
                <c:pt idx="434">
                  <c:v>-0.230984415000001</c:v>
                </c:pt>
                <c:pt idx="435">
                  <c:v>1.224428405000001</c:v>
                </c:pt>
                <c:pt idx="436">
                  <c:v>-0.572975955</c:v>
                </c:pt>
                <c:pt idx="437">
                  <c:v>-0.197473265</c:v>
                </c:pt>
                <c:pt idx="438">
                  <c:v>-0.680493395000001</c:v>
                </c:pt>
                <c:pt idx="439">
                  <c:v>0.544418015</c:v>
                </c:pt>
                <c:pt idx="440">
                  <c:v>0.151127755</c:v>
                </c:pt>
                <c:pt idx="441">
                  <c:v>3.181515825</c:v>
                </c:pt>
                <c:pt idx="442">
                  <c:v>-0.680564434999999</c:v>
                </c:pt>
                <c:pt idx="443">
                  <c:v>-0.0471680900000002</c:v>
                </c:pt>
                <c:pt idx="444">
                  <c:v>0.104015305000001</c:v>
                </c:pt>
                <c:pt idx="445">
                  <c:v>0.11023306</c:v>
                </c:pt>
                <c:pt idx="446">
                  <c:v>0.194620815</c:v>
                </c:pt>
                <c:pt idx="447">
                  <c:v>-0.429666624999999</c:v>
                </c:pt>
                <c:pt idx="448">
                  <c:v>0.604255490000001</c:v>
                </c:pt>
                <c:pt idx="449">
                  <c:v>0.0706317049999995</c:v>
                </c:pt>
                <c:pt idx="450">
                  <c:v>0.0190487549999995</c:v>
                </c:pt>
                <c:pt idx="451">
                  <c:v>0.212125805</c:v>
                </c:pt>
                <c:pt idx="452">
                  <c:v>-0.620649390000001</c:v>
                </c:pt>
                <c:pt idx="453">
                  <c:v>0.41313202</c:v>
                </c:pt>
                <c:pt idx="454">
                  <c:v>-0.11480516</c:v>
                </c:pt>
                <c:pt idx="455">
                  <c:v>0.518050480000001</c:v>
                </c:pt>
                <c:pt idx="456">
                  <c:v>-0.16063401</c:v>
                </c:pt>
                <c:pt idx="457">
                  <c:v>-0.10305709</c:v>
                </c:pt>
                <c:pt idx="458">
                  <c:v>-0.0881286299999994</c:v>
                </c:pt>
                <c:pt idx="459">
                  <c:v>-0.150659464999999</c:v>
                </c:pt>
                <c:pt idx="460">
                  <c:v>-0.121966905</c:v>
                </c:pt>
                <c:pt idx="461">
                  <c:v>-0.0857262000000004</c:v>
                </c:pt>
                <c:pt idx="462">
                  <c:v>1.222707325</c:v>
                </c:pt>
                <c:pt idx="463">
                  <c:v>0.686880145</c:v>
                </c:pt>
                <c:pt idx="464">
                  <c:v>0.162480015</c:v>
                </c:pt>
                <c:pt idx="465">
                  <c:v>0.12609777</c:v>
                </c:pt>
                <c:pt idx="466">
                  <c:v>0.410364115</c:v>
                </c:pt>
                <c:pt idx="467">
                  <c:v>-0.30466377</c:v>
                </c:pt>
                <c:pt idx="468">
                  <c:v>0.64011905</c:v>
                </c:pt>
                <c:pt idx="469">
                  <c:v>0.270979495000001</c:v>
                </c:pt>
                <c:pt idx="470">
                  <c:v>-0.0694686499999994</c:v>
                </c:pt>
                <c:pt idx="471">
                  <c:v>-0.0158790400000001</c:v>
                </c:pt>
                <c:pt idx="472">
                  <c:v>0.54183083</c:v>
                </c:pt>
                <c:pt idx="473">
                  <c:v>0.341218455000001</c:v>
                </c:pt>
                <c:pt idx="474">
                  <c:v>0.0584508849999998</c:v>
                </c:pt>
                <c:pt idx="475">
                  <c:v>0.338735115</c:v>
                </c:pt>
                <c:pt idx="476">
                  <c:v>0.0981865250000009</c:v>
                </c:pt>
                <c:pt idx="477">
                  <c:v>0.410547805</c:v>
                </c:pt>
                <c:pt idx="478">
                  <c:v>-0.274229634999999</c:v>
                </c:pt>
                <c:pt idx="479">
                  <c:v>1.332971644999999</c:v>
                </c:pt>
                <c:pt idx="480">
                  <c:v>0.521911515000001</c:v>
                </c:pt>
                <c:pt idx="481">
                  <c:v>0.278607025</c:v>
                </c:pt>
                <c:pt idx="482">
                  <c:v>-0.312230155</c:v>
                </c:pt>
                <c:pt idx="483">
                  <c:v>0.084839585000001</c:v>
                </c:pt>
                <c:pt idx="484">
                  <c:v>-0.146166075</c:v>
                </c:pt>
                <c:pt idx="485">
                  <c:v>-0.117946075</c:v>
                </c:pt>
                <c:pt idx="486">
                  <c:v>-0.190891975</c:v>
                </c:pt>
                <c:pt idx="487">
                  <c:v>0.254659305</c:v>
                </c:pt>
                <c:pt idx="488">
                  <c:v>0.21148693</c:v>
                </c:pt>
                <c:pt idx="489">
                  <c:v>0.07263205</c:v>
                </c:pt>
                <c:pt idx="490">
                  <c:v>-0.374928785</c:v>
                </c:pt>
                <c:pt idx="491">
                  <c:v>0.376813774999999</c:v>
                </c:pt>
                <c:pt idx="492">
                  <c:v>-0.198899175</c:v>
                </c:pt>
                <c:pt idx="493">
                  <c:v>0.621185759999999</c:v>
                </c:pt>
                <c:pt idx="494">
                  <c:v>0.625519155</c:v>
                </c:pt>
                <c:pt idx="495">
                  <c:v>-0.169123795</c:v>
                </c:pt>
                <c:pt idx="496">
                  <c:v>-0.914763350000001</c:v>
                </c:pt>
                <c:pt idx="497">
                  <c:v>0.71953806</c:v>
                </c:pt>
                <c:pt idx="498">
                  <c:v>0.114338764999999</c:v>
                </c:pt>
                <c:pt idx="499">
                  <c:v>-1.018576300000001</c:v>
                </c:pt>
                <c:pt idx="500">
                  <c:v>-0.227988544999999</c:v>
                </c:pt>
                <c:pt idx="501">
                  <c:v>-0.551182589999999</c:v>
                </c:pt>
                <c:pt idx="502">
                  <c:v>0.584951955</c:v>
                </c:pt>
                <c:pt idx="503">
                  <c:v>-0.414334649999999</c:v>
                </c:pt>
                <c:pt idx="504">
                  <c:v>-0.622162664999999</c:v>
                </c:pt>
                <c:pt idx="505">
                  <c:v>0.84891804</c:v>
                </c:pt>
                <c:pt idx="506">
                  <c:v>0.32947086</c:v>
                </c:pt>
                <c:pt idx="507">
                  <c:v>0.455615535000001</c:v>
                </c:pt>
                <c:pt idx="508">
                  <c:v>-0.110488825</c:v>
                </c:pt>
                <c:pt idx="509">
                  <c:v>0.56114175</c:v>
                </c:pt>
                <c:pt idx="510">
                  <c:v>0.105564440000001</c:v>
                </c:pt>
                <c:pt idx="511">
                  <c:v>-0.20215415</c:v>
                </c:pt>
                <c:pt idx="512">
                  <c:v>-0.1726971</c:v>
                </c:pt>
                <c:pt idx="513">
                  <c:v>0.0395743100000004</c:v>
                </c:pt>
                <c:pt idx="514">
                  <c:v>0.400850525000001</c:v>
                </c:pt>
                <c:pt idx="515">
                  <c:v>-0.45002595</c:v>
                </c:pt>
                <c:pt idx="516">
                  <c:v>1.023417575000001</c:v>
                </c:pt>
                <c:pt idx="517">
                  <c:v>-0.104481404999999</c:v>
                </c:pt>
                <c:pt idx="518">
                  <c:v>-0.414113335000001</c:v>
                </c:pt>
                <c:pt idx="519">
                  <c:v>-0.204615579999999</c:v>
                </c:pt>
                <c:pt idx="520">
                  <c:v>0.13199429</c:v>
                </c:pt>
                <c:pt idx="521">
                  <c:v>0.0334771100000001</c:v>
                </c:pt>
                <c:pt idx="522">
                  <c:v>-0.286450589999999</c:v>
                </c:pt>
                <c:pt idx="523">
                  <c:v>-0.581651424999999</c:v>
                </c:pt>
                <c:pt idx="524">
                  <c:v>0.432673510000001</c:v>
                </c:pt>
                <c:pt idx="525">
                  <c:v>-0.41915085</c:v>
                </c:pt>
                <c:pt idx="526">
                  <c:v>-0.510310534999999</c:v>
                </c:pt>
                <c:pt idx="527">
                  <c:v>-0.859098549999999</c:v>
                </c:pt>
                <c:pt idx="528">
                  <c:v>0.080690095</c:v>
                </c:pt>
                <c:pt idx="529">
                  <c:v>0.164202654999999</c:v>
                </c:pt>
                <c:pt idx="530">
                  <c:v>1.001706885</c:v>
                </c:pt>
                <c:pt idx="531">
                  <c:v>0.101929</c:v>
                </c:pt>
                <c:pt idx="532">
                  <c:v>-0.0493097199999996</c:v>
                </c:pt>
                <c:pt idx="533">
                  <c:v>-0.207502095</c:v>
                </c:pt>
                <c:pt idx="534">
                  <c:v>0.0897334150000006</c:v>
                </c:pt>
                <c:pt idx="535">
                  <c:v>0.440454175</c:v>
                </c:pt>
                <c:pt idx="536">
                  <c:v>-0.461195379999999</c:v>
                </c:pt>
                <c:pt idx="537">
                  <c:v>0.02959308</c:v>
                </c:pt>
                <c:pt idx="538">
                  <c:v>0.468413784999999</c:v>
                </c:pt>
                <c:pt idx="539">
                  <c:v>0.376464490000001</c:v>
                </c:pt>
                <c:pt idx="540">
                  <c:v>-0.862243524999999</c:v>
                </c:pt>
                <c:pt idx="541">
                  <c:v>0.467519295</c:v>
                </c:pt>
                <c:pt idx="542">
                  <c:v>-0.602627885</c:v>
                </c:pt>
                <c:pt idx="543">
                  <c:v>-0.808961539999999</c:v>
                </c:pt>
                <c:pt idx="544">
                  <c:v>0.16901833</c:v>
                </c:pt>
                <c:pt idx="545">
                  <c:v>-0.11512885</c:v>
                </c:pt>
                <c:pt idx="546">
                  <c:v>0.51094807</c:v>
                </c:pt>
                <c:pt idx="547">
                  <c:v>-0.152765584999999</c:v>
                </c:pt>
                <c:pt idx="548">
                  <c:v>0.489148829999999</c:v>
                </c:pt>
                <c:pt idx="549">
                  <c:v>0.307510945</c:v>
                </c:pt>
                <c:pt idx="550">
                  <c:v>0.0764515200000007</c:v>
                </c:pt>
                <c:pt idx="551">
                  <c:v>-0.504940985</c:v>
                </c:pt>
                <c:pt idx="552">
                  <c:v>-0.144977145</c:v>
                </c:pt>
                <c:pt idx="553">
                  <c:v>-0.125408240000001</c:v>
                </c:pt>
                <c:pt idx="554">
                  <c:v>1.11050829</c:v>
                </c:pt>
                <c:pt idx="555">
                  <c:v>0.355159699999999</c:v>
                </c:pt>
                <c:pt idx="556">
                  <c:v>-0.51017479</c:v>
                </c:pt>
                <c:pt idx="557">
                  <c:v>0.0295387349999994</c:v>
                </c:pt>
                <c:pt idx="558">
                  <c:v>0.0220835400000008</c:v>
                </c:pt>
                <c:pt idx="559">
                  <c:v>-0.51406505</c:v>
                </c:pt>
                <c:pt idx="560">
                  <c:v>-0.154806589999999</c:v>
                </c:pt>
                <c:pt idx="561">
                  <c:v>0.355322445000001</c:v>
                </c:pt>
                <c:pt idx="562">
                  <c:v>-1.469071599999999</c:v>
                </c:pt>
                <c:pt idx="563">
                  <c:v>-0.26259609</c:v>
                </c:pt>
                <c:pt idx="564">
                  <c:v>-0.0106155149999993</c:v>
                </c:pt>
                <c:pt idx="565">
                  <c:v>-0.0637812850000006</c:v>
                </c:pt>
                <c:pt idx="566">
                  <c:v>-0.62063494</c:v>
                </c:pt>
                <c:pt idx="567">
                  <c:v>-0.33352071</c:v>
                </c:pt>
                <c:pt idx="568">
                  <c:v>0.191547620000001</c:v>
                </c:pt>
                <c:pt idx="569">
                  <c:v>0.12415313</c:v>
                </c:pt>
                <c:pt idx="570">
                  <c:v>0.44149415</c:v>
                </c:pt>
                <c:pt idx="571">
                  <c:v>-0.307797389999999</c:v>
                </c:pt>
                <c:pt idx="572">
                  <c:v>-0.27889893</c:v>
                </c:pt>
                <c:pt idx="573">
                  <c:v>0.0217971550000001</c:v>
                </c:pt>
                <c:pt idx="574">
                  <c:v>-0.0863705449999994</c:v>
                </c:pt>
                <c:pt idx="575">
                  <c:v>-0.49416177</c:v>
                </c:pt>
                <c:pt idx="576">
                  <c:v>0.14702528</c:v>
                </c:pt>
                <c:pt idx="577">
                  <c:v>0.0768279699999997</c:v>
                </c:pt>
                <c:pt idx="578">
                  <c:v>0.000763535000000759</c:v>
                </c:pt>
                <c:pt idx="579">
                  <c:v>0.459287505000001</c:v>
                </c:pt>
                <c:pt idx="580">
                  <c:v>0.149050195</c:v>
                </c:pt>
                <c:pt idx="581">
                  <c:v>-0.594746280000001</c:v>
                </c:pt>
                <c:pt idx="582">
                  <c:v>-0.919458524999999</c:v>
                </c:pt>
                <c:pt idx="583">
                  <c:v>-0.0767286549999996</c:v>
                </c:pt>
                <c:pt idx="584">
                  <c:v>-0.22445795</c:v>
                </c:pt>
                <c:pt idx="585">
                  <c:v>-0.531090454999999</c:v>
                </c:pt>
                <c:pt idx="586">
                  <c:v>-0.186830975</c:v>
                </c:pt>
                <c:pt idx="587">
                  <c:v>0.319624535000001</c:v>
                </c:pt>
                <c:pt idx="588">
                  <c:v>-0.0303326449999996</c:v>
                </c:pt>
                <c:pt idx="589">
                  <c:v>-0.26797066</c:v>
                </c:pt>
                <c:pt idx="590">
                  <c:v>0.709605295</c:v>
                </c:pt>
                <c:pt idx="591">
                  <c:v>0.0370383000000002</c:v>
                </c:pt>
                <c:pt idx="592">
                  <c:v>0.149479580000001</c:v>
                </c:pt>
                <c:pt idx="593">
                  <c:v>-0.397498955</c:v>
                </c:pt>
                <c:pt idx="594">
                  <c:v>0.707069375</c:v>
                </c:pt>
                <c:pt idx="595">
                  <c:v>-0.679584539999999</c:v>
                </c:pt>
                <c:pt idx="596">
                  <c:v>0.10107687</c:v>
                </c:pt>
                <c:pt idx="597">
                  <c:v>0.878746035</c:v>
                </c:pt>
                <c:pt idx="598">
                  <c:v>0.886709744999999</c:v>
                </c:pt>
                <c:pt idx="599">
                  <c:v>0.776468075</c:v>
                </c:pt>
                <c:pt idx="600">
                  <c:v>-0.0208691050000004</c:v>
                </c:pt>
                <c:pt idx="601">
                  <c:v>0.510638520000001</c:v>
                </c:pt>
                <c:pt idx="602">
                  <c:v>-0.336345394999999</c:v>
                </c:pt>
                <c:pt idx="603">
                  <c:v>0.83535236</c:v>
                </c:pt>
                <c:pt idx="604">
                  <c:v>-0.167600015</c:v>
                </c:pt>
                <c:pt idx="605">
                  <c:v>0.56373837</c:v>
                </c:pt>
                <c:pt idx="606">
                  <c:v>-0.122248235000001</c:v>
                </c:pt>
                <c:pt idx="607">
                  <c:v>-0.0205506099999996</c:v>
                </c:pt>
                <c:pt idx="608">
                  <c:v>-0.147483245000001</c:v>
                </c:pt>
                <c:pt idx="609">
                  <c:v>-0.10407857</c:v>
                </c:pt>
                <c:pt idx="610">
                  <c:v>-0.0586771600000005</c:v>
                </c:pt>
                <c:pt idx="611">
                  <c:v>0.10094425</c:v>
                </c:pt>
                <c:pt idx="612">
                  <c:v>-0.0512331900000006</c:v>
                </c:pt>
                <c:pt idx="613">
                  <c:v>-0.47077974</c:v>
                </c:pt>
                <c:pt idx="614">
                  <c:v>-0.238383524999999</c:v>
                </c:pt>
                <c:pt idx="615">
                  <c:v>0.0196370499999998</c:v>
                </c:pt>
                <c:pt idx="616">
                  <c:v>-0.10666193</c:v>
                </c:pt>
                <c:pt idx="617">
                  <c:v>0.475463635000001</c:v>
                </c:pt>
                <c:pt idx="618">
                  <c:v>0.0153043400000003</c:v>
                </c:pt>
                <c:pt idx="619">
                  <c:v>0.48741933</c:v>
                </c:pt>
                <c:pt idx="620">
                  <c:v>-0.112961190000001</c:v>
                </c:pt>
                <c:pt idx="621">
                  <c:v>0.82343842</c:v>
                </c:pt>
                <c:pt idx="622">
                  <c:v>-0.0897256249999997</c:v>
                </c:pt>
                <c:pt idx="623">
                  <c:v>-0.147406015</c:v>
                </c:pt>
                <c:pt idx="624">
                  <c:v>-0.493694289999999</c:v>
                </c:pt>
                <c:pt idx="625">
                  <c:v>0.190789235</c:v>
                </c:pt>
                <c:pt idx="626">
                  <c:v>0.0295239649999996</c:v>
                </c:pt>
                <c:pt idx="627">
                  <c:v>-0.4509729</c:v>
                </c:pt>
                <c:pt idx="628">
                  <c:v>-0.040102845</c:v>
                </c:pt>
                <c:pt idx="629">
                  <c:v>-0.25484958</c:v>
                </c:pt>
                <c:pt idx="630">
                  <c:v>-0.48522856</c:v>
                </c:pt>
                <c:pt idx="631">
                  <c:v>0.0934604750000004</c:v>
                </c:pt>
                <c:pt idx="632">
                  <c:v>0.694597135</c:v>
                </c:pt>
                <c:pt idx="633">
                  <c:v>-0.142505815</c:v>
                </c:pt>
                <c:pt idx="634">
                  <c:v>0.000331809999999266</c:v>
                </c:pt>
                <c:pt idx="635">
                  <c:v>0.451983925</c:v>
                </c:pt>
                <c:pt idx="636">
                  <c:v>0.170704630000001</c:v>
                </c:pt>
                <c:pt idx="637">
                  <c:v>-0.00387058499999959</c:v>
                </c:pt>
                <c:pt idx="638">
                  <c:v>-0.318917319999999</c:v>
                </c:pt>
                <c:pt idx="639">
                  <c:v>0.40112409</c:v>
                </c:pt>
                <c:pt idx="640">
                  <c:v>-0.567985595</c:v>
                </c:pt>
                <c:pt idx="641">
                  <c:v>0.307765869999999</c:v>
                </c:pt>
                <c:pt idx="642">
                  <c:v>0.734145535</c:v>
                </c:pt>
                <c:pt idx="643">
                  <c:v>-1.449313835</c:v>
                </c:pt>
                <c:pt idx="644">
                  <c:v>0.631604235</c:v>
                </c:pt>
                <c:pt idx="645">
                  <c:v>-1.725168845</c:v>
                </c:pt>
                <c:pt idx="646">
                  <c:v>0.79313019</c:v>
                </c:pt>
                <c:pt idx="647">
                  <c:v>0.00576473500000091</c:v>
                </c:pt>
                <c:pt idx="648">
                  <c:v>-0.11088482</c:v>
                </c:pt>
                <c:pt idx="649">
                  <c:v>0.687174790000001</c:v>
                </c:pt>
                <c:pt idx="650">
                  <c:v>0.53544043</c:v>
                </c:pt>
                <c:pt idx="651">
                  <c:v>0.209641135</c:v>
                </c:pt>
                <c:pt idx="652">
                  <c:v>0.00176784999999929</c:v>
                </c:pt>
                <c:pt idx="653">
                  <c:v>-0.27334963</c:v>
                </c:pt>
                <c:pt idx="654">
                  <c:v>0.44759024</c:v>
                </c:pt>
                <c:pt idx="655">
                  <c:v>-0.568567459999999</c:v>
                </c:pt>
                <c:pt idx="656">
                  <c:v>1.17173317</c:v>
                </c:pt>
                <c:pt idx="657">
                  <c:v>0.256085135</c:v>
                </c:pt>
                <c:pt idx="658">
                  <c:v>-1.066781025</c:v>
                </c:pt>
                <c:pt idx="659">
                  <c:v>-0.222164234999999</c:v>
                </c:pt>
                <c:pt idx="660">
                  <c:v>-0.0995143649999993</c:v>
                </c:pt>
                <c:pt idx="661">
                  <c:v>0.76449144</c:v>
                </c:pt>
                <c:pt idx="662">
                  <c:v>0.0870847950000009</c:v>
                </c:pt>
                <c:pt idx="663">
                  <c:v>-0.271931755</c:v>
                </c:pt>
                <c:pt idx="664">
                  <c:v>0.59486459</c:v>
                </c:pt>
                <c:pt idx="665">
                  <c:v>-0.190423129999999</c:v>
                </c:pt>
                <c:pt idx="666">
                  <c:v>0.197861025</c:v>
                </c:pt>
                <c:pt idx="667">
                  <c:v>0.29813852</c:v>
                </c:pt>
                <c:pt idx="668">
                  <c:v>0.13330529</c:v>
                </c:pt>
                <c:pt idx="669">
                  <c:v>-0.778797474999999</c:v>
                </c:pt>
                <c:pt idx="670">
                  <c:v>0.191593805000001</c:v>
                </c:pt>
                <c:pt idx="671">
                  <c:v>-0.327294339999999</c:v>
                </c:pt>
                <c:pt idx="672">
                  <c:v>-0.270361855</c:v>
                </c:pt>
                <c:pt idx="673">
                  <c:v>-0.387079555</c:v>
                </c:pt>
                <c:pt idx="674">
                  <c:v>-0.0102956049999998</c:v>
                </c:pt>
                <c:pt idx="675">
                  <c:v>-0.0569399700000005</c:v>
                </c:pt>
                <c:pt idx="676">
                  <c:v>-1.061053885</c:v>
                </c:pt>
                <c:pt idx="677">
                  <c:v>-0.843878189999999</c:v>
                </c:pt>
                <c:pt idx="678">
                  <c:v>-0.286397875</c:v>
                </c:pt>
                <c:pt idx="679">
                  <c:v>0.807616595000001</c:v>
                </c:pt>
                <c:pt idx="680">
                  <c:v>-0.03344463</c:v>
                </c:pt>
                <c:pt idx="681">
                  <c:v>-0.332104835</c:v>
                </c:pt>
                <c:pt idx="682">
                  <c:v>0.706270024999999</c:v>
                </c:pt>
                <c:pt idx="683">
                  <c:v>-0.44467788</c:v>
                </c:pt>
                <c:pt idx="684">
                  <c:v>-1.031189775</c:v>
                </c:pt>
                <c:pt idx="685">
                  <c:v>-0.287655805</c:v>
                </c:pt>
                <c:pt idx="686">
                  <c:v>0.0497439700000011</c:v>
                </c:pt>
                <c:pt idx="687">
                  <c:v>-0.100228980000001</c:v>
                </c:pt>
                <c:pt idx="688">
                  <c:v>-0.746456104999999</c:v>
                </c:pt>
                <c:pt idx="689">
                  <c:v>-0.247284119999999</c:v>
                </c:pt>
                <c:pt idx="690">
                  <c:v>1.29572946</c:v>
                </c:pt>
                <c:pt idx="691">
                  <c:v>-0.160135364999999</c:v>
                </c:pt>
                <c:pt idx="692">
                  <c:v>0.382215915000001</c:v>
                </c:pt>
                <c:pt idx="693">
                  <c:v>-0.289861415</c:v>
                </c:pt>
                <c:pt idx="694">
                  <c:v>0.841989455</c:v>
                </c:pt>
                <c:pt idx="695">
                  <c:v>-0.228429395</c:v>
                </c:pt>
                <c:pt idx="696">
                  <c:v>-0.72867476</c:v>
                </c:pt>
                <c:pt idx="697">
                  <c:v>0.37951058</c:v>
                </c:pt>
                <c:pt idx="698">
                  <c:v>-0.679487304999999</c:v>
                </c:pt>
                <c:pt idx="699">
                  <c:v>0.962136980000001</c:v>
                </c:pt>
                <c:pt idx="700">
                  <c:v>-0.473817064999999</c:v>
                </c:pt>
                <c:pt idx="701">
                  <c:v>0.105389315</c:v>
                </c:pt>
                <c:pt idx="702">
                  <c:v>-0.668838124999999</c:v>
                </c:pt>
                <c:pt idx="703">
                  <c:v>-0.840915119999999</c:v>
                </c:pt>
                <c:pt idx="704">
                  <c:v>-0.689763934999999</c:v>
                </c:pt>
                <c:pt idx="705">
                  <c:v>-0.481231949999999</c:v>
                </c:pt>
                <c:pt idx="706">
                  <c:v>-0.164632545</c:v>
                </c:pt>
                <c:pt idx="707">
                  <c:v>0.0902043749999996</c:v>
                </c:pt>
                <c:pt idx="708">
                  <c:v>-0.78877134</c:v>
                </c:pt>
                <c:pt idx="709">
                  <c:v>-0.42102481</c:v>
                </c:pt>
                <c:pt idx="710">
                  <c:v>-0.40558251</c:v>
                </c:pt>
                <c:pt idx="711">
                  <c:v>-0.89760752</c:v>
                </c:pt>
                <c:pt idx="712">
                  <c:v>0.03260452</c:v>
                </c:pt>
                <c:pt idx="713">
                  <c:v>-0.207539099999999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901976"/>
        <c:axId val="-2057896488"/>
      </c:scatterChart>
      <c:valAx>
        <c:axId val="-2057901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observed wind speed</a:t>
                </a:r>
                <a:r>
                  <a:rPr lang="en-US" sz="1200" baseline="0"/>
                  <a:t>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7896488"/>
        <c:crosses val="autoZero"/>
        <c:crossBetween val="midCat"/>
      </c:valAx>
      <c:valAx>
        <c:axId val="-2057896488"/>
        <c:scaling>
          <c:orientation val="minMax"/>
          <c:max val="4.0"/>
          <c:min val="-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forecast</a:t>
                </a:r>
                <a:r>
                  <a:rPr lang="en-US" sz="1200" baseline="0"/>
                  <a:t> wind bias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7901976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Radiosonde CONUS T850</a:t>
            </a:r>
            <a:r>
              <a:rPr lang="en-US" baseline="0"/>
              <a:t> (July 2016)</a:t>
            </a:r>
            <a:r>
              <a:rPr lang="en-US"/>
              <a:t>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T2andmore'!$G$1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T2andmore'!$BQ$2:$BQ$30</c:f>
              <c:numCache>
                <c:formatCode>General</c:formatCode>
                <c:ptCount val="29"/>
                <c:pt idx="0">
                  <c:v>293.085</c:v>
                </c:pt>
                <c:pt idx="1">
                  <c:v>291.551</c:v>
                </c:pt>
                <c:pt idx="2">
                  <c:v>293.695</c:v>
                </c:pt>
                <c:pt idx="3">
                  <c:v>292.179</c:v>
                </c:pt>
                <c:pt idx="4">
                  <c:v>294.124</c:v>
                </c:pt>
                <c:pt idx="5">
                  <c:v>292.573</c:v>
                </c:pt>
                <c:pt idx="6">
                  <c:v>294.364</c:v>
                </c:pt>
                <c:pt idx="7">
                  <c:v>292.846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'alb01 T2andmore'!$H$1</c:f>
              <c:strCache>
                <c:ptCount val="1"/>
                <c:pt idx="0">
                  <c:v>observation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T2andmore'!$BR$2:$BR$30</c:f>
              <c:numCache>
                <c:formatCode>General</c:formatCode>
                <c:ptCount val="29"/>
                <c:pt idx="0">
                  <c:v>293.251</c:v>
                </c:pt>
                <c:pt idx="1">
                  <c:v>291.654</c:v>
                </c:pt>
                <c:pt idx="2">
                  <c:v>293.329</c:v>
                </c:pt>
                <c:pt idx="3">
                  <c:v>291.7309999999999</c:v>
                </c:pt>
                <c:pt idx="4">
                  <c:v>293.429</c:v>
                </c:pt>
                <c:pt idx="5">
                  <c:v>291.814</c:v>
                </c:pt>
                <c:pt idx="6">
                  <c:v>293.509</c:v>
                </c:pt>
                <c:pt idx="7">
                  <c:v>291.879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416024"/>
        <c:axId val="-2118466248"/>
      </c:scatterChart>
      <c:scatterChart>
        <c:scatterStyle val="lineMarker"/>
        <c:varyColors val="0"/>
        <c:ser>
          <c:idx val="2"/>
          <c:order val="2"/>
          <c:tx>
            <c:strRef>
              <c:f>'alb01 T2andmore'!$E$1</c:f>
              <c:strCache>
                <c:ptCount val="1"/>
                <c:pt idx="0">
                  <c:v># observations</c:v>
                </c:pt>
              </c:strCache>
            </c:strRef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T2andmore'!$BO$2:$BO$30</c:f>
              <c:numCache>
                <c:formatCode>General</c:formatCode>
                <c:ptCount val="29"/>
                <c:pt idx="0">
                  <c:v>1909.0</c:v>
                </c:pt>
                <c:pt idx="1">
                  <c:v>1952.0</c:v>
                </c:pt>
                <c:pt idx="2">
                  <c:v>1911.0</c:v>
                </c:pt>
                <c:pt idx="3">
                  <c:v>1952.0</c:v>
                </c:pt>
                <c:pt idx="4">
                  <c:v>1911.0</c:v>
                </c:pt>
                <c:pt idx="5">
                  <c:v>1954.0</c:v>
                </c:pt>
                <c:pt idx="6">
                  <c:v>1911.0</c:v>
                </c:pt>
                <c:pt idx="7">
                  <c:v>1956.0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638616"/>
        <c:axId val="-2113074952"/>
      </c:scatterChart>
      <c:valAx>
        <c:axId val="-2092416024"/>
        <c:scaling>
          <c:orientation val="minMax"/>
          <c:max val="8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forecast hour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466248"/>
        <c:crosses val="autoZero"/>
        <c:crossBetween val="midCat"/>
        <c:majorUnit val="12.0"/>
      </c:valAx>
      <c:valAx>
        <c:axId val="-2118466248"/>
        <c:scaling>
          <c:orientation val="minMax"/>
          <c:max val="295.0"/>
          <c:min val="29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2416024"/>
        <c:crosses val="autoZero"/>
        <c:crossBetween val="midCat"/>
        <c:majorUnit val="1.0"/>
      </c:valAx>
      <c:valAx>
        <c:axId val="-2113074952"/>
        <c:scaling>
          <c:orientation val="minMax"/>
          <c:max val="2250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638616"/>
        <c:crosses val="max"/>
        <c:crossBetween val="midCat"/>
        <c:majorUnit val="250.0"/>
      </c:valAx>
      <c:valAx>
        <c:axId val="2140638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3074952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ASOS network-averaged 2-m T</a:t>
            </a:r>
            <a:r>
              <a:rPr lang="en-US" baseline="0"/>
              <a:t> (July 2016)</a:t>
            </a:r>
            <a:r>
              <a:rPr lang="en-US"/>
              <a:t>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T2andmore'!$G$1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'alb01 T2andmore'!$D$2:$D$30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T2andmore'!$O$2:$O$30</c:f>
              <c:numCache>
                <c:formatCode>General</c:formatCode>
                <c:ptCount val="29"/>
                <c:pt idx="0">
                  <c:v>300.534</c:v>
                </c:pt>
                <c:pt idx="1">
                  <c:v>296.197</c:v>
                </c:pt>
                <c:pt idx="2">
                  <c:v>293.715</c:v>
                </c:pt>
                <c:pt idx="3">
                  <c:v>292.256</c:v>
                </c:pt>
                <c:pt idx="4">
                  <c:v>292.574</c:v>
                </c:pt>
                <c:pt idx="5">
                  <c:v>298.244</c:v>
                </c:pt>
                <c:pt idx="6">
                  <c:v>301.98</c:v>
                </c:pt>
                <c:pt idx="7">
                  <c:v>303.041</c:v>
                </c:pt>
                <c:pt idx="8">
                  <c:v>301.201</c:v>
                </c:pt>
                <c:pt idx="9">
                  <c:v>296.886</c:v>
                </c:pt>
                <c:pt idx="10">
                  <c:v>294.392</c:v>
                </c:pt>
                <c:pt idx="11">
                  <c:v>292.881</c:v>
                </c:pt>
                <c:pt idx="12">
                  <c:v>293.098</c:v>
                </c:pt>
                <c:pt idx="13">
                  <c:v>298.364</c:v>
                </c:pt>
                <c:pt idx="14">
                  <c:v>302.242</c:v>
                </c:pt>
                <c:pt idx="15">
                  <c:v>303.351</c:v>
                </c:pt>
                <c:pt idx="16">
                  <c:v>301.4829999999999</c:v>
                </c:pt>
                <c:pt idx="17">
                  <c:v>297.2329999999999</c:v>
                </c:pt>
                <c:pt idx="18">
                  <c:v>294.666</c:v>
                </c:pt>
                <c:pt idx="19">
                  <c:v>293.127</c:v>
                </c:pt>
                <c:pt idx="20">
                  <c:v>293.339</c:v>
                </c:pt>
                <c:pt idx="21">
                  <c:v>298.639</c:v>
                </c:pt>
                <c:pt idx="22">
                  <c:v>302.544</c:v>
                </c:pt>
                <c:pt idx="23">
                  <c:v>303.653</c:v>
                </c:pt>
                <c:pt idx="24">
                  <c:v>301.689</c:v>
                </c:pt>
                <c:pt idx="25">
                  <c:v>297.408</c:v>
                </c:pt>
                <c:pt idx="26">
                  <c:v>294.844</c:v>
                </c:pt>
                <c:pt idx="27">
                  <c:v>293.287</c:v>
                </c:pt>
                <c:pt idx="28">
                  <c:v>293.4949999999999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'alb01 T2andmore'!$H$1</c:f>
              <c:strCache>
                <c:ptCount val="1"/>
                <c:pt idx="0">
                  <c:v>observation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'alb01 T2andmore'!$D$2:$D$30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T2andmore'!$P$2:$P$30</c:f>
              <c:numCache>
                <c:formatCode>General</c:formatCode>
                <c:ptCount val="29"/>
                <c:pt idx="0">
                  <c:v>301.629</c:v>
                </c:pt>
                <c:pt idx="1">
                  <c:v>297.654</c:v>
                </c:pt>
                <c:pt idx="2">
                  <c:v>295.169</c:v>
                </c:pt>
                <c:pt idx="3">
                  <c:v>293.639</c:v>
                </c:pt>
                <c:pt idx="4">
                  <c:v>293.62</c:v>
                </c:pt>
                <c:pt idx="5">
                  <c:v>298.103</c:v>
                </c:pt>
                <c:pt idx="6">
                  <c:v>301.745</c:v>
                </c:pt>
                <c:pt idx="7">
                  <c:v>303.049</c:v>
                </c:pt>
                <c:pt idx="8">
                  <c:v>301.679</c:v>
                </c:pt>
                <c:pt idx="9">
                  <c:v>297.718</c:v>
                </c:pt>
                <c:pt idx="10">
                  <c:v>295.242</c:v>
                </c:pt>
                <c:pt idx="11">
                  <c:v>293.709</c:v>
                </c:pt>
                <c:pt idx="12">
                  <c:v>293.668</c:v>
                </c:pt>
                <c:pt idx="13">
                  <c:v>298.154</c:v>
                </c:pt>
                <c:pt idx="14">
                  <c:v>301.811</c:v>
                </c:pt>
                <c:pt idx="15">
                  <c:v>303.122</c:v>
                </c:pt>
                <c:pt idx="16">
                  <c:v>301.751</c:v>
                </c:pt>
                <c:pt idx="17">
                  <c:v>297.788</c:v>
                </c:pt>
                <c:pt idx="18">
                  <c:v>295.309</c:v>
                </c:pt>
                <c:pt idx="19">
                  <c:v>293.78</c:v>
                </c:pt>
                <c:pt idx="20">
                  <c:v>293.723</c:v>
                </c:pt>
                <c:pt idx="21">
                  <c:v>298.21</c:v>
                </c:pt>
                <c:pt idx="22">
                  <c:v>301.885</c:v>
                </c:pt>
                <c:pt idx="23">
                  <c:v>303.201</c:v>
                </c:pt>
                <c:pt idx="24">
                  <c:v>301.819</c:v>
                </c:pt>
                <c:pt idx="25">
                  <c:v>297.846</c:v>
                </c:pt>
                <c:pt idx="26">
                  <c:v>295.371</c:v>
                </c:pt>
                <c:pt idx="27">
                  <c:v>293.846</c:v>
                </c:pt>
                <c:pt idx="28">
                  <c:v>293.772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406456"/>
        <c:axId val="-2127202488"/>
      </c:scatterChart>
      <c:scatterChart>
        <c:scatterStyle val="lineMarker"/>
        <c:varyColors val="0"/>
        <c:ser>
          <c:idx val="2"/>
          <c:order val="2"/>
          <c:tx>
            <c:strRef>
              <c:f>'alb01 T2andmore'!$E$1</c:f>
              <c:strCache>
                <c:ptCount val="1"/>
                <c:pt idx="0">
                  <c:v># observations</c:v>
                </c:pt>
              </c:strCache>
            </c:strRef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'alb01 T2andmore'!$D$2:$D$30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T2andmore'!$M$2:$M$30</c:f>
              <c:numCache>
                <c:formatCode>General</c:formatCode>
                <c:ptCount val="29"/>
                <c:pt idx="0">
                  <c:v>24807.0</c:v>
                </c:pt>
                <c:pt idx="1">
                  <c:v>24821.0</c:v>
                </c:pt>
                <c:pt idx="2">
                  <c:v>24718.0</c:v>
                </c:pt>
                <c:pt idx="3">
                  <c:v>24732.0</c:v>
                </c:pt>
                <c:pt idx="4">
                  <c:v>24787.0</c:v>
                </c:pt>
                <c:pt idx="5">
                  <c:v>24760.0</c:v>
                </c:pt>
                <c:pt idx="6">
                  <c:v>24763.0</c:v>
                </c:pt>
                <c:pt idx="7">
                  <c:v>24826.0</c:v>
                </c:pt>
                <c:pt idx="8">
                  <c:v>24804.0</c:v>
                </c:pt>
                <c:pt idx="9">
                  <c:v>24816.0</c:v>
                </c:pt>
                <c:pt idx="10">
                  <c:v>24714.0</c:v>
                </c:pt>
                <c:pt idx="11">
                  <c:v>24730.0</c:v>
                </c:pt>
                <c:pt idx="12">
                  <c:v>24782.0</c:v>
                </c:pt>
                <c:pt idx="13">
                  <c:v>24756.0</c:v>
                </c:pt>
                <c:pt idx="14">
                  <c:v>24757.0</c:v>
                </c:pt>
                <c:pt idx="15">
                  <c:v>24823.0</c:v>
                </c:pt>
                <c:pt idx="16">
                  <c:v>24805.0</c:v>
                </c:pt>
                <c:pt idx="17">
                  <c:v>24812.0</c:v>
                </c:pt>
                <c:pt idx="18">
                  <c:v>24707.0</c:v>
                </c:pt>
                <c:pt idx="19">
                  <c:v>24727.0</c:v>
                </c:pt>
                <c:pt idx="20">
                  <c:v>24782.0</c:v>
                </c:pt>
                <c:pt idx="21">
                  <c:v>24756.0</c:v>
                </c:pt>
                <c:pt idx="22">
                  <c:v>24758.0</c:v>
                </c:pt>
                <c:pt idx="23">
                  <c:v>24823.0</c:v>
                </c:pt>
                <c:pt idx="24">
                  <c:v>24803.0</c:v>
                </c:pt>
                <c:pt idx="25">
                  <c:v>24811.0</c:v>
                </c:pt>
                <c:pt idx="26">
                  <c:v>24705.0</c:v>
                </c:pt>
                <c:pt idx="27">
                  <c:v>24727.0</c:v>
                </c:pt>
                <c:pt idx="28">
                  <c:v>24783.0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578984"/>
        <c:axId val="-2073599128"/>
      </c:scatterChart>
      <c:valAx>
        <c:axId val="-2073406456"/>
        <c:scaling>
          <c:orientation val="minMax"/>
          <c:max val="8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forecast hour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7202488"/>
        <c:crosses val="autoZero"/>
        <c:crossBetween val="midCat"/>
        <c:majorUnit val="12.0"/>
      </c:valAx>
      <c:valAx>
        <c:axId val="-2127202488"/>
        <c:scaling>
          <c:orientation val="minMax"/>
          <c:max val="308.0"/>
          <c:min val="29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2-m temperature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3406456"/>
        <c:crosses val="autoZero"/>
        <c:crossBetween val="midCat"/>
      </c:valAx>
      <c:valAx>
        <c:axId val="-2073599128"/>
        <c:scaling>
          <c:orientation val="minMax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4578984"/>
        <c:crosses val="max"/>
        <c:crossBetween val="midCat"/>
        <c:majorUnit val="10000.0"/>
      </c:valAx>
      <c:valAx>
        <c:axId val="-2074578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3599128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Radiosonde CONUS T850</a:t>
            </a:r>
            <a:r>
              <a:rPr lang="en-US" baseline="0"/>
              <a:t> (July 2016)</a:t>
            </a:r>
            <a:r>
              <a:rPr lang="en-US"/>
              <a:t>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T2andmore'!$G$1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T2andmore'!$BQ$2:$BQ$30</c:f>
              <c:numCache>
                <c:formatCode>General</c:formatCode>
                <c:ptCount val="29"/>
                <c:pt idx="0">
                  <c:v>293.085</c:v>
                </c:pt>
                <c:pt idx="1">
                  <c:v>291.551</c:v>
                </c:pt>
                <c:pt idx="2">
                  <c:v>293.695</c:v>
                </c:pt>
                <c:pt idx="3">
                  <c:v>292.179</c:v>
                </c:pt>
                <c:pt idx="4">
                  <c:v>294.124</c:v>
                </c:pt>
                <c:pt idx="5">
                  <c:v>292.573</c:v>
                </c:pt>
                <c:pt idx="6">
                  <c:v>294.364</c:v>
                </c:pt>
                <c:pt idx="7">
                  <c:v>292.846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'alb01 T2andmore'!$H$1</c:f>
              <c:strCache>
                <c:ptCount val="1"/>
                <c:pt idx="0">
                  <c:v>observation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T2andmore'!$BR$2:$BR$30</c:f>
              <c:numCache>
                <c:formatCode>General</c:formatCode>
                <c:ptCount val="29"/>
                <c:pt idx="0">
                  <c:v>293.251</c:v>
                </c:pt>
                <c:pt idx="1">
                  <c:v>291.654</c:v>
                </c:pt>
                <c:pt idx="2">
                  <c:v>293.329</c:v>
                </c:pt>
                <c:pt idx="3">
                  <c:v>291.7309999999998</c:v>
                </c:pt>
                <c:pt idx="4">
                  <c:v>293.429</c:v>
                </c:pt>
                <c:pt idx="5">
                  <c:v>291.814</c:v>
                </c:pt>
                <c:pt idx="6">
                  <c:v>293.509</c:v>
                </c:pt>
                <c:pt idx="7">
                  <c:v>291.879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317272"/>
        <c:axId val="-2073959592"/>
      </c:scatterChart>
      <c:scatterChart>
        <c:scatterStyle val="lineMarker"/>
        <c:varyColors val="0"/>
        <c:ser>
          <c:idx val="2"/>
          <c:order val="2"/>
          <c:tx>
            <c:strRef>
              <c:f>'alb01 T2andmore'!$E$1</c:f>
              <c:strCache>
                <c:ptCount val="1"/>
                <c:pt idx="0">
                  <c:v># observations</c:v>
                </c:pt>
              </c:strCache>
            </c:strRef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T2andmore'!$BO$2:$BO$30</c:f>
              <c:numCache>
                <c:formatCode>General</c:formatCode>
                <c:ptCount val="29"/>
                <c:pt idx="0">
                  <c:v>1909.0</c:v>
                </c:pt>
                <c:pt idx="1">
                  <c:v>1952.0</c:v>
                </c:pt>
                <c:pt idx="2">
                  <c:v>1911.0</c:v>
                </c:pt>
                <c:pt idx="3">
                  <c:v>1952.0</c:v>
                </c:pt>
                <c:pt idx="4">
                  <c:v>1911.0</c:v>
                </c:pt>
                <c:pt idx="5">
                  <c:v>1954.0</c:v>
                </c:pt>
                <c:pt idx="6">
                  <c:v>1911.0</c:v>
                </c:pt>
                <c:pt idx="7">
                  <c:v>1956.0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2392760"/>
        <c:axId val="-2077875880"/>
      </c:scatterChart>
      <c:valAx>
        <c:axId val="-2092317272"/>
        <c:scaling>
          <c:orientation val="minMax"/>
          <c:max val="8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forecast hour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3959592"/>
        <c:crosses val="autoZero"/>
        <c:crossBetween val="midCat"/>
        <c:majorUnit val="12.0"/>
      </c:valAx>
      <c:valAx>
        <c:axId val="-2073959592"/>
        <c:scaling>
          <c:orientation val="minMax"/>
          <c:max val="295.0"/>
          <c:min val="29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2317272"/>
        <c:crosses val="autoZero"/>
        <c:crossBetween val="midCat"/>
        <c:majorUnit val="1.0"/>
      </c:valAx>
      <c:valAx>
        <c:axId val="-2077875880"/>
        <c:scaling>
          <c:orientation val="minMax"/>
          <c:max val="2250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2392760"/>
        <c:crosses val="max"/>
        <c:crossBetween val="midCat"/>
        <c:majorUnit val="250.0"/>
      </c:valAx>
      <c:valAx>
        <c:axId val="-2062392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7875880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Radiosonde CONUS T700</a:t>
            </a:r>
            <a:r>
              <a:rPr lang="en-US" baseline="0"/>
              <a:t> (July 2016)</a:t>
            </a:r>
            <a:r>
              <a:rPr lang="en-US"/>
              <a:t>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T2andmore'!$G$1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T2andmore'!$BY$2:$BY$30</c:f>
              <c:numCache>
                <c:formatCode>General</c:formatCode>
                <c:ptCount val="29"/>
                <c:pt idx="0">
                  <c:v>282.925</c:v>
                </c:pt>
                <c:pt idx="1">
                  <c:v>282.442</c:v>
                </c:pt>
                <c:pt idx="2">
                  <c:v>283.611</c:v>
                </c:pt>
                <c:pt idx="3">
                  <c:v>282.974</c:v>
                </c:pt>
                <c:pt idx="4">
                  <c:v>283.96</c:v>
                </c:pt>
                <c:pt idx="5">
                  <c:v>283.268</c:v>
                </c:pt>
                <c:pt idx="6">
                  <c:v>284.158</c:v>
                </c:pt>
                <c:pt idx="7">
                  <c:v>283.45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'alb01 T2andmore'!$H$1</c:f>
              <c:strCache>
                <c:ptCount val="1"/>
                <c:pt idx="0">
                  <c:v>observation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T2andmore'!$BZ$2:$BZ$30</c:f>
              <c:numCache>
                <c:formatCode>General</c:formatCode>
                <c:ptCount val="29"/>
                <c:pt idx="0">
                  <c:v>283.076</c:v>
                </c:pt>
                <c:pt idx="1">
                  <c:v>282.422</c:v>
                </c:pt>
                <c:pt idx="2">
                  <c:v>283.145</c:v>
                </c:pt>
                <c:pt idx="3">
                  <c:v>282.492</c:v>
                </c:pt>
                <c:pt idx="4">
                  <c:v>283.218</c:v>
                </c:pt>
                <c:pt idx="5">
                  <c:v>282.558</c:v>
                </c:pt>
                <c:pt idx="6">
                  <c:v>283.285</c:v>
                </c:pt>
                <c:pt idx="7">
                  <c:v>282.622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274152"/>
        <c:axId val="-2089596328"/>
      </c:scatterChart>
      <c:scatterChart>
        <c:scatterStyle val="lineMarker"/>
        <c:varyColors val="0"/>
        <c:ser>
          <c:idx val="2"/>
          <c:order val="2"/>
          <c:tx>
            <c:strRef>
              <c:f>'alb01 T2andmore'!$E$1</c:f>
              <c:strCache>
                <c:ptCount val="1"/>
                <c:pt idx="0">
                  <c:v># observations</c:v>
                </c:pt>
              </c:strCache>
            </c:strRef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'alb01 T2andmore'!$AK$2:$AK$30</c:f>
              <c:numCache>
                <c:formatCode>General</c:formatCode>
                <c:ptCount val="29"/>
                <c:pt idx="0">
                  <c:v>0.0</c:v>
                </c:pt>
                <c:pt idx="1">
                  <c:v>12.0</c:v>
                </c:pt>
                <c:pt idx="2">
                  <c:v>24.0</c:v>
                </c:pt>
                <c:pt idx="3">
                  <c:v>36.0</c:v>
                </c:pt>
                <c:pt idx="4">
                  <c:v>48.0</c:v>
                </c:pt>
                <c:pt idx="5">
                  <c:v>60.0</c:v>
                </c:pt>
                <c:pt idx="6">
                  <c:v>72.0</c:v>
                </c:pt>
                <c:pt idx="7">
                  <c:v>84.0</c:v>
                </c:pt>
              </c:numCache>
            </c:numRef>
          </c:xVal>
          <c:yVal>
            <c:numRef>
              <c:f>'alb01 T2andmore'!$BW$2:$BW$30</c:f>
              <c:numCache>
                <c:formatCode>General</c:formatCode>
                <c:ptCount val="29"/>
                <c:pt idx="0">
                  <c:v>2078.0</c:v>
                </c:pt>
                <c:pt idx="1">
                  <c:v>2111.0</c:v>
                </c:pt>
                <c:pt idx="2">
                  <c:v>2079.0</c:v>
                </c:pt>
                <c:pt idx="3">
                  <c:v>2110.0</c:v>
                </c:pt>
                <c:pt idx="4">
                  <c:v>2079.0</c:v>
                </c:pt>
                <c:pt idx="5">
                  <c:v>2111.0</c:v>
                </c:pt>
                <c:pt idx="6">
                  <c:v>2078.0</c:v>
                </c:pt>
                <c:pt idx="7">
                  <c:v>2113.0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968600"/>
        <c:axId val="-2074850152"/>
      </c:scatterChart>
      <c:valAx>
        <c:axId val="2140274152"/>
        <c:scaling>
          <c:orientation val="minMax"/>
          <c:max val="8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forecast hour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9596328"/>
        <c:crosses val="autoZero"/>
        <c:crossBetween val="midCat"/>
        <c:majorUnit val="12.0"/>
      </c:valAx>
      <c:valAx>
        <c:axId val="-2089596328"/>
        <c:scaling>
          <c:orientation val="minMax"/>
          <c:max val="285.0"/>
          <c:min val="28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274152"/>
        <c:crosses val="autoZero"/>
        <c:crossBetween val="midCat"/>
        <c:majorUnit val="1.0"/>
      </c:valAx>
      <c:valAx>
        <c:axId val="-2074850152"/>
        <c:scaling>
          <c:orientation val="minMax"/>
          <c:max val="2250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6968600"/>
        <c:crosses val="max"/>
        <c:crossBetween val="midCat"/>
        <c:majorUnit val="250.0"/>
      </c:valAx>
      <c:valAx>
        <c:axId val="-2096968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4850152"/>
        <c:crosses val="autoZero"/>
        <c:crossBetween val="midCat"/>
      </c:valAx>
      <c:spPr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alb01_00Z!$AM$2:$AM$16</c:f>
              <c:numCache>
                <c:formatCode>General</c:formatCode>
                <c:ptCount val="15"/>
                <c:pt idx="0">
                  <c:v>310.4825792981641</c:v>
                </c:pt>
                <c:pt idx="1">
                  <c:v>310.4768097653052</c:v>
                </c:pt>
                <c:pt idx="2">
                  <c:v>310.4690512651557</c:v>
                </c:pt>
                <c:pt idx="3">
                  <c:v>310.4635540118283</c:v>
                </c:pt>
                <c:pt idx="4">
                  <c:v>310.530462116343</c:v>
                </c:pt>
                <c:pt idx="5">
                  <c:v>310.627786519786</c:v>
                </c:pt>
                <c:pt idx="6">
                  <c:v>310.7843578734056</c:v>
                </c:pt>
                <c:pt idx="7">
                  <c:v>311.166061094545</c:v>
                </c:pt>
                <c:pt idx="8">
                  <c:v>312.4535752938071</c:v>
                </c:pt>
                <c:pt idx="9">
                  <c:v>313.3380495963984</c:v>
                </c:pt>
                <c:pt idx="10">
                  <c:v>314.2578694819131</c:v>
                </c:pt>
                <c:pt idx="11">
                  <c:v>316.0339989333962</c:v>
                </c:pt>
                <c:pt idx="12">
                  <c:v>318.8455650361625</c:v>
                </c:pt>
                <c:pt idx="13">
                  <c:v>321.8549493869743</c:v>
                </c:pt>
                <c:pt idx="14">
                  <c:v>327.2367997497361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318072"/>
        <c:axId val="-2065155016"/>
      </c:scatterChart>
      <c:valAx>
        <c:axId val="-209231807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5155016"/>
        <c:crosses val="autoZero"/>
        <c:crossBetween val="midCat"/>
      </c:valAx>
      <c:valAx>
        <c:axId val="-2065155016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231807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ALB01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marker>
            <c:symbol val="none"/>
          </c:marker>
          <c:xVal>
            <c:numRef>
              <c:f>alb01_00Z!$AM$2:$AM$16</c:f>
              <c:numCache>
                <c:formatCode>General</c:formatCode>
                <c:ptCount val="15"/>
                <c:pt idx="0">
                  <c:v>310.4825792981641</c:v>
                </c:pt>
                <c:pt idx="1">
                  <c:v>310.4768097653052</c:v>
                </c:pt>
                <c:pt idx="2">
                  <c:v>310.4690512651557</c:v>
                </c:pt>
                <c:pt idx="3">
                  <c:v>310.4635540118283</c:v>
                </c:pt>
                <c:pt idx="4">
                  <c:v>310.530462116343</c:v>
                </c:pt>
                <c:pt idx="5">
                  <c:v>310.627786519786</c:v>
                </c:pt>
                <c:pt idx="6">
                  <c:v>310.7843578734056</c:v>
                </c:pt>
                <c:pt idx="7">
                  <c:v>311.166061094545</c:v>
                </c:pt>
                <c:pt idx="8">
                  <c:v>312.4535752938071</c:v>
                </c:pt>
                <c:pt idx="9">
                  <c:v>313.3380495963984</c:v>
                </c:pt>
                <c:pt idx="10">
                  <c:v>314.2578694819131</c:v>
                </c:pt>
                <c:pt idx="11">
                  <c:v>316.0339989333962</c:v>
                </c:pt>
                <c:pt idx="12">
                  <c:v>318.8455650361625</c:v>
                </c:pt>
                <c:pt idx="13">
                  <c:v>321.8549493869743</c:v>
                </c:pt>
                <c:pt idx="14">
                  <c:v>327.2367997497361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7100776"/>
        <c:axId val="-2089489928"/>
      </c:scatterChart>
      <c:valAx>
        <c:axId val="-2067100776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>
                    <a:solidFill>
                      <a:srgbClr val="FFFFFF"/>
                    </a:solidFill>
                  </a:rPr>
                  <a:t>potential temperature</a:t>
                </a:r>
                <a:r>
                  <a:rPr lang="en-US" sz="1200" baseline="0" dirty="0">
                    <a:solidFill>
                      <a:srgbClr val="FFFFFF"/>
                    </a:solidFill>
                  </a:rPr>
                  <a:t> (K)</a:t>
                </a:r>
                <a:endParaRPr lang="en-US" sz="1200" dirty="0">
                  <a:solidFill>
                    <a:srgbClr val="FFFFF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-2089489928"/>
        <c:crosses val="autoZero"/>
        <c:crossBetween val="midCat"/>
      </c:valAx>
      <c:valAx>
        <c:axId val="-2089489928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r>
                  <a:rPr lang="en-US" sz="1200">
                    <a:solidFill>
                      <a:srgbClr val="FFFFFF"/>
                    </a:solidFill>
                  </a:rPr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-2067100776"/>
        <c:crosses val="autoZero"/>
        <c:crossBetween val="midCat"/>
        <c:majorUnit val="1000.0"/>
      </c:valAx>
      <c:spPr>
        <a:solidFill>
          <a:sysClr val="windowText" lastClr="000000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alb01_00Z!$AM$2:$AM$16</c:f>
              <c:numCache>
                <c:formatCode>General</c:formatCode>
                <c:ptCount val="15"/>
                <c:pt idx="0">
                  <c:v>310.4825792981641</c:v>
                </c:pt>
                <c:pt idx="1">
                  <c:v>310.4768097653052</c:v>
                </c:pt>
                <c:pt idx="2">
                  <c:v>310.4690512651557</c:v>
                </c:pt>
                <c:pt idx="3">
                  <c:v>310.4635540118283</c:v>
                </c:pt>
                <c:pt idx="4">
                  <c:v>310.530462116343</c:v>
                </c:pt>
                <c:pt idx="5">
                  <c:v>310.627786519786</c:v>
                </c:pt>
                <c:pt idx="6">
                  <c:v>310.7843578734056</c:v>
                </c:pt>
                <c:pt idx="7">
                  <c:v>311.166061094545</c:v>
                </c:pt>
                <c:pt idx="8">
                  <c:v>312.4535752938071</c:v>
                </c:pt>
                <c:pt idx="9">
                  <c:v>313.3380495963984</c:v>
                </c:pt>
                <c:pt idx="10">
                  <c:v>314.2578694819131</c:v>
                </c:pt>
                <c:pt idx="11">
                  <c:v>316.0339989333962</c:v>
                </c:pt>
                <c:pt idx="12">
                  <c:v>318.8455650361625</c:v>
                </c:pt>
                <c:pt idx="13">
                  <c:v>321.8549493869743</c:v>
                </c:pt>
                <c:pt idx="14">
                  <c:v>327.2367997497361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7519432"/>
        <c:axId val="-2119035992"/>
      </c:scatterChart>
      <c:valAx>
        <c:axId val="-2077519432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9035992"/>
        <c:crosses val="autoZero"/>
        <c:crossBetween val="midCat"/>
      </c:valAx>
      <c:valAx>
        <c:axId val="-2119035992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519432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ALB01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marker>
            <c:symbol val="none"/>
          </c:marker>
          <c:xVal>
            <c:numRef>
              <c:f>alb01_00Z!$AM$2:$AM$16</c:f>
              <c:numCache>
                <c:formatCode>General</c:formatCode>
                <c:ptCount val="15"/>
                <c:pt idx="0">
                  <c:v>310.482579298164</c:v>
                </c:pt>
                <c:pt idx="1">
                  <c:v>310.4768097653052</c:v>
                </c:pt>
                <c:pt idx="2">
                  <c:v>310.4690512651557</c:v>
                </c:pt>
                <c:pt idx="3">
                  <c:v>310.4635540118283</c:v>
                </c:pt>
                <c:pt idx="4">
                  <c:v>310.530462116343</c:v>
                </c:pt>
                <c:pt idx="5">
                  <c:v>310.627786519786</c:v>
                </c:pt>
                <c:pt idx="6">
                  <c:v>310.7843578734056</c:v>
                </c:pt>
                <c:pt idx="7">
                  <c:v>311.166061094545</c:v>
                </c:pt>
                <c:pt idx="8">
                  <c:v>312.4535752938071</c:v>
                </c:pt>
                <c:pt idx="9">
                  <c:v>313.3380495963984</c:v>
                </c:pt>
                <c:pt idx="10">
                  <c:v>314.2578694819131</c:v>
                </c:pt>
                <c:pt idx="11">
                  <c:v>316.0339989333962</c:v>
                </c:pt>
                <c:pt idx="12">
                  <c:v>318.8455650361625</c:v>
                </c:pt>
                <c:pt idx="13">
                  <c:v>321.8549493869743</c:v>
                </c:pt>
                <c:pt idx="14">
                  <c:v>327.2367997497361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308.9130579599691</c:v>
                </c:pt>
                <c:pt idx="2">
                  <c:v>308.9220729469187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309.2179952465406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312.7976264535926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318.7133170494576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563912"/>
        <c:axId val="-2096249624"/>
      </c:scatterChart>
      <c:valAx>
        <c:axId val="-211656391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>
                    <a:solidFill>
                      <a:srgbClr val="FFFFFF"/>
                    </a:solidFill>
                  </a:rPr>
                  <a:t>potential temperature</a:t>
                </a:r>
                <a:r>
                  <a:rPr lang="en-US" sz="1200" baseline="0" dirty="0">
                    <a:solidFill>
                      <a:srgbClr val="FFFFFF"/>
                    </a:solidFill>
                  </a:rPr>
                  <a:t> (K)</a:t>
                </a:r>
                <a:endParaRPr lang="en-US" sz="1200" dirty="0">
                  <a:solidFill>
                    <a:srgbClr val="FFFFF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-2096249624"/>
        <c:crosses val="autoZero"/>
        <c:crossBetween val="midCat"/>
      </c:valAx>
      <c:valAx>
        <c:axId val="-2096249624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r>
                  <a:rPr lang="en-US" sz="1200">
                    <a:solidFill>
                      <a:srgbClr val="FFFFFF"/>
                    </a:solidFill>
                  </a:rPr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-2116563912"/>
        <c:crosses val="autoZero"/>
        <c:crossBetween val="midCat"/>
        <c:majorUnit val="1000.0"/>
      </c:valAx>
      <c:spPr>
        <a:solidFill>
          <a:sysClr val="windowText" lastClr="000000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ASOS network-averaged 10-m winds (July 2016)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onemin'!$F$1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'alb01 onemin'!$C$2:$C$727</c:f>
              <c:numCache>
                <c:formatCode>General</c:formatCode>
                <c:ptCount val="726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onemin'!$F$2:$F$727</c:f>
              <c:numCache>
                <c:formatCode>General</c:formatCode>
                <c:ptCount val="726"/>
                <c:pt idx="0">
                  <c:v>3.27405</c:v>
                </c:pt>
                <c:pt idx="1">
                  <c:v>2.97148</c:v>
                </c:pt>
                <c:pt idx="2">
                  <c:v>2.88411</c:v>
                </c:pt>
                <c:pt idx="3">
                  <c:v>2.72184</c:v>
                </c:pt>
                <c:pt idx="4">
                  <c:v>2.62408</c:v>
                </c:pt>
                <c:pt idx="5">
                  <c:v>3.1616</c:v>
                </c:pt>
                <c:pt idx="6">
                  <c:v>3.63302</c:v>
                </c:pt>
                <c:pt idx="7">
                  <c:v>4.116989999999999</c:v>
                </c:pt>
                <c:pt idx="8">
                  <c:v>3.8034</c:v>
                </c:pt>
                <c:pt idx="9">
                  <c:v>3.07473</c:v>
                </c:pt>
                <c:pt idx="10">
                  <c:v>2.9976</c:v>
                </c:pt>
                <c:pt idx="11">
                  <c:v>2.84347</c:v>
                </c:pt>
                <c:pt idx="12">
                  <c:v>2.78379</c:v>
                </c:pt>
                <c:pt idx="13">
                  <c:v>3.26443</c:v>
                </c:pt>
                <c:pt idx="14">
                  <c:v>3.76388</c:v>
                </c:pt>
                <c:pt idx="15">
                  <c:v>4.236</c:v>
                </c:pt>
                <c:pt idx="16">
                  <c:v>3.85699</c:v>
                </c:pt>
                <c:pt idx="17">
                  <c:v>3.11993</c:v>
                </c:pt>
                <c:pt idx="18">
                  <c:v>3.04705</c:v>
                </c:pt>
                <c:pt idx="19">
                  <c:v>2.90388</c:v>
                </c:pt>
                <c:pt idx="20">
                  <c:v>2.855939999999999</c:v>
                </c:pt>
                <c:pt idx="21">
                  <c:v>3.31969</c:v>
                </c:pt>
                <c:pt idx="22">
                  <c:v>3.7708</c:v>
                </c:pt>
                <c:pt idx="23">
                  <c:v>4.22809</c:v>
                </c:pt>
                <c:pt idx="24">
                  <c:v>3.85753</c:v>
                </c:pt>
                <c:pt idx="25">
                  <c:v>3.11546</c:v>
                </c:pt>
                <c:pt idx="26">
                  <c:v>3.03541</c:v>
                </c:pt>
                <c:pt idx="27">
                  <c:v>2.87871</c:v>
                </c:pt>
                <c:pt idx="28">
                  <c:v>2.85958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'alb01 onemin'!$G$1</c:f>
              <c:strCache>
                <c:ptCount val="1"/>
                <c:pt idx="0">
                  <c:v>observation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'alb01 onemin'!$C$2:$C$727</c:f>
              <c:numCache>
                <c:formatCode>General</c:formatCode>
                <c:ptCount val="726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onemin'!$G$2:$G$727</c:f>
              <c:numCache>
                <c:formatCode>General</c:formatCode>
                <c:ptCount val="726"/>
                <c:pt idx="0">
                  <c:v>4.01933</c:v>
                </c:pt>
                <c:pt idx="1">
                  <c:v>3.06271</c:v>
                </c:pt>
                <c:pt idx="2">
                  <c:v>2.66332</c:v>
                </c:pt>
                <c:pt idx="3">
                  <c:v>2.41992</c:v>
                </c:pt>
                <c:pt idx="4">
                  <c:v>2.45446</c:v>
                </c:pt>
                <c:pt idx="5">
                  <c:v>3.319749999999999</c:v>
                </c:pt>
                <c:pt idx="6">
                  <c:v>3.946639999999999</c:v>
                </c:pt>
                <c:pt idx="7">
                  <c:v>4.390979999999999</c:v>
                </c:pt>
                <c:pt idx="8">
                  <c:v>4.02466</c:v>
                </c:pt>
                <c:pt idx="9">
                  <c:v>3.06685</c:v>
                </c:pt>
                <c:pt idx="10">
                  <c:v>2.69147</c:v>
                </c:pt>
                <c:pt idx="11">
                  <c:v>2.42567</c:v>
                </c:pt>
                <c:pt idx="12">
                  <c:v>2.456839999999999</c:v>
                </c:pt>
                <c:pt idx="13">
                  <c:v>3.31731</c:v>
                </c:pt>
                <c:pt idx="14">
                  <c:v>3.95063</c:v>
                </c:pt>
                <c:pt idx="15">
                  <c:v>4.396129999999999</c:v>
                </c:pt>
                <c:pt idx="16">
                  <c:v>4.02996</c:v>
                </c:pt>
                <c:pt idx="17">
                  <c:v>3.07096</c:v>
                </c:pt>
                <c:pt idx="18">
                  <c:v>2.69951</c:v>
                </c:pt>
                <c:pt idx="19">
                  <c:v>2.42605</c:v>
                </c:pt>
                <c:pt idx="20">
                  <c:v>2.45483</c:v>
                </c:pt>
                <c:pt idx="21">
                  <c:v>3.31863</c:v>
                </c:pt>
                <c:pt idx="22">
                  <c:v>3.95672</c:v>
                </c:pt>
                <c:pt idx="23">
                  <c:v>4.40337</c:v>
                </c:pt>
                <c:pt idx="24">
                  <c:v>4.03149</c:v>
                </c:pt>
                <c:pt idx="25">
                  <c:v>3.07073</c:v>
                </c:pt>
                <c:pt idx="26">
                  <c:v>2.70278</c:v>
                </c:pt>
                <c:pt idx="27">
                  <c:v>2.42637</c:v>
                </c:pt>
                <c:pt idx="28">
                  <c:v>2.45135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4202760"/>
        <c:axId val="-2060746792"/>
      </c:scatterChart>
      <c:scatterChart>
        <c:scatterStyle val="lineMarker"/>
        <c:varyColors val="0"/>
        <c:ser>
          <c:idx val="2"/>
          <c:order val="2"/>
          <c:tx>
            <c:strRef>
              <c:f>'alb01 onemin'!$D$1</c:f>
              <c:strCache>
                <c:ptCount val="1"/>
                <c:pt idx="0">
                  <c:v># observations</c:v>
                </c:pt>
              </c:strCache>
            </c:strRef>
          </c:tx>
          <c:spPr>
            <a:ln>
              <a:solidFill>
                <a:schemeClr val="tx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'alb01 onemin'!$C$2:$C$30</c:f>
              <c:numCache>
                <c:formatCode>General</c:formatCode>
                <c:ptCount val="2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33.0</c:v>
                </c:pt>
                <c:pt idx="12">
                  <c:v>36.0</c:v>
                </c:pt>
                <c:pt idx="13">
                  <c:v>39.0</c:v>
                </c:pt>
                <c:pt idx="14">
                  <c:v>42.0</c:v>
                </c:pt>
                <c:pt idx="15">
                  <c:v>45.0</c:v>
                </c:pt>
                <c:pt idx="16">
                  <c:v>48.0</c:v>
                </c:pt>
                <c:pt idx="17">
                  <c:v>51.0</c:v>
                </c:pt>
                <c:pt idx="18">
                  <c:v>54.0</c:v>
                </c:pt>
                <c:pt idx="19">
                  <c:v>57.0</c:v>
                </c:pt>
                <c:pt idx="20">
                  <c:v>60.0</c:v>
                </c:pt>
                <c:pt idx="21">
                  <c:v>63.0</c:v>
                </c:pt>
                <c:pt idx="22">
                  <c:v>66.0</c:v>
                </c:pt>
                <c:pt idx="23">
                  <c:v>69.0</c:v>
                </c:pt>
                <c:pt idx="24">
                  <c:v>72.0</c:v>
                </c:pt>
                <c:pt idx="25">
                  <c:v>75.0</c:v>
                </c:pt>
                <c:pt idx="26">
                  <c:v>78.0</c:v>
                </c:pt>
                <c:pt idx="27">
                  <c:v>81.0</c:v>
                </c:pt>
                <c:pt idx="28">
                  <c:v>84.0</c:v>
                </c:pt>
              </c:numCache>
            </c:numRef>
          </c:xVal>
          <c:yVal>
            <c:numRef>
              <c:f>'alb01 onemin'!$D$2:$D$30</c:f>
              <c:numCache>
                <c:formatCode>General</c:formatCode>
                <c:ptCount val="29"/>
                <c:pt idx="0">
                  <c:v>21136.0</c:v>
                </c:pt>
                <c:pt idx="1">
                  <c:v>21110.0</c:v>
                </c:pt>
                <c:pt idx="2">
                  <c:v>21882.0</c:v>
                </c:pt>
                <c:pt idx="3">
                  <c:v>21790.0</c:v>
                </c:pt>
                <c:pt idx="4">
                  <c:v>22218.0</c:v>
                </c:pt>
                <c:pt idx="5">
                  <c:v>21563.0</c:v>
                </c:pt>
                <c:pt idx="6">
                  <c:v>21765.0</c:v>
                </c:pt>
                <c:pt idx="7">
                  <c:v>21858.0</c:v>
                </c:pt>
                <c:pt idx="8">
                  <c:v>21917.0</c:v>
                </c:pt>
                <c:pt idx="9">
                  <c:v>21892.0</c:v>
                </c:pt>
                <c:pt idx="10">
                  <c:v>21583.0</c:v>
                </c:pt>
                <c:pt idx="11">
                  <c:v>21041.0</c:v>
                </c:pt>
                <c:pt idx="12">
                  <c:v>21473.0</c:v>
                </c:pt>
                <c:pt idx="13">
                  <c:v>20817.0</c:v>
                </c:pt>
                <c:pt idx="14">
                  <c:v>21025.0</c:v>
                </c:pt>
                <c:pt idx="15">
                  <c:v>21110.0</c:v>
                </c:pt>
                <c:pt idx="16">
                  <c:v>21159.0</c:v>
                </c:pt>
                <c:pt idx="17">
                  <c:v>21131.0</c:v>
                </c:pt>
                <c:pt idx="18">
                  <c:v>20823.0</c:v>
                </c:pt>
                <c:pt idx="19">
                  <c:v>20286.0</c:v>
                </c:pt>
                <c:pt idx="20">
                  <c:v>20718.0</c:v>
                </c:pt>
                <c:pt idx="21">
                  <c:v>20086.0</c:v>
                </c:pt>
                <c:pt idx="22">
                  <c:v>20312.0</c:v>
                </c:pt>
                <c:pt idx="23">
                  <c:v>20399.0</c:v>
                </c:pt>
                <c:pt idx="24">
                  <c:v>20435.0</c:v>
                </c:pt>
                <c:pt idx="25">
                  <c:v>20397.0</c:v>
                </c:pt>
                <c:pt idx="26">
                  <c:v>20088.0</c:v>
                </c:pt>
                <c:pt idx="27">
                  <c:v>19551.0</c:v>
                </c:pt>
                <c:pt idx="28">
                  <c:v>19986.0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8659832"/>
        <c:axId val="-2075277192"/>
      </c:scatterChart>
      <c:valAx>
        <c:axId val="-2064202760"/>
        <c:scaling>
          <c:orientation val="minMax"/>
          <c:max val="8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forecast hour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0746792"/>
        <c:crosses val="autoZero"/>
        <c:crossBetween val="midCat"/>
        <c:majorUnit val="12.0"/>
      </c:valAx>
      <c:valAx>
        <c:axId val="-2060746792"/>
        <c:scaling>
          <c:orientation val="minMax"/>
          <c:max val="5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4202760"/>
        <c:crosses val="autoZero"/>
        <c:crossBetween val="midCat"/>
        <c:majorUnit val="1.0"/>
      </c:valAx>
      <c:valAx>
        <c:axId val="-2075277192"/>
        <c:scaling>
          <c:orientation val="minMax"/>
          <c:max val="25000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observations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8659832"/>
        <c:crosses val="max"/>
        <c:crossBetween val="midCat"/>
      </c:valAx>
      <c:valAx>
        <c:axId val="-2078659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5277192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ALB01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alb01_00Z!$AM$2:$AM$16</c:f>
              <c:numCache>
                <c:formatCode>General</c:formatCode>
                <c:ptCount val="15"/>
                <c:pt idx="0">
                  <c:v>310.482579298164</c:v>
                </c:pt>
                <c:pt idx="1">
                  <c:v>310.4768097653052</c:v>
                </c:pt>
                <c:pt idx="2">
                  <c:v>310.4690512651557</c:v>
                </c:pt>
                <c:pt idx="3">
                  <c:v>310.4635540118283</c:v>
                </c:pt>
                <c:pt idx="4">
                  <c:v>310.530462116343</c:v>
                </c:pt>
                <c:pt idx="5">
                  <c:v>310.627786519786</c:v>
                </c:pt>
                <c:pt idx="6">
                  <c:v>310.7843578734056</c:v>
                </c:pt>
                <c:pt idx="7">
                  <c:v>311.166061094545</c:v>
                </c:pt>
                <c:pt idx="8">
                  <c:v>312.4535752938071</c:v>
                </c:pt>
                <c:pt idx="9">
                  <c:v>313.3380495963984</c:v>
                </c:pt>
                <c:pt idx="10">
                  <c:v>314.2578694819131</c:v>
                </c:pt>
                <c:pt idx="11">
                  <c:v>316.0339989333962</c:v>
                </c:pt>
                <c:pt idx="12">
                  <c:v>318.8455650361625</c:v>
                </c:pt>
                <c:pt idx="13">
                  <c:v>321.8549493869743</c:v>
                </c:pt>
                <c:pt idx="14">
                  <c:v>327.2367997497361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308.9130579599691</c:v>
                </c:pt>
                <c:pt idx="2">
                  <c:v>308.9220729469187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309.2179952465406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312.7976264535926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318.7133170494576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2134584"/>
        <c:axId val="-2077611608"/>
      </c:scatterChart>
      <c:valAx>
        <c:axId val="-2062134584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611608"/>
        <c:crosses val="autoZero"/>
        <c:crossBetween val="midCat"/>
      </c:valAx>
      <c:valAx>
        <c:axId val="-2077611608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2134584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00Z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alb01_00Z!$G$2:$G$16</c:f>
              <c:numCache>
                <c:formatCode>General</c:formatCode>
                <c:ptCount val="15"/>
                <c:pt idx="0">
                  <c:v>5.7406</c:v>
                </c:pt>
                <c:pt idx="1">
                  <c:v>5.9892</c:v>
                </c:pt>
                <c:pt idx="2">
                  <c:v>6.369499999999999</c:v>
                </c:pt>
                <c:pt idx="3">
                  <c:v>6.6236</c:v>
                </c:pt>
                <c:pt idx="4">
                  <c:v>7.5002</c:v>
                </c:pt>
                <c:pt idx="5">
                  <c:v>7.769</c:v>
                </c:pt>
                <c:pt idx="6">
                  <c:v>7.866</c:v>
                </c:pt>
                <c:pt idx="7">
                  <c:v>7.9264</c:v>
                </c:pt>
                <c:pt idx="8">
                  <c:v>7.7022</c:v>
                </c:pt>
                <c:pt idx="9">
                  <c:v>7.6322</c:v>
                </c:pt>
                <c:pt idx="10">
                  <c:v>7.640799999999999</c:v>
                </c:pt>
                <c:pt idx="11">
                  <c:v>7.8583</c:v>
                </c:pt>
                <c:pt idx="12">
                  <c:v>9.1434</c:v>
                </c:pt>
                <c:pt idx="13">
                  <c:v>10.2466</c:v>
                </c:pt>
                <c:pt idx="14">
                  <c:v>11.5727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248600"/>
        <c:axId val="-2058607192"/>
      </c:scatterChart>
      <c:valAx>
        <c:axId val="214424860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8607192"/>
        <c:crosses val="autoZero"/>
        <c:crossBetween val="midCat"/>
      </c:valAx>
      <c:valAx>
        <c:axId val="-2058607192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4248600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00Z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alb01_00Z!$G$2:$G$16</c:f>
              <c:numCache>
                <c:formatCode>General</c:formatCode>
                <c:ptCount val="15"/>
                <c:pt idx="0">
                  <c:v>5.7406</c:v>
                </c:pt>
                <c:pt idx="1">
                  <c:v>5.9892</c:v>
                </c:pt>
                <c:pt idx="2">
                  <c:v>6.369499999999999</c:v>
                </c:pt>
                <c:pt idx="3">
                  <c:v>6.6236</c:v>
                </c:pt>
                <c:pt idx="4">
                  <c:v>7.5002</c:v>
                </c:pt>
                <c:pt idx="5">
                  <c:v>7.769</c:v>
                </c:pt>
                <c:pt idx="6">
                  <c:v>7.866</c:v>
                </c:pt>
                <c:pt idx="7">
                  <c:v>7.9264</c:v>
                </c:pt>
                <c:pt idx="8">
                  <c:v>7.7022</c:v>
                </c:pt>
                <c:pt idx="9">
                  <c:v>7.6322</c:v>
                </c:pt>
                <c:pt idx="10">
                  <c:v>7.640799999999999</c:v>
                </c:pt>
                <c:pt idx="11">
                  <c:v>7.8583</c:v>
                </c:pt>
                <c:pt idx="12">
                  <c:v>9.1434</c:v>
                </c:pt>
                <c:pt idx="13">
                  <c:v>10.2466</c:v>
                </c:pt>
                <c:pt idx="14">
                  <c:v>11.5727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506776"/>
        <c:axId val="-2059097352"/>
      </c:scatterChart>
      <c:valAx>
        <c:axId val="-2058506776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wind speed (m/s)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9097352"/>
        <c:crosses val="autoZero"/>
        <c:crossBetween val="midCat"/>
      </c:valAx>
      <c:valAx>
        <c:axId val="-2059097352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8506776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ALB08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alb08_00Z!$AM$1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alb08_00Z!$AM$2:$AM$16</c:f>
              <c:numCache>
                <c:formatCode>General</c:formatCode>
                <c:ptCount val="15"/>
                <c:pt idx="0">
                  <c:v>310.6839828223101</c:v>
                </c:pt>
                <c:pt idx="1">
                  <c:v>310.6762504154581</c:v>
                </c:pt>
                <c:pt idx="2">
                  <c:v>310.6645241565396</c:v>
                </c:pt>
                <c:pt idx="3">
                  <c:v>310.6570580693688</c:v>
                </c:pt>
                <c:pt idx="4">
                  <c:v>310.6495743643486</c:v>
                </c:pt>
                <c:pt idx="5">
                  <c:v>310.6742368130065</c:v>
                </c:pt>
                <c:pt idx="6">
                  <c:v>310.7548188423017</c:v>
                </c:pt>
                <c:pt idx="7">
                  <c:v>311.0068488546345</c:v>
                </c:pt>
                <c:pt idx="8">
                  <c:v>312.0434719008994</c:v>
                </c:pt>
                <c:pt idx="9">
                  <c:v>312.8604418893082</c:v>
                </c:pt>
                <c:pt idx="10">
                  <c:v>313.809169059931</c:v>
                </c:pt>
                <c:pt idx="11">
                  <c:v>315.702632370431</c:v>
                </c:pt>
                <c:pt idx="12">
                  <c:v>318.56939494442</c:v>
                </c:pt>
                <c:pt idx="13">
                  <c:v>321.7126979865996</c:v>
                </c:pt>
                <c:pt idx="14">
                  <c:v>327.2696202405484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2345432"/>
        <c:axId val="-2066300152"/>
      </c:scatterChart>
      <c:valAx>
        <c:axId val="-206234543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300152"/>
        <c:crosses val="autoZero"/>
        <c:crossBetween val="midCat"/>
      </c:valAx>
      <c:valAx>
        <c:axId val="-2066300152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234543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ALB08 July 2016 00Z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alb08_00Z!$G$1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alb08_00Z!$G$2:$G$16</c:f>
              <c:numCache>
                <c:formatCode>General</c:formatCode>
                <c:ptCount val="15"/>
                <c:pt idx="0">
                  <c:v>5.560499999999999</c:v>
                </c:pt>
                <c:pt idx="1">
                  <c:v>5.7935</c:v>
                </c:pt>
                <c:pt idx="2">
                  <c:v>6.1495</c:v>
                </c:pt>
                <c:pt idx="3">
                  <c:v>6.3872</c:v>
                </c:pt>
                <c:pt idx="4">
                  <c:v>7.1636</c:v>
                </c:pt>
                <c:pt idx="5">
                  <c:v>7.4215</c:v>
                </c:pt>
                <c:pt idx="6">
                  <c:v>7.5323</c:v>
                </c:pt>
                <c:pt idx="7">
                  <c:v>7.616499999999999</c:v>
                </c:pt>
                <c:pt idx="8">
                  <c:v>7.4193</c:v>
                </c:pt>
                <c:pt idx="9">
                  <c:v>7.2961</c:v>
                </c:pt>
                <c:pt idx="10">
                  <c:v>7.2204</c:v>
                </c:pt>
                <c:pt idx="11">
                  <c:v>7.2967</c:v>
                </c:pt>
                <c:pt idx="12">
                  <c:v>8.3702</c:v>
                </c:pt>
                <c:pt idx="13">
                  <c:v>9.534899999999998</c:v>
                </c:pt>
                <c:pt idx="14">
                  <c:v>11.2933</c:v>
                </c:pt>
              </c:numCache>
            </c:numRef>
          </c:xVal>
          <c:yVal>
            <c:numRef>
              <c:f>alb08_00Z!$AP$2:$AP$16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1778312"/>
        <c:axId val="-2092214040"/>
      </c:scatterChart>
      <c:valAx>
        <c:axId val="-2061778312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2214040"/>
        <c:crosses val="autoZero"/>
        <c:crossBetween val="midCat"/>
      </c:valAx>
      <c:valAx>
        <c:axId val="-2092214040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177831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ALB08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alb08_00Z!$AM$1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alb08_00Z!$AM$2:$AM$16</c:f>
              <c:numCache>
                <c:formatCode>General</c:formatCode>
                <c:ptCount val="15"/>
                <c:pt idx="0">
                  <c:v>310.6839828223101</c:v>
                </c:pt>
                <c:pt idx="1">
                  <c:v>310.6762504154581</c:v>
                </c:pt>
                <c:pt idx="2">
                  <c:v>310.6645241565396</c:v>
                </c:pt>
                <c:pt idx="3">
                  <c:v>310.6570580693688</c:v>
                </c:pt>
                <c:pt idx="4">
                  <c:v>310.6495743643486</c:v>
                </c:pt>
                <c:pt idx="5">
                  <c:v>310.6742368130065</c:v>
                </c:pt>
                <c:pt idx="6">
                  <c:v>310.7548188423017</c:v>
                </c:pt>
                <c:pt idx="7">
                  <c:v>311.0068488546345</c:v>
                </c:pt>
                <c:pt idx="8">
                  <c:v>312.0434719008994</c:v>
                </c:pt>
                <c:pt idx="9">
                  <c:v>312.8604418893082</c:v>
                </c:pt>
                <c:pt idx="10">
                  <c:v>313.809169059931</c:v>
                </c:pt>
                <c:pt idx="11">
                  <c:v>315.702632370431</c:v>
                </c:pt>
                <c:pt idx="12">
                  <c:v>318.56939494442</c:v>
                </c:pt>
                <c:pt idx="13">
                  <c:v>321.7126979865996</c:v>
                </c:pt>
                <c:pt idx="14">
                  <c:v>327.2696202405484</c:v>
                </c:pt>
              </c:numCache>
            </c:numRef>
          </c:xVal>
          <c:yVal>
            <c:numRef>
              <c:f>alb08_00Z!$AP$2:$AP$16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741384"/>
        <c:axId val="2140298888"/>
      </c:scatterChart>
      <c:valAx>
        <c:axId val="-2123741384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298888"/>
        <c:crosses val="autoZero"/>
        <c:crossBetween val="midCat"/>
      </c:valAx>
      <c:valAx>
        <c:axId val="2140298888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3741384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ALB08</a:t>
            </a:r>
            <a:r>
              <a:rPr lang="en-US" baseline="0"/>
              <a:t> </a:t>
            </a:r>
            <a:r>
              <a:rPr lang="en-US"/>
              <a:t>July 2016 00Z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alb08_00Z!$G$1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alb08_00Z!$G$2:$G$16</c:f>
              <c:numCache>
                <c:formatCode>General</c:formatCode>
                <c:ptCount val="15"/>
                <c:pt idx="0">
                  <c:v>5.560499999999999</c:v>
                </c:pt>
                <c:pt idx="1">
                  <c:v>5.7935</c:v>
                </c:pt>
                <c:pt idx="2">
                  <c:v>6.1495</c:v>
                </c:pt>
                <c:pt idx="3">
                  <c:v>6.3872</c:v>
                </c:pt>
                <c:pt idx="4">
                  <c:v>7.1636</c:v>
                </c:pt>
                <c:pt idx="5">
                  <c:v>7.4215</c:v>
                </c:pt>
                <c:pt idx="6">
                  <c:v>7.5323</c:v>
                </c:pt>
                <c:pt idx="7">
                  <c:v>7.616499999999999</c:v>
                </c:pt>
                <c:pt idx="8">
                  <c:v>7.4193</c:v>
                </c:pt>
                <c:pt idx="9">
                  <c:v>7.2961</c:v>
                </c:pt>
                <c:pt idx="10">
                  <c:v>7.2204</c:v>
                </c:pt>
                <c:pt idx="11">
                  <c:v>7.2967</c:v>
                </c:pt>
                <c:pt idx="12">
                  <c:v>8.3702</c:v>
                </c:pt>
                <c:pt idx="13">
                  <c:v>9.534899999999998</c:v>
                </c:pt>
                <c:pt idx="14">
                  <c:v>11.2933</c:v>
                </c:pt>
              </c:numCache>
            </c:numRef>
          </c:xVal>
          <c:yVal>
            <c:numRef>
              <c:f>alb08_00Z!$AP$2:$AP$16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597640"/>
        <c:axId val="-2127495816"/>
      </c:scatterChart>
      <c:valAx>
        <c:axId val="-211859764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7495816"/>
        <c:crosses val="autoZero"/>
        <c:crossBetween val="midCat"/>
      </c:valAx>
      <c:valAx>
        <c:axId val="-2127495816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597640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alb06_00Z!$AM$2:$AM$16</c:f>
              <c:numCache>
                <c:formatCode>General</c:formatCode>
                <c:ptCount val="15"/>
                <c:pt idx="0">
                  <c:v>311.0156434359885</c:v>
                </c:pt>
                <c:pt idx="1">
                  <c:v>311.003685067424</c:v>
                </c:pt>
                <c:pt idx="2">
                  <c:v>310.9856129447479</c:v>
                </c:pt>
                <c:pt idx="3">
                  <c:v>310.9740041287566</c:v>
                </c:pt>
                <c:pt idx="4">
                  <c:v>311.0025501868556</c:v>
                </c:pt>
                <c:pt idx="5">
                  <c:v>311.0614743449833</c:v>
                </c:pt>
                <c:pt idx="6">
                  <c:v>311.1751857021266</c:v>
                </c:pt>
                <c:pt idx="7">
                  <c:v>311.4628448395037</c:v>
                </c:pt>
                <c:pt idx="8">
                  <c:v>312.4432761060604</c:v>
                </c:pt>
                <c:pt idx="9">
                  <c:v>313.2039362912221</c:v>
                </c:pt>
                <c:pt idx="10">
                  <c:v>314.0859625008935</c:v>
                </c:pt>
                <c:pt idx="11">
                  <c:v>315.819591356067</c:v>
                </c:pt>
                <c:pt idx="12">
                  <c:v>318.6818192853762</c:v>
                </c:pt>
                <c:pt idx="13">
                  <c:v>321.7103664031161</c:v>
                </c:pt>
                <c:pt idx="14">
                  <c:v>327.1085737346502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014696"/>
        <c:axId val="-2064463384"/>
      </c:scatterChart>
      <c:valAx>
        <c:axId val="-2123014696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4463384"/>
        <c:crosses val="autoZero"/>
        <c:crossBetween val="midCat"/>
      </c:valAx>
      <c:valAx>
        <c:axId val="-2064463384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3014696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00Z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alb06_00Z!$G$2:$G$16</c:f>
              <c:numCache>
                <c:formatCode>General</c:formatCode>
                <c:ptCount val="15"/>
                <c:pt idx="0">
                  <c:v>5.6815</c:v>
                </c:pt>
                <c:pt idx="1">
                  <c:v>5.9462</c:v>
                </c:pt>
                <c:pt idx="2">
                  <c:v>6.3512</c:v>
                </c:pt>
                <c:pt idx="3">
                  <c:v>6.621799999999999</c:v>
                </c:pt>
                <c:pt idx="4">
                  <c:v>7.401</c:v>
                </c:pt>
                <c:pt idx="5">
                  <c:v>7.5995</c:v>
                </c:pt>
                <c:pt idx="6">
                  <c:v>7.6358</c:v>
                </c:pt>
                <c:pt idx="7">
                  <c:v>7.5964</c:v>
                </c:pt>
                <c:pt idx="8">
                  <c:v>7.3774</c:v>
                </c:pt>
                <c:pt idx="9">
                  <c:v>7.3452</c:v>
                </c:pt>
                <c:pt idx="10">
                  <c:v>7.3806</c:v>
                </c:pt>
                <c:pt idx="11">
                  <c:v>7.684799999999999</c:v>
                </c:pt>
                <c:pt idx="12">
                  <c:v>9.0246</c:v>
                </c:pt>
                <c:pt idx="13">
                  <c:v>10.1345</c:v>
                </c:pt>
                <c:pt idx="14">
                  <c:v>11.4775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940424"/>
        <c:axId val="-2127619544"/>
      </c:scatterChart>
      <c:valAx>
        <c:axId val="-2076940424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7619544"/>
        <c:crosses val="autoZero"/>
        <c:crossBetween val="midCat"/>
      </c:valAx>
      <c:valAx>
        <c:axId val="-2127619544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940424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alb06_00Z!$AM$2:$AM$16</c:f>
              <c:numCache>
                <c:formatCode>General</c:formatCode>
                <c:ptCount val="15"/>
                <c:pt idx="0">
                  <c:v>311.0156434359885</c:v>
                </c:pt>
                <c:pt idx="1">
                  <c:v>311.003685067424</c:v>
                </c:pt>
                <c:pt idx="2">
                  <c:v>310.9856129447479</c:v>
                </c:pt>
                <c:pt idx="3">
                  <c:v>310.9740041287566</c:v>
                </c:pt>
                <c:pt idx="4">
                  <c:v>311.0025501868556</c:v>
                </c:pt>
                <c:pt idx="5">
                  <c:v>311.0614743449833</c:v>
                </c:pt>
                <c:pt idx="6">
                  <c:v>311.1751857021266</c:v>
                </c:pt>
                <c:pt idx="7">
                  <c:v>311.4628448395037</c:v>
                </c:pt>
                <c:pt idx="8">
                  <c:v>312.4432761060604</c:v>
                </c:pt>
                <c:pt idx="9">
                  <c:v>313.2039362912221</c:v>
                </c:pt>
                <c:pt idx="10">
                  <c:v>314.0859625008935</c:v>
                </c:pt>
                <c:pt idx="11">
                  <c:v>315.819591356067</c:v>
                </c:pt>
                <c:pt idx="12">
                  <c:v>318.6818192853762</c:v>
                </c:pt>
                <c:pt idx="13">
                  <c:v>321.7103664031161</c:v>
                </c:pt>
                <c:pt idx="14">
                  <c:v>327.1085737346502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497432"/>
        <c:axId val="-2123074120"/>
      </c:scatterChart>
      <c:valAx>
        <c:axId val="-2110497432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3074120"/>
        <c:crosses val="autoZero"/>
        <c:crossBetween val="midCat"/>
      </c:valAx>
      <c:valAx>
        <c:axId val="-2123074120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0497432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Bias vs. observed</a:t>
            </a:r>
            <a:r>
              <a:rPr lang="en-US" baseline="0"/>
              <a:t> wind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onemin'!$AQ$1</c:f>
              <c:strCache>
                <c:ptCount val="1"/>
                <c:pt idx="0">
                  <c:v>bias_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05014390442574"/>
                  <c:y val="-0.3653885782864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-0.4347x + 1.4635
R² = </a:t>
                    </a:r>
                    <a:r>
                      <a:rPr lang="en-US" baseline="0" dirty="0" smtClean="0"/>
                      <a:t>0.411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'alb01 onemin'!$AG$2:$AG$756</c:f>
              <c:numCache>
                <c:formatCode>General</c:formatCode>
                <c:ptCount val="755"/>
                <c:pt idx="0">
                  <c:v>3.04424</c:v>
                </c:pt>
                <c:pt idx="1">
                  <c:v>3.75937</c:v>
                </c:pt>
                <c:pt idx="2">
                  <c:v>2.452849999999999</c:v>
                </c:pt>
                <c:pt idx="3">
                  <c:v>5.28041</c:v>
                </c:pt>
                <c:pt idx="4">
                  <c:v>6.039</c:v>
                </c:pt>
                <c:pt idx="5">
                  <c:v>4.24728</c:v>
                </c:pt>
                <c:pt idx="6">
                  <c:v>2.86698</c:v>
                </c:pt>
                <c:pt idx="7">
                  <c:v>4.51697</c:v>
                </c:pt>
                <c:pt idx="8">
                  <c:v>4.16034</c:v>
                </c:pt>
                <c:pt idx="9">
                  <c:v>2.814249999999999</c:v>
                </c:pt>
                <c:pt idx="10">
                  <c:v>1.44726</c:v>
                </c:pt>
                <c:pt idx="11">
                  <c:v>3.512599999999999</c:v>
                </c:pt>
                <c:pt idx="12">
                  <c:v>4.010479999999999</c:v>
                </c:pt>
                <c:pt idx="13">
                  <c:v>2.25392</c:v>
                </c:pt>
                <c:pt idx="14">
                  <c:v>2.65256</c:v>
                </c:pt>
                <c:pt idx="15">
                  <c:v>2.47728</c:v>
                </c:pt>
                <c:pt idx="16">
                  <c:v>3.98739</c:v>
                </c:pt>
                <c:pt idx="17">
                  <c:v>3.73239</c:v>
                </c:pt>
                <c:pt idx="18">
                  <c:v>3.02503</c:v>
                </c:pt>
                <c:pt idx="19">
                  <c:v>2.52965</c:v>
                </c:pt>
                <c:pt idx="20">
                  <c:v>1.95995</c:v>
                </c:pt>
                <c:pt idx="21">
                  <c:v>2.43311</c:v>
                </c:pt>
                <c:pt idx="22">
                  <c:v>2.45202</c:v>
                </c:pt>
                <c:pt idx="23">
                  <c:v>2.67458</c:v>
                </c:pt>
                <c:pt idx="24">
                  <c:v>3.019239999999999</c:v>
                </c:pt>
                <c:pt idx="25">
                  <c:v>2.67725</c:v>
                </c:pt>
                <c:pt idx="26">
                  <c:v>2.10042</c:v>
                </c:pt>
                <c:pt idx="27">
                  <c:v>2.6691</c:v>
                </c:pt>
                <c:pt idx="28">
                  <c:v>2.80998</c:v>
                </c:pt>
                <c:pt idx="29">
                  <c:v>2.63212</c:v>
                </c:pt>
                <c:pt idx="30">
                  <c:v>1.68994</c:v>
                </c:pt>
                <c:pt idx="31">
                  <c:v>3.39875</c:v>
                </c:pt>
                <c:pt idx="32">
                  <c:v>3.60682</c:v>
                </c:pt>
                <c:pt idx="33">
                  <c:v>3.89596</c:v>
                </c:pt>
                <c:pt idx="34">
                  <c:v>3.70129</c:v>
                </c:pt>
                <c:pt idx="35">
                  <c:v>3.379599999999999</c:v>
                </c:pt>
                <c:pt idx="36">
                  <c:v>3.22276</c:v>
                </c:pt>
                <c:pt idx="37">
                  <c:v>2.50766</c:v>
                </c:pt>
                <c:pt idx="38">
                  <c:v>3.67841</c:v>
                </c:pt>
                <c:pt idx="39">
                  <c:v>2.37577</c:v>
                </c:pt>
                <c:pt idx="40">
                  <c:v>2.76416</c:v>
                </c:pt>
                <c:pt idx="41">
                  <c:v>2.45383</c:v>
                </c:pt>
                <c:pt idx="42">
                  <c:v>2.11791</c:v>
                </c:pt>
                <c:pt idx="43">
                  <c:v>3.06616</c:v>
                </c:pt>
                <c:pt idx="44">
                  <c:v>2.33993</c:v>
                </c:pt>
                <c:pt idx="45">
                  <c:v>2.5063</c:v>
                </c:pt>
                <c:pt idx="46">
                  <c:v>3.98547</c:v>
                </c:pt>
                <c:pt idx="47">
                  <c:v>4.144989999999999</c:v>
                </c:pt>
                <c:pt idx="48">
                  <c:v>4.23788</c:v>
                </c:pt>
                <c:pt idx="49">
                  <c:v>3.91372</c:v>
                </c:pt>
                <c:pt idx="50">
                  <c:v>3.18017</c:v>
                </c:pt>
                <c:pt idx="51">
                  <c:v>2.08979</c:v>
                </c:pt>
                <c:pt idx="52">
                  <c:v>2.36911</c:v>
                </c:pt>
                <c:pt idx="53">
                  <c:v>3.319839999999999</c:v>
                </c:pt>
                <c:pt idx="54">
                  <c:v>3.53309</c:v>
                </c:pt>
                <c:pt idx="55">
                  <c:v>1.91023</c:v>
                </c:pt>
                <c:pt idx="56">
                  <c:v>3.11743</c:v>
                </c:pt>
                <c:pt idx="57">
                  <c:v>3.91346</c:v>
                </c:pt>
                <c:pt idx="58">
                  <c:v>3.56708</c:v>
                </c:pt>
                <c:pt idx="59">
                  <c:v>2.48625</c:v>
                </c:pt>
                <c:pt idx="60">
                  <c:v>1.7736</c:v>
                </c:pt>
                <c:pt idx="61">
                  <c:v>1.94087</c:v>
                </c:pt>
                <c:pt idx="62">
                  <c:v>3.18169</c:v>
                </c:pt>
                <c:pt idx="63">
                  <c:v>2.54073</c:v>
                </c:pt>
                <c:pt idx="64">
                  <c:v>3.4418</c:v>
                </c:pt>
                <c:pt idx="65">
                  <c:v>2.2119</c:v>
                </c:pt>
                <c:pt idx="66">
                  <c:v>3.51566</c:v>
                </c:pt>
                <c:pt idx="67">
                  <c:v>2.99801</c:v>
                </c:pt>
                <c:pt idx="68">
                  <c:v>3.21573</c:v>
                </c:pt>
                <c:pt idx="69">
                  <c:v>2.8535</c:v>
                </c:pt>
                <c:pt idx="70">
                  <c:v>3.84321</c:v>
                </c:pt>
                <c:pt idx="71">
                  <c:v>1.98124</c:v>
                </c:pt>
                <c:pt idx="72">
                  <c:v>4.167609999999999</c:v>
                </c:pt>
                <c:pt idx="73">
                  <c:v>2.61464</c:v>
                </c:pt>
                <c:pt idx="74">
                  <c:v>3.45704</c:v>
                </c:pt>
                <c:pt idx="75">
                  <c:v>2.62557</c:v>
                </c:pt>
                <c:pt idx="76">
                  <c:v>1.55489</c:v>
                </c:pt>
                <c:pt idx="77">
                  <c:v>3.1458</c:v>
                </c:pt>
                <c:pt idx="78">
                  <c:v>1.88263</c:v>
                </c:pt>
                <c:pt idx="79">
                  <c:v>2.22086</c:v>
                </c:pt>
                <c:pt idx="80">
                  <c:v>2.98027</c:v>
                </c:pt>
                <c:pt idx="81">
                  <c:v>2.25116</c:v>
                </c:pt>
                <c:pt idx="82">
                  <c:v>4.390149999999999</c:v>
                </c:pt>
                <c:pt idx="83">
                  <c:v>2.15381</c:v>
                </c:pt>
                <c:pt idx="84">
                  <c:v>3.24007</c:v>
                </c:pt>
                <c:pt idx="85">
                  <c:v>2.94675</c:v>
                </c:pt>
                <c:pt idx="86">
                  <c:v>2.859069999999999</c:v>
                </c:pt>
                <c:pt idx="87">
                  <c:v>3.01315</c:v>
                </c:pt>
                <c:pt idx="88">
                  <c:v>4.28055</c:v>
                </c:pt>
                <c:pt idx="89">
                  <c:v>3.57981</c:v>
                </c:pt>
                <c:pt idx="90">
                  <c:v>3.06859</c:v>
                </c:pt>
                <c:pt idx="91">
                  <c:v>4.05678</c:v>
                </c:pt>
                <c:pt idx="92">
                  <c:v>5.622689999999999</c:v>
                </c:pt>
                <c:pt idx="93">
                  <c:v>2.19847</c:v>
                </c:pt>
                <c:pt idx="94">
                  <c:v>3.54751</c:v>
                </c:pt>
                <c:pt idx="95">
                  <c:v>2.43988</c:v>
                </c:pt>
                <c:pt idx="96">
                  <c:v>2.32597</c:v>
                </c:pt>
                <c:pt idx="97">
                  <c:v>2.36862</c:v>
                </c:pt>
                <c:pt idx="98">
                  <c:v>4.658399999999999</c:v>
                </c:pt>
                <c:pt idx="99">
                  <c:v>3.16807</c:v>
                </c:pt>
                <c:pt idx="100">
                  <c:v>2.27685</c:v>
                </c:pt>
                <c:pt idx="101">
                  <c:v>2.86044</c:v>
                </c:pt>
                <c:pt idx="102">
                  <c:v>2.83459</c:v>
                </c:pt>
                <c:pt idx="103">
                  <c:v>3.97592</c:v>
                </c:pt>
                <c:pt idx="104">
                  <c:v>5.315879999999999</c:v>
                </c:pt>
                <c:pt idx="105">
                  <c:v>3.02905</c:v>
                </c:pt>
                <c:pt idx="106">
                  <c:v>3.30342</c:v>
                </c:pt>
                <c:pt idx="107">
                  <c:v>4.01846</c:v>
                </c:pt>
                <c:pt idx="108">
                  <c:v>3.06399</c:v>
                </c:pt>
                <c:pt idx="109">
                  <c:v>3.50596</c:v>
                </c:pt>
                <c:pt idx="110">
                  <c:v>2.05452</c:v>
                </c:pt>
                <c:pt idx="111">
                  <c:v>4.392479999999999</c:v>
                </c:pt>
                <c:pt idx="112">
                  <c:v>4.2197</c:v>
                </c:pt>
                <c:pt idx="113">
                  <c:v>3.68973</c:v>
                </c:pt>
                <c:pt idx="114">
                  <c:v>2.20918</c:v>
                </c:pt>
                <c:pt idx="115">
                  <c:v>2.89316</c:v>
                </c:pt>
                <c:pt idx="116">
                  <c:v>3.01352</c:v>
                </c:pt>
                <c:pt idx="117">
                  <c:v>3.07433</c:v>
                </c:pt>
                <c:pt idx="118">
                  <c:v>3.30693</c:v>
                </c:pt>
                <c:pt idx="119">
                  <c:v>2.07333</c:v>
                </c:pt>
                <c:pt idx="120">
                  <c:v>2.46516</c:v>
                </c:pt>
                <c:pt idx="121">
                  <c:v>3.04772</c:v>
                </c:pt>
                <c:pt idx="122">
                  <c:v>3.06199</c:v>
                </c:pt>
                <c:pt idx="123">
                  <c:v>2.68119</c:v>
                </c:pt>
                <c:pt idx="124">
                  <c:v>2.76122</c:v>
                </c:pt>
                <c:pt idx="125">
                  <c:v>3.915459999999999</c:v>
                </c:pt>
                <c:pt idx="126">
                  <c:v>4.24348</c:v>
                </c:pt>
                <c:pt idx="127">
                  <c:v>2.42262</c:v>
                </c:pt>
                <c:pt idx="128">
                  <c:v>2.26393</c:v>
                </c:pt>
                <c:pt idx="129">
                  <c:v>2.61512</c:v>
                </c:pt>
                <c:pt idx="130">
                  <c:v>3.70384</c:v>
                </c:pt>
                <c:pt idx="131">
                  <c:v>1.4178</c:v>
                </c:pt>
                <c:pt idx="132">
                  <c:v>2.34847</c:v>
                </c:pt>
                <c:pt idx="133">
                  <c:v>3.2733</c:v>
                </c:pt>
                <c:pt idx="134">
                  <c:v>3.82053</c:v>
                </c:pt>
                <c:pt idx="135">
                  <c:v>1.98092</c:v>
                </c:pt>
                <c:pt idx="136">
                  <c:v>4.20929</c:v>
                </c:pt>
                <c:pt idx="137">
                  <c:v>5.83141</c:v>
                </c:pt>
                <c:pt idx="138">
                  <c:v>3.442839999999999</c:v>
                </c:pt>
                <c:pt idx="139">
                  <c:v>4.27396</c:v>
                </c:pt>
                <c:pt idx="140">
                  <c:v>1.99386</c:v>
                </c:pt>
                <c:pt idx="141">
                  <c:v>2.01734</c:v>
                </c:pt>
                <c:pt idx="142">
                  <c:v>4.17681</c:v>
                </c:pt>
                <c:pt idx="143">
                  <c:v>3.81559</c:v>
                </c:pt>
                <c:pt idx="144">
                  <c:v>3.53384</c:v>
                </c:pt>
                <c:pt idx="145">
                  <c:v>3.36932</c:v>
                </c:pt>
                <c:pt idx="146">
                  <c:v>1.81263</c:v>
                </c:pt>
                <c:pt idx="147">
                  <c:v>2.358449999999999</c:v>
                </c:pt>
                <c:pt idx="148">
                  <c:v>3.56513</c:v>
                </c:pt>
                <c:pt idx="149">
                  <c:v>3.88608</c:v>
                </c:pt>
                <c:pt idx="150">
                  <c:v>2.78819</c:v>
                </c:pt>
                <c:pt idx="151">
                  <c:v>2.9361</c:v>
                </c:pt>
                <c:pt idx="152">
                  <c:v>2.53489</c:v>
                </c:pt>
                <c:pt idx="153">
                  <c:v>5.26221</c:v>
                </c:pt>
                <c:pt idx="154">
                  <c:v>2.49301</c:v>
                </c:pt>
                <c:pt idx="155">
                  <c:v>4.097849999999999</c:v>
                </c:pt>
                <c:pt idx="156">
                  <c:v>2.14558</c:v>
                </c:pt>
                <c:pt idx="157">
                  <c:v>3.55717</c:v>
                </c:pt>
                <c:pt idx="158">
                  <c:v>2.50273</c:v>
                </c:pt>
                <c:pt idx="159">
                  <c:v>4.08537</c:v>
                </c:pt>
                <c:pt idx="160">
                  <c:v>4.1437</c:v>
                </c:pt>
                <c:pt idx="161">
                  <c:v>1.74779</c:v>
                </c:pt>
                <c:pt idx="162">
                  <c:v>2.46604</c:v>
                </c:pt>
                <c:pt idx="163">
                  <c:v>3.82389</c:v>
                </c:pt>
                <c:pt idx="164">
                  <c:v>3.97313</c:v>
                </c:pt>
                <c:pt idx="165">
                  <c:v>2.85501</c:v>
                </c:pt>
                <c:pt idx="166">
                  <c:v>1.78282</c:v>
                </c:pt>
                <c:pt idx="167">
                  <c:v>3.25331</c:v>
                </c:pt>
                <c:pt idx="168">
                  <c:v>3.13454</c:v>
                </c:pt>
                <c:pt idx="169">
                  <c:v>2.418</c:v>
                </c:pt>
                <c:pt idx="170">
                  <c:v>2.86223</c:v>
                </c:pt>
                <c:pt idx="171">
                  <c:v>2.71149</c:v>
                </c:pt>
                <c:pt idx="172">
                  <c:v>2.60505</c:v>
                </c:pt>
                <c:pt idx="173">
                  <c:v>2.95721</c:v>
                </c:pt>
                <c:pt idx="174">
                  <c:v>2.56497</c:v>
                </c:pt>
                <c:pt idx="175">
                  <c:v>1.80547</c:v>
                </c:pt>
                <c:pt idx="176">
                  <c:v>5.24821</c:v>
                </c:pt>
                <c:pt idx="177">
                  <c:v>3.58794</c:v>
                </c:pt>
                <c:pt idx="178">
                  <c:v>1.90271</c:v>
                </c:pt>
                <c:pt idx="179">
                  <c:v>3.42894</c:v>
                </c:pt>
                <c:pt idx="180">
                  <c:v>2.17931</c:v>
                </c:pt>
                <c:pt idx="181">
                  <c:v>4.47622</c:v>
                </c:pt>
                <c:pt idx="182">
                  <c:v>6.42129</c:v>
                </c:pt>
                <c:pt idx="183">
                  <c:v>3.86751</c:v>
                </c:pt>
                <c:pt idx="184">
                  <c:v>2.59786</c:v>
                </c:pt>
                <c:pt idx="185">
                  <c:v>2.00316</c:v>
                </c:pt>
                <c:pt idx="186">
                  <c:v>4.13262</c:v>
                </c:pt>
                <c:pt idx="187">
                  <c:v>3.05704</c:v>
                </c:pt>
                <c:pt idx="188">
                  <c:v>3.73726</c:v>
                </c:pt>
                <c:pt idx="189">
                  <c:v>3.46622</c:v>
                </c:pt>
                <c:pt idx="190">
                  <c:v>2.80113</c:v>
                </c:pt>
                <c:pt idx="191">
                  <c:v>2.2788</c:v>
                </c:pt>
                <c:pt idx="192">
                  <c:v>3.50109</c:v>
                </c:pt>
                <c:pt idx="193">
                  <c:v>2.50839</c:v>
                </c:pt>
                <c:pt idx="194">
                  <c:v>2.80574</c:v>
                </c:pt>
                <c:pt idx="195">
                  <c:v>5.565429999999999</c:v>
                </c:pt>
                <c:pt idx="196">
                  <c:v>4.99158</c:v>
                </c:pt>
                <c:pt idx="197">
                  <c:v>2.68681</c:v>
                </c:pt>
                <c:pt idx="198">
                  <c:v>4.47451</c:v>
                </c:pt>
                <c:pt idx="199">
                  <c:v>2.78496</c:v>
                </c:pt>
                <c:pt idx="200">
                  <c:v>5.067329999999999</c:v>
                </c:pt>
                <c:pt idx="201">
                  <c:v>3.85731</c:v>
                </c:pt>
                <c:pt idx="202">
                  <c:v>3.18347</c:v>
                </c:pt>
                <c:pt idx="203">
                  <c:v>2.7843</c:v>
                </c:pt>
                <c:pt idx="204">
                  <c:v>2.16447</c:v>
                </c:pt>
                <c:pt idx="205">
                  <c:v>2.44705</c:v>
                </c:pt>
                <c:pt idx="206">
                  <c:v>2.2576</c:v>
                </c:pt>
                <c:pt idx="207">
                  <c:v>1.78075</c:v>
                </c:pt>
                <c:pt idx="208">
                  <c:v>3.09389</c:v>
                </c:pt>
                <c:pt idx="209">
                  <c:v>4.68602</c:v>
                </c:pt>
                <c:pt idx="210">
                  <c:v>4.84629</c:v>
                </c:pt>
                <c:pt idx="211">
                  <c:v>3.335949999999999</c:v>
                </c:pt>
                <c:pt idx="212">
                  <c:v>2.61243</c:v>
                </c:pt>
                <c:pt idx="213">
                  <c:v>2.41833</c:v>
                </c:pt>
                <c:pt idx="214">
                  <c:v>3.54891</c:v>
                </c:pt>
                <c:pt idx="215">
                  <c:v>3.36136</c:v>
                </c:pt>
                <c:pt idx="216">
                  <c:v>3.28608</c:v>
                </c:pt>
                <c:pt idx="217">
                  <c:v>3.70014</c:v>
                </c:pt>
                <c:pt idx="218">
                  <c:v>3.23985</c:v>
                </c:pt>
                <c:pt idx="219">
                  <c:v>3.53504</c:v>
                </c:pt>
                <c:pt idx="220">
                  <c:v>4.19675</c:v>
                </c:pt>
                <c:pt idx="221">
                  <c:v>2.26248</c:v>
                </c:pt>
                <c:pt idx="222">
                  <c:v>3.609</c:v>
                </c:pt>
                <c:pt idx="223">
                  <c:v>2.56559</c:v>
                </c:pt>
                <c:pt idx="224">
                  <c:v>3.64803</c:v>
                </c:pt>
                <c:pt idx="225">
                  <c:v>2.33878</c:v>
                </c:pt>
                <c:pt idx="226">
                  <c:v>1.81112</c:v>
                </c:pt>
                <c:pt idx="227">
                  <c:v>3.59976</c:v>
                </c:pt>
                <c:pt idx="228">
                  <c:v>6.124349999999999</c:v>
                </c:pt>
                <c:pt idx="229">
                  <c:v>4.0818</c:v>
                </c:pt>
                <c:pt idx="230">
                  <c:v>2.70643</c:v>
                </c:pt>
                <c:pt idx="231">
                  <c:v>3.27046</c:v>
                </c:pt>
                <c:pt idx="232">
                  <c:v>3.64406</c:v>
                </c:pt>
                <c:pt idx="233">
                  <c:v>3.22285</c:v>
                </c:pt>
                <c:pt idx="234">
                  <c:v>3.00851</c:v>
                </c:pt>
                <c:pt idx="235">
                  <c:v>2.44508</c:v>
                </c:pt>
                <c:pt idx="236">
                  <c:v>4.93121</c:v>
                </c:pt>
                <c:pt idx="237">
                  <c:v>3.85598</c:v>
                </c:pt>
                <c:pt idx="238">
                  <c:v>2.79267</c:v>
                </c:pt>
                <c:pt idx="239">
                  <c:v>3.9202</c:v>
                </c:pt>
                <c:pt idx="240">
                  <c:v>1.8675</c:v>
                </c:pt>
                <c:pt idx="241">
                  <c:v>2.48204</c:v>
                </c:pt>
                <c:pt idx="242">
                  <c:v>1.87611</c:v>
                </c:pt>
                <c:pt idx="243">
                  <c:v>2.72468</c:v>
                </c:pt>
                <c:pt idx="244">
                  <c:v>3.44529</c:v>
                </c:pt>
                <c:pt idx="245">
                  <c:v>6.184549999999999</c:v>
                </c:pt>
                <c:pt idx="246">
                  <c:v>2.67297</c:v>
                </c:pt>
                <c:pt idx="247">
                  <c:v>2.6804</c:v>
                </c:pt>
                <c:pt idx="248">
                  <c:v>2.79789</c:v>
                </c:pt>
                <c:pt idx="249">
                  <c:v>2.2184</c:v>
                </c:pt>
                <c:pt idx="250">
                  <c:v>2.6804</c:v>
                </c:pt>
                <c:pt idx="251">
                  <c:v>1.84601</c:v>
                </c:pt>
                <c:pt idx="252">
                  <c:v>3.42186</c:v>
                </c:pt>
                <c:pt idx="253">
                  <c:v>3.60042</c:v>
                </c:pt>
                <c:pt idx="254">
                  <c:v>6.77003</c:v>
                </c:pt>
                <c:pt idx="255">
                  <c:v>2.0093</c:v>
                </c:pt>
                <c:pt idx="256">
                  <c:v>3.13377</c:v>
                </c:pt>
                <c:pt idx="257">
                  <c:v>2.8271</c:v>
                </c:pt>
                <c:pt idx="258">
                  <c:v>1.98076</c:v>
                </c:pt>
                <c:pt idx="259">
                  <c:v>4.36809</c:v>
                </c:pt>
                <c:pt idx="260">
                  <c:v>2.92712</c:v>
                </c:pt>
                <c:pt idx="261">
                  <c:v>2.71377</c:v>
                </c:pt>
                <c:pt idx="262">
                  <c:v>2.27909</c:v>
                </c:pt>
                <c:pt idx="263">
                  <c:v>2.11426</c:v>
                </c:pt>
                <c:pt idx="264">
                  <c:v>3.10392</c:v>
                </c:pt>
                <c:pt idx="265">
                  <c:v>2.58749</c:v>
                </c:pt>
                <c:pt idx="266">
                  <c:v>2.62005</c:v>
                </c:pt>
                <c:pt idx="267">
                  <c:v>3.24104</c:v>
                </c:pt>
                <c:pt idx="268">
                  <c:v>2.70197</c:v>
                </c:pt>
                <c:pt idx="269">
                  <c:v>3.26034</c:v>
                </c:pt>
                <c:pt idx="270">
                  <c:v>3.23971</c:v>
                </c:pt>
                <c:pt idx="271">
                  <c:v>3.23705</c:v>
                </c:pt>
                <c:pt idx="272">
                  <c:v>5.724729999999999</c:v>
                </c:pt>
                <c:pt idx="273">
                  <c:v>3.14387</c:v>
                </c:pt>
                <c:pt idx="274">
                  <c:v>3.00145</c:v>
                </c:pt>
                <c:pt idx="275">
                  <c:v>4.8163</c:v>
                </c:pt>
                <c:pt idx="276">
                  <c:v>3.00334</c:v>
                </c:pt>
                <c:pt idx="277">
                  <c:v>3.36918</c:v>
                </c:pt>
                <c:pt idx="278">
                  <c:v>2.98802</c:v>
                </c:pt>
                <c:pt idx="279">
                  <c:v>2.29566</c:v>
                </c:pt>
                <c:pt idx="280">
                  <c:v>2.07242</c:v>
                </c:pt>
                <c:pt idx="281">
                  <c:v>2.44159</c:v>
                </c:pt>
                <c:pt idx="282">
                  <c:v>3.70237</c:v>
                </c:pt>
                <c:pt idx="283">
                  <c:v>3.94626</c:v>
                </c:pt>
                <c:pt idx="284">
                  <c:v>2.50889</c:v>
                </c:pt>
                <c:pt idx="285">
                  <c:v>1.95314</c:v>
                </c:pt>
                <c:pt idx="286">
                  <c:v>2.37629</c:v>
                </c:pt>
                <c:pt idx="287">
                  <c:v>5.43027</c:v>
                </c:pt>
                <c:pt idx="288">
                  <c:v>2.51822</c:v>
                </c:pt>
                <c:pt idx="289">
                  <c:v>2.96587</c:v>
                </c:pt>
                <c:pt idx="290">
                  <c:v>2.84176</c:v>
                </c:pt>
                <c:pt idx="291">
                  <c:v>2.66028</c:v>
                </c:pt>
                <c:pt idx="292">
                  <c:v>3.0773</c:v>
                </c:pt>
                <c:pt idx="293">
                  <c:v>3.63978</c:v>
                </c:pt>
                <c:pt idx="294">
                  <c:v>4.397089999999999</c:v>
                </c:pt>
                <c:pt idx="295">
                  <c:v>2.47679</c:v>
                </c:pt>
                <c:pt idx="296">
                  <c:v>2.12915</c:v>
                </c:pt>
                <c:pt idx="297">
                  <c:v>3.31951</c:v>
                </c:pt>
                <c:pt idx="298">
                  <c:v>1.25641</c:v>
                </c:pt>
                <c:pt idx="299">
                  <c:v>3.65579</c:v>
                </c:pt>
                <c:pt idx="300">
                  <c:v>3.122</c:v>
                </c:pt>
                <c:pt idx="301">
                  <c:v>3.85997</c:v>
                </c:pt>
                <c:pt idx="302">
                  <c:v>1.58007</c:v>
                </c:pt>
                <c:pt idx="303">
                  <c:v>2.2602</c:v>
                </c:pt>
                <c:pt idx="304">
                  <c:v>3.55699</c:v>
                </c:pt>
                <c:pt idx="305">
                  <c:v>2.86015</c:v>
                </c:pt>
                <c:pt idx="306">
                  <c:v>4.160949999999999</c:v>
                </c:pt>
                <c:pt idx="307">
                  <c:v>2.59291</c:v>
                </c:pt>
                <c:pt idx="308">
                  <c:v>3.50554</c:v>
                </c:pt>
                <c:pt idx="309">
                  <c:v>4.120869999999999</c:v>
                </c:pt>
                <c:pt idx="310">
                  <c:v>1.87914</c:v>
                </c:pt>
                <c:pt idx="311">
                  <c:v>2.80099</c:v>
                </c:pt>
                <c:pt idx="312">
                  <c:v>2.96756</c:v>
                </c:pt>
                <c:pt idx="313">
                  <c:v>2.27116</c:v>
                </c:pt>
                <c:pt idx="314">
                  <c:v>1.79753</c:v>
                </c:pt>
                <c:pt idx="315">
                  <c:v>5.79817</c:v>
                </c:pt>
                <c:pt idx="316">
                  <c:v>1.53662</c:v>
                </c:pt>
                <c:pt idx="317">
                  <c:v>2.93593</c:v>
                </c:pt>
                <c:pt idx="318">
                  <c:v>2.83478</c:v>
                </c:pt>
                <c:pt idx="319">
                  <c:v>3.57496</c:v>
                </c:pt>
                <c:pt idx="320">
                  <c:v>2.47909</c:v>
                </c:pt>
                <c:pt idx="321">
                  <c:v>2.4677</c:v>
                </c:pt>
                <c:pt idx="322">
                  <c:v>3.27822</c:v>
                </c:pt>
                <c:pt idx="323">
                  <c:v>4.70374</c:v>
                </c:pt>
                <c:pt idx="324">
                  <c:v>1.65868</c:v>
                </c:pt>
                <c:pt idx="325">
                  <c:v>1.23345</c:v>
                </c:pt>
                <c:pt idx="326">
                  <c:v>2.84719</c:v>
                </c:pt>
                <c:pt idx="327">
                  <c:v>2.63324</c:v>
                </c:pt>
                <c:pt idx="328">
                  <c:v>2.42733</c:v>
                </c:pt>
                <c:pt idx="329">
                  <c:v>3.312669999999999</c:v>
                </c:pt>
                <c:pt idx="330">
                  <c:v>6.184029999999999</c:v>
                </c:pt>
                <c:pt idx="331">
                  <c:v>3.0947</c:v>
                </c:pt>
                <c:pt idx="332">
                  <c:v>3.63063</c:v>
                </c:pt>
                <c:pt idx="333">
                  <c:v>3.01948</c:v>
                </c:pt>
                <c:pt idx="334">
                  <c:v>6.25387</c:v>
                </c:pt>
                <c:pt idx="335">
                  <c:v>3.25655</c:v>
                </c:pt>
                <c:pt idx="336">
                  <c:v>3.19141</c:v>
                </c:pt>
                <c:pt idx="337">
                  <c:v>2.77596</c:v>
                </c:pt>
                <c:pt idx="338">
                  <c:v>2.59708</c:v>
                </c:pt>
                <c:pt idx="339">
                  <c:v>2.35365</c:v>
                </c:pt>
                <c:pt idx="340">
                  <c:v>4.147129999999999</c:v>
                </c:pt>
                <c:pt idx="341">
                  <c:v>4.18277</c:v>
                </c:pt>
                <c:pt idx="342">
                  <c:v>2.82639</c:v>
                </c:pt>
                <c:pt idx="343">
                  <c:v>3.43834</c:v>
                </c:pt>
                <c:pt idx="344">
                  <c:v>4.228499999999999</c:v>
                </c:pt>
                <c:pt idx="345">
                  <c:v>1.31034</c:v>
                </c:pt>
                <c:pt idx="346">
                  <c:v>2.26448</c:v>
                </c:pt>
                <c:pt idx="347">
                  <c:v>1.80525</c:v>
                </c:pt>
                <c:pt idx="348">
                  <c:v>5.67365</c:v>
                </c:pt>
                <c:pt idx="349">
                  <c:v>4.98886</c:v>
                </c:pt>
                <c:pt idx="350">
                  <c:v>4.886509999999999</c:v>
                </c:pt>
                <c:pt idx="351">
                  <c:v>1.99447</c:v>
                </c:pt>
                <c:pt idx="352">
                  <c:v>2.19984</c:v>
                </c:pt>
                <c:pt idx="353">
                  <c:v>3.63407</c:v>
                </c:pt>
                <c:pt idx="354">
                  <c:v>3.20784</c:v>
                </c:pt>
                <c:pt idx="355">
                  <c:v>4.565989999999999</c:v>
                </c:pt>
                <c:pt idx="356">
                  <c:v>2.72255</c:v>
                </c:pt>
                <c:pt idx="357">
                  <c:v>4.346109999999999</c:v>
                </c:pt>
                <c:pt idx="358">
                  <c:v>3.0381</c:v>
                </c:pt>
                <c:pt idx="359">
                  <c:v>2.56276</c:v>
                </c:pt>
                <c:pt idx="360">
                  <c:v>3.45814</c:v>
                </c:pt>
                <c:pt idx="361">
                  <c:v>4.420949999999999</c:v>
                </c:pt>
                <c:pt idx="362">
                  <c:v>4.66165</c:v>
                </c:pt>
                <c:pt idx="363">
                  <c:v>2.40229</c:v>
                </c:pt>
                <c:pt idx="364">
                  <c:v>3.2579</c:v>
                </c:pt>
                <c:pt idx="365">
                  <c:v>1.45028</c:v>
                </c:pt>
                <c:pt idx="366">
                  <c:v>2.48792</c:v>
                </c:pt>
                <c:pt idx="367">
                  <c:v>1.89932</c:v>
                </c:pt>
                <c:pt idx="368">
                  <c:v>4.34439</c:v>
                </c:pt>
                <c:pt idx="369">
                  <c:v>3.10217</c:v>
                </c:pt>
                <c:pt idx="370">
                  <c:v>6.104419999999999</c:v>
                </c:pt>
                <c:pt idx="371">
                  <c:v>1.7283</c:v>
                </c:pt>
                <c:pt idx="372">
                  <c:v>2.14688</c:v>
                </c:pt>
                <c:pt idx="373">
                  <c:v>4.553</c:v>
                </c:pt>
                <c:pt idx="374">
                  <c:v>2.12401</c:v>
                </c:pt>
                <c:pt idx="375">
                  <c:v>3.45979</c:v>
                </c:pt>
                <c:pt idx="376">
                  <c:v>5.63856</c:v>
                </c:pt>
                <c:pt idx="377">
                  <c:v>5.34653</c:v>
                </c:pt>
                <c:pt idx="378">
                  <c:v>3.64434</c:v>
                </c:pt>
                <c:pt idx="379">
                  <c:v>2.28355</c:v>
                </c:pt>
                <c:pt idx="380">
                  <c:v>3.56863</c:v>
                </c:pt>
                <c:pt idx="381">
                  <c:v>3.16641</c:v>
                </c:pt>
                <c:pt idx="382">
                  <c:v>2.70673</c:v>
                </c:pt>
                <c:pt idx="383">
                  <c:v>4.602919999999999</c:v>
                </c:pt>
                <c:pt idx="384">
                  <c:v>2.75743</c:v>
                </c:pt>
                <c:pt idx="385">
                  <c:v>2.96158</c:v>
                </c:pt>
                <c:pt idx="386">
                  <c:v>2.72633</c:v>
                </c:pt>
                <c:pt idx="387">
                  <c:v>3.80456</c:v>
                </c:pt>
                <c:pt idx="388">
                  <c:v>3.91313</c:v>
                </c:pt>
                <c:pt idx="389">
                  <c:v>2.819269999999999</c:v>
                </c:pt>
                <c:pt idx="390">
                  <c:v>3.00406</c:v>
                </c:pt>
                <c:pt idx="391">
                  <c:v>2.16606</c:v>
                </c:pt>
                <c:pt idx="392">
                  <c:v>2.71096</c:v>
                </c:pt>
                <c:pt idx="393">
                  <c:v>3.22743</c:v>
                </c:pt>
                <c:pt idx="394">
                  <c:v>2.79693</c:v>
                </c:pt>
                <c:pt idx="395">
                  <c:v>1.68091</c:v>
                </c:pt>
                <c:pt idx="396">
                  <c:v>3.37063</c:v>
                </c:pt>
                <c:pt idx="397">
                  <c:v>2.70844</c:v>
                </c:pt>
                <c:pt idx="398">
                  <c:v>2.7125</c:v>
                </c:pt>
                <c:pt idx="399">
                  <c:v>4.81567</c:v>
                </c:pt>
                <c:pt idx="400">
                  <c:v>2.11469</c:v>
                </c:pt>
                <c:pt idx="401">
                  <c:v>3.01402</c:v>
                </c:pt>
                <c:pt idx="402">
                  <c:v>3.15926</c:v>
                </c:pt>
                <c:pt idx="403">
                  <c:v>5.0107</c:v>
                </c:pt>
                <c:pt idx="404">
                  <c:v>4.604849999999999</c:v>
                </c:pt>
                <c:pt idx="405">
                  <c:v>2.88575</c:v>
                </c:pt>
                <c:pt idx="406">
                  <c:v>2.22064</c:v>
                </c:pt>
                <c:pt idx="407">
                  <c:v>3.66836</c:v>
                </c:pt>
                <c:pt idx="408">
                  <c:v>2.53822</c:v>
                </c:pt>
                <c:pt idx="409">
                  <c:v>3.50254</c:v>
                </c:pt>
                <c:pt idx="410">
                  <c:v>4.744809999999999</c:v>
                </c:pt>
                <c:pt idx="411">
                  <c:v>2.62181</c:v>
                </c:pt>
                <c:pt idx="412">
                  <c:v>4.71355</c:v>
                </c:pt>
                <c:pt idx="413">
                  <c:v>4.22289</c:v>
                </c:pt>
                <c:pt idx="414">
                  <c:v>3.90621</c:v>
                </c:pt>
                <c:pt idx="415">
                  <c:v>2.234</c:v>
                </c:pt>
                <c:pt idx="416">
                  <c:v>2.52593</c:v>
                </c:pt>
                <c:pt idx="417">
                  <c:v>3.91138</c:v>
                </c:pt>
                <c:pt idx="418">
                  <c:v>3.12815</c:v>
                </c:pt>
                <c:pt idx="419">
                  <c:v>3.34046</c:v>
                </c:pt>
                <c:pt idx="420">
                  <c:v>3.34998</c:v>
                </c:pt>
                <c:pt idx="421">
                  <c:v>5.30861</c:v>
                </c:pt>
                <c:pt idx="422">
                  <c:v>3.7871</c:v>
                </c:pt>
                <c:pt idx="423">
                  <c:v>3.0989</c:v>
                </c:pt>
                <c:pt idx="424">
                  <c:v>4.2552</c:v>
                </c:pt>
                <c:pt idx="425">
                  <c:v>2.61785</c:v>
                </c:pt>
                <c:pt idx="426">
                  <c:v>5.157349999999999</c:v>
                </c:pt>
                <c:pt idx="427">
                  <c:v>3.50978</c:v>
                </c:pt>
                <c:pt idx="428">
                  <c:v>2.50474</c:v>
                </c:pt>
                <c:pt idx="429">
                  <c:v>2.74186</c:v>
                </c:pt>
                <c:pt idx="430">
                  <c:v>5.07685</c:v>
                </c:pt>
                <c:pt idx="431">
                  <c:v>3.40117</c:v>
                </c:pt>
                <c:pt idx="432">
                  <c:v>2.50124</c:v>
                </c:pt>
                <c:pt idx="433">
                  <c:v>3.21559</c:v>
                </c:pt>
                <c:pt idx="434">
                  <c:v>2.64872</c:v>
                </c:pt>
                <c:pt idx="435">
                  <c:v>4.82945</c:v>
                </c:pt>
                <c:pt idx="436">
                  <c:v>4.95516</c:v>
                </c:pt>
                <c:pt idx="437">
                  <c:v>5.49829</c:v>
                </c:pt>
                <c:pt idx="438">
                  <c:v>5.06037</c:v>
                </c:pt>
                <c:pt idx="439">
                  <c:v>2.85026</c:v>
                </c:pt>
                <c:pt idx="440">
                  <c:v>3.15359</c:v>
                </c:pt>
                <c:pt idx="441">
                  <c:v>3.46308</c:v>
                </c:pt>
                <c:pt idx="442">
                  <c:v>3.1126</c:v>
                </c:pt>
                <c:pt idx="443">
                  <c:v>4.157189999999999</c:v>
                </c:pt>
                <c:pt idx="444">
                  <c:v>4.32964</c:v>
                </c:pt>
                <c:pt idx="445">
                  <c:v>3.62297</c:v>
                </c:pt>
                <c:pt idx="446">
                  <c:v>5.55349</c:v>
                </c:pt>
                <c:pt idx="447">
                  <c:v>3.97049</c:v>
                </c:pt>
                <c:pt idx="448">
                  <c:v>3.76732</c:v>
                </c:pt>
                <c:pt idx="449">
                  <c:v>3.80426</c:v>
                </c:pt>
                <c:pt idx="450">
                  <c:v>4.07447</c:v>
                </c:pt>
                <c:pt idx="451">
                  <c:v>2.29035</c:v>
                </c:pt>
                <c:pt idx="452">
                  <c:v>2.25093</c:v>
                </c:pt>
                <c:pt idx="453">
                  <c:v>3.07294</c:v>
                </c:pt>
                <c:pt idx="454">
                  <c:v>2.7688</c:v>
                </c:pt>
                <c:pt idx="455">
                  <c:v>3.07636</c:v>
                </c:pt>
                <c:pt idx="456">
                  <c:v>2.81743</c:v>
                </c:pt>
                <c:pt idx="457">
                  <c:v>2.15846</c:v>
                </c:pt>
                <c:pt idx="458">
                  <c:v>4.222379999999999</c:v>
                </c:pt>
                <c:pt idx="459">
                  <c:v>3.38736</c:v>
                </c:pt>
                <c:pt idx="460">
                  <c:v>3.18186</c:v>
                </c:pt>
                <c:pt idx="461">
                  <c:v>1.79917</c:v>
                </c:pt>
                <c:pt idx="462">
                  <c:v>3.1326</c:v>
                </c:pt>
                <c:pt idx="463">
                  <c:v>4.100429999999999</c:v>
                </c:pt>
                <c:pt idx="464">
                  <c:v>2.599639999999999</c:v>
                </c:pt>
                <c:pt idx="465">
                  <c:v>1.44729</c:v>
                </c:pt>
                <c:pt idx="466">
                  <c:v>2.30021</c:v>
                </c:pt>
                <c:pt idx="467">
                  <c:v>1.91009</c:v>
                </c:pt>
                <c:pt idx="468">
                  <c:v>2.39637</c:v>
                </c:pt>
                <c:pt idx="469">
                  <c:v>2.91356</c:v>
                </c:pt>
                <c:pt idx="470">
                  <c:v>3.45822</c:v>
                </c:pt>
                <c:pt idx="471">
                  <c:v>4.217169999999999</c:v>
                </c:pt>
                <c:pt idx="472">
                  <c:v>3.87032</c:v>
                </c:pt>
                <c:pt idx="473">
                  <c:v>3.44358</c:v>
                </c:pt>
                <c:pt idx="474">
                  <c:v>3.01099</c:v>
                </c:pt>
                <c:pt idx="475">
                  <c:v>1.07358</c:v>
                </c:pt>
                <c:pt idx="476">
                  <c:v>3.56738</c:v>
                </c:pt>
                <c:pt idx="477">
                  <c:v>4.884429999999999</c:v>
                </c:pt>
                <c:pt idx="478">
                  <c:v>2.08527</c:v>
                </c:pt>
                <c:pt idx="479">
                  <c:v>3.07424</c:v>
                </c:pt>
                <c:pt idx="480">
                  <c:v>4.68023</c:v>
                </c:pt>
                <c:pt idx="481">
                  <c:v>4.23604</c:v>
                </c:pt>
                <c:pt idx="482">
                  <c:v>2.34494</c:v>
                </c:pt>
                <c:pt idx="483">
                  <c:v>2.14453</c:v>
                </c:pt>
                <c:pt idx="484">
                  <c:v>6.16156</c:v>
                </c:pt>
                <c:pt idx="485">
                  <c:v>2.14879</c:v>
                </c:pt>
                <c:pt idx="486">
                  <c:v>2.79977</c:v>
                </c:pt>
                <c:pt idx="487">
                  <c:v>2.80735</c:v>
                </c:pt>
                <c:pt idx="488">
                  <c:v>3.1039</c:v>
                </c:pt>
                <c:pt idx="489">
                  <c:v>3.90836</c:v>
                </c:pt>
                <c:pt idx="490">
                  <c:v>4.55331</c:v>
                </c:pt>
                <c:pt idx="491">
                  <c:v>2.6302</c:v>
                </c:pt>
                <c:pt idx="492">
                  <c:v>2.94558</c:v>
                </c:pt>
                <c:pt idx="493">
                  <c:v>3.49252</c:v>
                </c:pt>
                <c:pt idx="494">
                  <c:v>2.02042</c:v>
                </c:pt>
                <c:pt idx="495">
                  <c:v>2.31152</c:v>
                </c:pt>
                <c:pt idx="496">
                  <c:v>3.05207</c:v>
                </c:pt>
                <c:pt idx="497">
                  <c:v>4.367209999999999</c:v>
                </c:pt>
                <c:pt idx="498">
                  <c:v>4.061509999999999</c:v>
                </c:pt>
                <c:pt idx="499">
                  <c:v>3.9355</c:v>
                </c:pt>
                <c:pt idx="500">
                  <c:v>1.72057</c:v>
                </c:pt>
                <c:pt idx="501">
                  <c:v>4.44509</c:v>
                </c:pt>
                <c:pt idx="502">
                  <c:v>2.5175</c:v>
                </c:pt>
                <c:pt idx="503">
                  <c:v>2.95578</c:v>
                </c:pt>
                <c:pt idx="504">
                  <c:v>2.47873</c:v>
                </c:pt>
                <c:pt idx="505">
                  <c:v>2.88931</c:v>
                </c:pt>
                <c:pt idx="506">
                  <c:v>4.12107</c:v>
                </c:pt>
                <c:pt idx="507">
                  <c:v>2.315669999999999</c:v>
                </c:pt>
                <c:pt idx="508">
                  <c:v>1.50727</c:v>
                </c:pt>
                <c:pt idx="509">
                  <c:v>2.98542</c:v>
                </c:pt>
                <c:pt idx="510">
                  <c:v>3.6711</c:v>
                </c:pt>
                <c:pt idx="511">
                  <c:v>2.46959</c:v>
                </c:pt>
                <c:pt idx="512">
                  <c:v>1.75617</c:v>
                </c:pt>
                <c:pt idx="513">
                  <c:v>3.04088</c:v>
                </c:pt>
                <c:pt idx="514">
                  <c:v>1.97803</c:v>
                </c:pt>
                <c:pt idx="515">
                  <c:v>2.81833</c:v>
                </c:pt>
                <c:pt idx="516">
                  <c:v>1.9196</c:v>
                </c:pt>
                <c:pt idx="517">
                  <c:v>4.03846</c:v>
                </c:pt>
                <c:pt idx="518">
                  <c:v>2.37017</c:v>
                </c:pt>
                <c:pt idx="519">
                  <c:v>2.48334</c:v>
                </c:pt>
                <c:pt idx="520">
                  <c:v>2.6445</c:v>
                </c:pt>
                <c:pt idx="521">
                  <c:v>5.10547</c:v>
                </c:pt>
                <c:pt idx="522">
                  <c:v>3.87012</c:v>
                </c:pt>
                <c:pt idx="523">
                  <c:v>2.46166</c:v>
                </c:pt>
                <c:pt idx="524">
                  <c:v>3.53017</c:v>
                </c:pt>
                <c:pt idx="525">
                  <c:v>2.5145</c:v>
                </c:pt>
                <c:pt idx="526">
                  <c:v>3.16172</c:v>
                </c:pt>
                <c:pt idx="527">
                  <c:v>2.33273</c:v>
                </c:pt>
                <c:pt idx="528">
                  <c:v>5.08244</c:v>
                </c:pt>
                <c:pt idx="529">
                  <c:v>3.10544</c:v>
                </c:pt>
                <c:pt idx="530">
                  <c:v>3.54609</c:v>
                </c:pt>
                <c:pt idx="531">
                  <c:v>2.60353</c:v>
                </c:pt>
                <c:pt idx="532">
                  <c:v>2.6801</c:v>
                </c:pt>
                <c:pt idx="533">
                  <c:v>2.52619</c:v>
                </c:pt>
                <c:pt idx="534">
                  <c:v>4.4764</c:v>
                </c:pt>
                <c:pt idx="535">
                  <c:v>3.07408</c:v>
                </c:pt>
                <c:pt idx="536">
                  <c:v>4.717909999999999</c:v>
                </c:pt>
                <c:pt idx="537">
                  <c:v>2.56382</c:v>
                </c:pt>
                <c:pt idx="538">
                  <c:v>2.832559999999999</c:v>
                </c:pt>
                <c:pt idx="539">
                  <c:v>3.08594</c:v>
                </c:pt>
                <c:pt idx="540">
                  <c:v>3.25998</c:v>
                </c:pt>
                <c:pt idx="541">
                  <c:v>3.78561</c:v>
                </c:pt>
                <c:pt idx="542">
                  <c:v>2.46441</c:v>
                </c:pt>
                <c:pt idx="543">
                  <c:v>3.34421</c:v>
                </c:pt>
                <c:pt idx="544">
                  <c:v>1.97587</c:v>
                </c:pt>
                <c:pt idx="545">
                  <c:v>3.25952</c:v>
                </c:pt>
                <c:pt idx="546">
                  <c:v>2.26872</c:v>
                </c:pt>
                <c:pt idx="547">
                  <c:v>3.02006</c:v>
                </c:pt>
                <c:pt idx="548">
                  <c:v>4.2578</c:v>
                </c:pt>
                <c:pt idx="549">
                  <c:v>2.75397</c:v>
                </c:pt>
                <c:pt idx="550">
                  <c:v>2.5722</c:v>
                </c:pt>
                <c:pt idx="551">
                  <c:v>3.0726</c:v>
                </c:pt>
                <c:pt idx="552">
                  <c:v>2.99751</c:v>
                </c:pt>
                <c:pt idx="553">
                  <c:v>1.92301</c:v>
                </c:pt>
                <c:pt idx="554">
                  <c:v>3.6846</c:v>
                </c:pt>
                <c:pt idx="555">
                  <c:v>1.85184</c:v>
                </c:pt>
                <c:pt idx="556">
                  <c:v>5.47752</c:v>
                </c:pt>
                <c:pt idx="557">
                  <c:v>4.24712</c:v>
                </c:pt>
                <c:pt idx="558">
                  <c:v>4.66726</c:v>
                </c:pt>
                <c:pt idx="559">
                  <c:v>1.90997</c:v>
                </c:pt>
                <c:pt idx="560">
                  <c:v>2.1591</c:v>
                </c:pt>
                <c:pt idx="561">
                  <c:v>2.50605</c:v>
                </c:pt>
                <c:pt idx="562">
                  <c:v>2.22548</c:v>
                </c:pt>
                <c:pt idx="563">
                  <c:v>2.79207</c:v>
                </c:pt>
                <c:pt idx="564">
                  <c:v>3.36641</c:v>
                </c:pt>
                <c:pt idx="565">
                  <c:v>2.3178</c:v>
                </c:pt>
                <c:pt idx="566">
                  <c:v>2.83048</c:v>
                </c:pt>
                <c:pt idx="567">
                  <c:v>2.51081</c:v>
                </c:pt>
                <c:pt idx="568">
                  <c:v>4.22067</c:v>
                </c:pt>
                <c:pt idx="569">
                  <c:v>3.3301</c:v>
                </c:pt>
                <c:pt idx="570">
                  <c:v>3.47053</c:v>
                </c:pt>
                <c:pt idx="571">
                  <c:v>2.55241</c:v>
                </c:pt>
                <c:pt idx="572">
                  <c:v>2.40331</c:v>
                </c:pt>
                <c:pt idx="573">
                  <c:v>1.59773</c:v>
                </c:pt>
                <c:pt idx="574">
                  <c:v>3.62157</c:v>
                </c:pt>
                <c:pt idx="575">
                  <c:v>2.07757</c:v>
                </c:pt>
                <c:pt idx="576">
                  <c:v>3.18641</c:v>
                </c:pt>
                <c:pt idx="577">
                  <c:v>2.89957</c:v>
                </c:pt>
                <c:pt idx="578">
                  <c:v>2.83721</c:v>
                </c:pt>
                <c:pt idx="579">
                  <c:v>3.39559</c:v>
                </c:pt>
                <c:pt idx="580">
                  <c:v>5.2103</c:v>
                </c:pt>
                <c:pt idx="581">
                  <c:v>4.94245</c:v>
                </c:pt>
                <c:pt idx="582">
                  <c:v>1.22445</c:v>
                </c:pt>
                <c:pt idx="583">
                  <c:v>2.71837</c:v>
                </c:pt>
                <c:pt idx="584">
                  <c:v>3.10296</c:v>
                </c:pt>
                <c:pt idx="585">
                  <c:v>1.96552</c:v>
                </c:pt>
                <c:pt idx="586">
                  <c:v>2.39835</c:v>
                </c:pt>
                <c:pt idx="587">
                  <c:v>3.09375</c:v>
                </c:pt>
                <c:pt idx="588">
                  <c:v>5.17353</c:v>
                </c:pt>
                <c:pt idx="589">
                  <c:v>3.61458</c:v>
                </c:pt>
                <c:pt idx="590">
                  <c:v>2.58428</c:v>
                </c:pt>
                <c:pt idx="591">
                  <c:v>4.09562</c:v>
                </c:pt>
                <c:pt idx="592">
                  <c:v>1.83749</c:v>
                </c:pt>
                <c:pt idx="593">
                  <c:v>3.07383</c:v>
                </c:pt>
                <c:pt idx="594">
                  <c:v>3.55056</c:v>
                </c:pt>
                <c:pt idx="595">
                  <c:v>3.58184</c:v>
                </c:pt>
                <c:pt idx="596">
                  <c:v>2.80306</c:v>
                </c:pt>
                <c:pt idx="597">
                  <c:v>3.3859</c:v>
                </c:pt>
                <c:pt idx="598">
                  <c:v>4.01862</c:v>
                </c:pt>
                <c:pt idx="599">
                  <c:v>2.92561</c:v>
                </c:pt>
                <c:pt idx="600">
                  <c:v>3.78945</c:v>
                </c:pt>
                <c:pt idx="601">
                  <c:v>2.7941</c:v>
                </c:pt>
                <c:pt idx="602">
                  <c:v>4.73499</c:v>
                </c:pt>
                <c:pt idx="603">
                  <c:v>2.45002</c:v>
                </c:pt>
                <c:pt idx="604">
                  <c:v>1.71647</c:v>
                </c:pt>
                <c:pt idx="605">
                  <c:v>2.20873</c:v>
                </c:pt>
                <c:pt idx="606">
                  <c:v>4.48809</c:v>
                </c:pt>
                <c:pt idx="607">
                  <c:v>4.98727</c:v>
                </c:pt>
                <c:pt idx="608">
                  <c:v>3.5035</c:v>
                </c:pt>
                <c:pt idx="609">
                  <c:v>2.41005</c:v>
                </c:pt>
                <c:pt idx="610">
                  <c:v>4.21611</c:v>
                </c:pt>
                <c:pt idx="611">
                  <c:v>2.04625</c:v>
                </c:pt>
                <c:pt idx="612">
                  <c:v>1.48288</c:v>
                </c:pt>
                <c:pt idx="613">
                  <c:v>2.00308</c:v>
                </c:pt>
                <c:pt idx="614">
                  <c:v>3.17814</c:v>
                </c:pt>
                <c:pt idx="615">
                  <c:v>5.73099</c:v>
                </c:pt>
                <c:pt idx="616">
                  <c:v>4.54626</c:v>
                </c:pt>
                <c:pt idx="617">
                  <c:v>2.62278</c:v>
                </c:pt>
                <c:pt idx="618">
                  <c:v>6.195709999999999</c:v>
                </c:pt>
                <c:pt idx="619">
                  <c:v>2.90865</c:v>
                </c:pt>
                <c:pt idx="620">
                  <c:v>2.09466</c:v>
                </c:pt>
                <c:pt idx="621">
                  <c:v>1.54985</c:v>
                </c:pt>
                <c:pt idx="622">
                  <c:v>2.79713</c:v>
                </c:pt>
                <c:pt idx="623">
                  <c:v>2.44812</c:v>
                </c:pt>
                <c:pt idx="624">
                  <c:v>3.6867</c:v>
                </c:pt>
                <c:pt idx="625">
                  <c:v>3.84885</c:v>
                </c:pt>
                <c:pt idx="626">
                  <c:v>3.24745</c:v>
                </c:pt>
                <c:pt idx="627">
                  <c:v>3.79245</c:v>
                </c:pt>
                <c:pt idx="628">
                  <c:v>2.97953</c:v>
                </c:pt>
                <c:pt idx="629">
                  <c:v>3.92315</c:v>
                </c:pt>
                <c:pt idx="630">
                  <c:v>3.59015</c:v>
                </c:pt>
                <c:pt idx="631">
                  <c:v>3.1166</c:v>
                </c:pt>
                <c:pt idx="632">
                  <c:v>4.524729999999999</c:v>
                </c:pt>
                <c:pt idx="633">
                  <c:v>2.82613</c:v>
                </c:pt>
                <c:pt idx="634">
                  <c:v>3.3391</c:v>
                </c:pt>
                <c:pt idx="635">
                  <c:v>3.71906</c:v>
                </c:pt>
                <c:pt idx="636">
                  <c:v>2.78985</c:v>
                </c:pt>
                <c:pt idx="637">
                  <c:v>3.88028</c:v>
                </c:pt>
                <c:pt idx="638">
                  <c:v>2.56414</c:v>
                </c:pt>
                <c:pt idx="639">
                  <c:v>2.419039999999999</c:v>
                </c:pt>
                <c:pt idx="640">
                  <c:v>4.652709999999999</c:v>
                </c:pt>
                <c:pt idx="641">
                  <c:v>4.03027</c:v>
                </c:pt>
                <c:pt idx="642">
                  <c:v>2.81875</c:v>
                </c:pt>
                <c:pt idx="643">
                  <c:v>2.21526</c:v>
                </c:pt>
                <c:pt idx="644">
                  <c:v>4.90929</c:v>
                </c:pt>
                <c:pt idx="645">
                  <c:v>1.82634</c:v>
                </c:pt>
                <c:pt idx="646">
                  <c:v>4.47445</c:v>
                </c:pt>
                <c:pt idx="647">
                  <c:v>6.67519</c:v>
                </c:pt>
                <c:pt idx="648">
                  <c:v>1.68872</c:v>
                </c:pt>
                <c:pt idx="649">
                  <c:v>3.38925</c:v>
                </c:pt>
                <c:pt idx="650">
                  <c:v>2.78772</c:v>
                </c:pt>
                <c:pt idx="651">
                  <c:v>3.19381</c:v>
                </c:pt>
                <c:pt idx="652">
                  <c:v>3.03786</c:v>
                </c:pt>
                <c:pt idx="653">
                  <c:v>1.84014</c:v>
                </c:pt>
                <c:pt idx="654">
                  <c:v>3.08071</c:v>
                </c:pt>
                <c:pt idx="655">
                  <c:v>2.55587</c:v>
                </c:pt>
                <c:pt idx="656">
                  <c:v>2.45474</c:v>
                </c:pt>
                <c:pt idx="657">
                  <c:v>5.77572</c:v>
                </c:pt>
                <c:pt idx="658">
                  <c:v>4.39619</c:v>
                </c:pt>
                <c:pt idx="659">
                  <c:v>1.80315</c:v>
                </c:pt>
                <c:pt idx="660">
                  <c:v>4.76546</c:v>
                </c:pt>
                <c:pt idx="661">
                  <c:v>2.34182</c:v>
                </c:pt>
                <c:pt idx="662">
                  <c:v>3.675639999999999</c:v>
                </c:pt>
                <c:pt idx="663">
                  <c:v>4.632949999999999</c:v>
                </c:pt>
                <c:pt idx="664">
                  <c:v>5.516979999999999</c:v>
                </c:pt>
                <c:pt idx="665">
                  <c:v>4.26507</c:v>
                </c:pt>
                <c:pt idx="666">
                  <c:v>1.70333</c:v>
                </c:pt>
                <c:pt idx="667">
                  <c:v>4.99859</c:v>
                </c:pt>
                <c:pt idx="668">
                  <c:v>2.42843</c:v>
                </c:pt>
                <c:pt idx="669">
                  <c:v>3.79203</c:v>
                </c:pt>
                <c:pt idx="670">
                  <c:v>2.19199</c:v>
                </c:pt>
                <c:pt idx="671">
                  <c:v>4.54972</c:v>
                </c:pt>
                <c:pt idx="672">
                  <c:v>3.8988</c:v>
                </c:pt>
                <c:pt idx="673">
                  <c:v>0.94489</c:v>
                </c:pt>
                <c:pt idx="674">
                  <c:v>3.2053</c:v>
                </c:pt>
                <c:pt idx="675">
                  <c:v>4.87103</c:v>
                </c:pt>
                <c:pt idx="676">
                  <c:v>1.26845</c:v>
                </c:pt>
                <c:pt idx="677">
                  <c:v>4.43169</c:v>
                </c:pt>
                <c:pt idx="678">
                  <c:v>2.48796</c:v>
                </c:pt>
                <c:pt idx="679">
                  <c:v>2.77</c:v>
                </c:pt>
                <c:pt idx="680">
                  <c:v>2.29467</c:v>
                </c:pt>
                <c:pt idx="681">
                  <c:v>4.03794</c:v>
                </c:pt>
                <c:pt idx="682">
                  <c:v>5.94054</c:v>
                </c:pt>
                <c:pt idx="683">
                  <c:v>3.83375</c:v>
                </c:pt>
                <c:pt idx="684">
                  <c:v>3.73403</c:v>
                </c:pt>
                <c:pt idx="685">
                  <c:v>3.33515</c:v>
                </c:pt>
                <c:pt idx="686">
                  <c:v>3.15786</c:v>
                </c:pt>
                <c:pt idx="687">
                  <c:v>1.80054</c:v>
                </c:pt>
                <c:pt idx="688">
                  <c:v>3.53203</c:v>
                </c:pt>
                <c:pt idx="689">
                  <c:v>4.24394</c:v>
                </c:pt>
                <c:pt idx="690">
                  <c:v>4.26924</c:v>
                </c:pt>
                <c:pt idx="691">
                  <c:v>3.24721</c:v>
                </c:pt>
                <c:pt idx="692">
                  <c:v>2.54019</c:v>
                </c:pt>
                <c:pt idx="693">
                  <c:v>2.95078</c:v>
                </c:pt>
                <c:pt idx="694">
                  <c:v>3.62321</c:v>
                </c:pt>
                <c:pt idx="695">
                  <c:v>2.56226</c:v>
                </c:pt>
                <c:pt idx="696">
                  <c:v>3.402039999999999</c:v>
                </c:pt>
                <c:pt idx="697">
                  <c:v>4.99566</c:v>
                </c:pt>
                <c:pt idx="698">
                  <c:v>4.117819999999999</c:v>
                </c:pt>
                <c:pt idx="699">
                  <c:v>3.813</c:v>
                </c:pt>
                <c:pt idx="700">
                  <c:v>5.2565</c:v>
                </c:pt>
                <c:pt idx="701">
                  <c:v>3.60416</c:v>
                </c:pt>
                <c:pt idx="702">
                  <c:v>4.020169999999999</c:v>
                </c:pt>
                <c:pt idx="703">
                  <c:v>3.30689</c:v>
                </c:pt>
                <c:pt idx="704">
                  <c:v>3.58337</c:v>
                </c:pt>
                <c:pt idx="705">
                  <c:v>3.18151</c:v>
                </c:pt>
                <c:pt idx="706">
                  <c:v>4.06924</c:v>
                </c:pt>
                <c:pt idx="707">
                  <c:v>3.19543</c:v>
                </c:pt>
                <c:pt idx="708">
                  <c:v>3.88048</c:v>
                </c:pt>
                <c:pt idx="709">
                  <c:v>1.26392</c:v>
                </c:pt>
                <c:pt idx="710">
                  <c:v>2.72241</c:v>
                </c:pt>
                <c:pt idx="711">
                  <c:v>2.55973</c:v>
                </c:pt>
                <c:pt idx="712">
                  <c:v>3.18656</c:v>
                </c:pt>
                <c:pt idx="713">
                  <c:v>1.91959</c:v>
                </c:pt>
                <c:pt idx="714">
                  <c:v>3.43377</c:v>
                </c:pt>
                <c:pt idx="715">
                  <c:v>2.855999999999999</c:v>
                </c:pt>
                <c:pt idx="716">
                  <c:v>4.126469999999999</c:v>
                </c:pt>
                <c:pt idx="717">
                  <c:v>2.55969</c:v>
                </c:pt>
                <c:pt idx="718">
                  <c:v>3.68474</c:v>
                </c:pt>
                <c:pt idx="719">
                  <c:v>4.45613</c:v>
                </c:pt>
                <c:pt idx="720">
                  <c:v>3.44683</c:v>
                </c:pt>
                <c:pt idx="721">
                  <c:v>3.61596</c:v>
                </c:pt>
                <c:pt idx="722">
                  <c:v>3.94613</c:v>
                </c:pt>
                <c:pt idx="723">
                  <c:v>5.20243</c:v>
                </c:pt>
                <c:pt idx="724">
                  <c:v>1.93838</c:v>
                </c:pt>
                <c:pt idx="725">
                  <c:v>2.2725</c:v>
                </c:pt>
                <c:pt idx="726">
                  <c:v>3.313439999999999</c:v>
                </c:pt>
                <c:pt idx="727">
                  <c:v>1.55201</c:v>
                </c:pt>
                <c:pt idx="728">
                  <c:v>3.53697</c:v>
                </c:pt>
                <c:pt idx="729">
                  <c:v>2.37471</c:v>
                </c:pt>
                <c:pt idx="730">
                  <c:v>4.328469999999999</c:v>
                </c:pt>
                <c:pt idx="731">
                  <c:v>2.94866</c:v>
                </c:pt>
                <c:pt idx="732">
                  <c:v>1.71773</c:v>
                </c:pt>
                <c:pt idx="733">
                  <c:v>3.09304</c:v>
                </c:pt>
                <c:pt idx="734">
                  <c:v>3.16609</c:v>
                </c:pt>
                <c:pt idx="735">
                  <c:v>3.51172</c:v>
                </c:pt>
                <c:pt idx="736">
                  <c:v>2.25661</c:v>
                </c:pt>
                <c:pt idx="737">
                  <c:v>1.99567</c:v>
                </c:pt>
                <c:pt idx="738">
                  <c:v>3.00818</c:v>
                </c:pt>
                <c:pt idx="739">
                  <c:v>2.49268</c:v>
                </c:pt>
                <c:pt idx="740">
                  <c:v>4.93928</c:v>
                </c:pt>
                <c:pt idx="741">
                  <c:v>3.00837</c:v>
                </c:pt>
                <c:pt idx="742">
                  <c:v>2.87791</c:v>
                </c:pt>
                <c:pt idx="743">
                  <c:v>4.06037</c:v>
                </c:pt>
                <c:pt idx="744">
                  <c:v>2.33821</c:v>
                </c:pt>
                <c:pt idx="745">
                  <c:v>3.00743</c:v>
                </c:pt>
                <c:pt idx="746">
                  <c:v>5.05268</c:v>
                </c:pt>
                <c:pt idx="747">
                  <c:v>3.60442</c:v>
                </c:pt>
                <c:pt idx="748">
                  <c:v>3.66549</c:v>
                </c:pt>
                <c:pt idx="749">
                  <c:v>2.70081</c:v>
                </c:pt>
                <c:pt idx="750">
                  <c:v>4.058079999999999</c:v>
                </c:pt>
                <c:pt idx="751">
                  <c:v>2.56882</c:v>
                </c:pt>
                <c:pt idx="752">
                  <c:v>1.73101</c:v>
                </c:pt>
                <c:pt idx="753">
                  <c:v>4.31549</c:v>
                </c:pt>
                <c:pt idx="754">
                  <c:v>2.73826</c:v>
                </c:pt>
              </c:numCache>
            </c:numRef>
          </c:xVal>
          <c:yVal>
            <c:numRef>
              <c:f>'alb01 onemin'!$AQ$2:$AQ$756</c:f>
              <c:numCache>
                <c:formatCode>General</c:formatCode>
                <c:ptCount val="755"/>
                <c:pt idx="0">
                  <c:v>0.11894</c:v>
                </c:pt>
                <c:pt idx="1">
                  <c:v>-0.71654</c:v>
                </c:pt>
                <c:pt idx="2">
                  <c:v>0.1513</c:v>
                </c:pt>
                <c:pt idx="3">
                  <c:v>-0.74584</c:v>
                </c:pt>
                <c:pt idx="4">
                  <c:v>-1.72713</c:v>
                </c:pt>
                <c:pt idx="5">
                  <c:v>-0.44006</c:v>
                </c:pt>
                <c:pt idx="6">
                  <c:v>-0.33242</c:v>
                </c:pt>
                <c:pt idx="7">
                  <c:v>-0.53902</c:v>
                </c:pt>
                <c:pt idx="8">
                  <c:v>0.40092</c:v>
                </c:pt>
                <c:pt idx="9">
                  <c:v>-0.41158</c:v>
                </c:pt>
                <c:pt idx="10">
                  <c:v>0.85112</c:v>
                </c:pt>
                <c:pt idx="11">
                  <c:v>-0.04439</c:v>
                </c:pt>
                <c:pt idx="12">
                  <c:v>0.45191</c:v>
                </c:pt>
                <c:pt idx="13">
                  <c:v>0.11577</c:v>
                </c:pt>
                <c:pt idx="14">
                  <c:v>0.49039</c:v>
                </c:pt>
                <c:pt idx="15">
                  <c:v>0.109</c:v>
                </c:pt>
                <c:pt idx="16">
                  <c:v>-0.46613</c:v>
                </c:pt>
                <c:pt idx="17">
                  <c:v>0.1098</c:v>
                </c:pt>
                <c:pt idx="18">
                  <c:v>0.10912</c:v>
                </c:pt>
                <c:pt idx="19">
                  <c:v>0.31039</c:v>
                </c:pt>
                <c:pt idx="20">
                  <c:v>0.65705</c:v>
                </c:pt>
                <c:pt idx="21">
                  <c:v>0.18412</c:v>
                </c:pt>
                <c:pt idx="22">
                  <c:v>0.35981</c:v>
                </c:pt>
                <c:pt idx="23">
                  <c:v>0.84236</c:v>
                </c:pt>
                <c:pt idx="24">
                  <c:v>0.33359</c:v>
                </c:pt>
                <c:pt idx="25">
                  <c:v>0.06885</c:v>
                </c:pt>
                <c:pt idx="26">
                  <c:v>0.68802</c:v>
                </c:pt>
                <c:pt idx="27">
                  <c:v>0.18332</c:v>
                </c:pt>
                <c:pt idx="28">
                  <c:v>0.04181</c:v>
                </c:pt>
                <c:pt idx="29">
                  <c:v>-0.28303</c:v>
                </c:pt>
                <c:pt idx="30">
                  <c:v>0.42807</c:v>
                </c:pt>
                <c:pt idx="31">
                  <c:v>0.35631</c:v>
                </c:pt>
                <c:pt idx="32">
                  <c:v>-1.46161</c:v>
                </c:pt>
                <c:pt idx="33">
                  <c:v>-0.48099</c:v>
                </c:pt>
                <c:pt idx="34">
                  <c:v>0.60394</c:v>
                </c:pt>
                <c:pt idx="35">
                  <c:v>-0.54729</c:v>
                </c:pt>
                <c:pt idx="36">
                  <c:v>-0.05317</c:v>
                </c:pt>
                <c:pt idx="37">
                  <c:v>-0.19269</c:v>
                </c:pt>
                <c:pt idx="38">
                  <c:v>0.2112</c:v>
                </c:pt>
                <c:pt idx="39">
                  <c:v>0.65663</c:v>
                </c:pt>
                <c:pt idx="40">
                  <c:v>0.10978</c:v>
                </c:pt>
                <c:pt idx="41">
                  <c:v>0.56091</c:v>
                </c:pt>
                <c:pt idx="42">
                  <c:v>0.54286</c:v>
                </c:pt>
                <c:pt idx="43">
                  <c:v>0.86994</c:v>
                </c:pt>
                <c:pt idx="44">
                  <c:v>0.57131</c:v>
                </c:pt>
                <c:pt idx="45">
                  <c:v>-0.12973</c:v>
                </c:pt>
                <c:pt idx="46">
                  <c:v>0.09873</c:v>
                </c:pt>
                <c:pt idx="47">
                  <c:v>-0.56442</c:v>
                </c:pt>
                <c:pt idx="48">
                  <c:v>1.12002</c:v>
                </c:pt>
                <c:pt idx="49">
                  <c:v>-0.47227</c:v>
                </c:pt>
                <c:pt idx="50">
                  <c:v>0.54243</c:v>
                </c:pt>
                <c:pt idx="51">
                  <c:v>0.08653</c:v>
                </c:pt>
                <c:pt idx="52">
                  <c:v>0.85312</c:v>
                </c:pt>
                <c:pt idx="53">
                  <c:v>0.49229</c:v>
                </c:pt>
                <c:pt idx="54">
                  <c:v>0.72004</c:v>
                </c:pt>
                <c:pt idx="55">
                  <c:v>0.4778</c:v>
                </c:pt>
                <c:pt idx="56">
                  <c:v>0.0669</c:v>
                </c:pt>
                <c:pt idx="57">
                  <c:v>0.02322</c:v>
                </c:pt>
                <c:pt idx="58">
                  <c:v>0.02223</c:v>
                </c:pt>
                <c:pt idx="59">
                  <c:v>-0.32628</c:v>
                </c:pt>
                <c:pt idx="60">
                  <c:v>1.10208</c:v>
                </c:pt>
                <c:pt idx="61">
                  <c:v>1.44846</c:v>
                </c:pt>
                <c:pt idx="62">
                  <c:v>0.64897</c:v>
                </c:pt>
                <c:pt idx="63">
                  <c:v>0.41205</c:v>
                </c:pt>
                <c:pt idx="64">
                  <c:v>-0.11024</c:v>
                </c:pt>
                <c:pt idx="65">
                  <c:v>0.42904</c:v>
                </c:pt>
                <c:pt idx="66">
                  <c:v>0.23972</c:v>
                </c:pt>
                <c:pt idx="67">
                  <c:v>0.98752</c:v>
                </c:pt>
                <c:pt idx="68">
                  <c:v>0.39189</c:v>
                </c:pt>
                <c:pt idx="69">
                  <c:v>0.72468</c:v>
                </c:pt>
                <c:pt idx="70">
                  <c:v>-1.32185</c:v>
                </c:pt>
                <c:pt idx="71">
                  <c:v>0.19079</c:v>
                </c:pt>
                <c:pt idx="72">
                  <c:v>-1.05369</c:v>
                </c:pt>
                <c:pt idx="73">
                  <c:v>0.1826</c:v>
                </c:pt>
                <c:pt idx="74">
                  <c:v>0.49915</c:v>
                </c:pt>
                <c:pt idx="75">
                  <c:v>0.74263</c:v>
                </c:pt>
                <c:pt idx="76">
                  <c:v>0.87599</c:v>
                </c:pt>
                <c:pt idx="77">
                  <c:v>-0.55804</c:v>
                </c:pt>
                <c:pt idx="78">
                  <c:v>1.90907</c:v>
                </c:pt>
                <c:pt idx="79">
                  <c:v>-0.16949</c:v>
                </c:pt>
                <c:pt idx="80">
                  <c:v>0.0013</c:v>
                </c:pt>
                <c:pt idx="81">
                  <c:v>0.38838</c:v>
                </c:pt>
                <c:pt idx="82">
                  <c:v>-0.05537</c:v>
                </c:pt>
                <c:pt idx="83">
                  <c:v>0.65578</c:v>
                </c:pt>
                <c:pt idx="84">
                  <c:v>-0.24757</c:v>
                </c:pt>
                <c:pt idx="85">
                  <c:v>-0.13047</c:v>
                </c:pt>
                <c:pt idx="86">
                  <c:v>-0.22541</c:v>
                </c:pt>
                <c:pt idx="87">
                  <c:v>-0.07655</c:v>
                </c:pt>
                <c:pt idx="88">
                  <c:v>-0.14886</c:v>
                </c:pt>
                <c:pt idx="89">
                  <c:v>-0.79754</c:v>
                </c:pt>
                <c:pt idx="90">
                  <c:v>-0.31104</c:v>
                </c:pt>
                <c:pt idx="91">
                  <c:v>-0.16548</c:v>
                </c:pt>
                <c:pt idx="92">
                  <c:v>-0.95045</c:v>
                </c:pt>
                <c:pt idx="93">
                  <c:v>0.05545</c:v>
                </c:pt>
                <c:pt idx="94">
                  <c:v>0.74334</c:v>
                </c:pt>
                <c:pt idx="95">
                  <c:v>-0.53433</c:v>
                </c:pt>
                <c:pt idx="96">
                  <c:v>0.19247</c:v>
                </c:pt>
                <c:pt idx="97">
                  <c:v>0.50693</c:v>
                </c:pt>
                <c:pt idx="98">
                  <c:v>-0.79456</c:v>
                </c:pt>
                <c:pt idx="99">
                  <c:v>0.42987</c:v>
                </c:pt>
                <c:pt idx="100">
                  <c:v>0.43985</c:v>
                </c:pt>
                <c:pt idx="101">
                  <c:v>-0.22786</c:v>
                </c:pt>
                <c:pt idx="102">
                  <c:v>1.19691</c:v>
                </c:pt>
                <c:pt idx="103">
                  <c:v>-0.40217</c:v>
                </c:pt>
                <c:pt idx="104">
                  <c:v>-0.92829</c:v>
                </c:pt>
                <c:pt idx="105">
                  <c:v>0.20436</c:v>
                </c:pt>
                <c:pt idx="106">
                  <c:v>-0.19563</c:v>
                </c:pt>
                <c:pt idx="107">
                  <c:v>-0.00042</c:v>
                </c:pt>
                <c:pt idx="108">
                  <c:v>0.07257</c:v>
                </c:pt>
                <c:pt idx="109">
                  <c:v>0.71173</c:v>
                </c:pt>
                <c:pt idx="110">
                  <c:v>1.35314</c:v>
                </c:pt>
                <c:pt idx="111">
                  <c:v>0.25718</c:v>
                </c:pt>
                <c:pt idx="112">
                  <c:v>-0.83562</c:v>
                </c:pt>
                <c:pt idx="113">
                  <c:v>0.06687</c:v>
                </c:pt>
                <c:pt idx="114">
                  <c:v>1.01374</c:v>
                </c:pt>
                <c:pt idx="115">
                  <c:v>-0.0677</c:v>
                </c:pt>
                <c:pt idx="116">
                  <c:v>-0.00926</c:v>
                </c:pt>
                <c:pt idx="117">
                  <c:v>-0.13952</c:v>
                </c:pt>
                <c:pt idx="118">
                  <c:v>-0.161</c:v>
                </c:pt>
                <c:pt idx="119">
                  <c:v>0.9782</c:v>
                </c:pt>
                <c:pt idx="120">
                  <c:v>-0.28738</c:v>
                </c:pt>
                <c:pt idx="121">
                  <c:v>1.15078</c:v>
                </c:pt>
                <c:pt idx="122">
                  <c:v>1.18109</c:v>
                </c:pt>
                <c:pt idx="123">
                  <c:v>0.43683</c:v>
                </c:pt>
                <c:pt idx="124">
                  <c:v>1.37115</c:v>
                </c:pt>
                <c:pt idx="125">
                  <c:v>-0.68544</c:v>
                </c:pt>
                <c:pt idx="126">
                  <c:v>0.15097</c:v>
                </c:pt>
                <c:pt idx="127">
                  <c:v>-0.00412</c:v>
                </c:pt>
                <c:pt idx="128">
                  <c:v>-0.25872</c:v>
                </c:pt>
                <c:pt idx="129">
                  <c:v>0.10828</c:v>
                </c:pt>
                <c:pt idx="130">
                  <c:v>0.30477</c:v>
                </c:pt>
                <c:pt idx="131">
                  <c:v>0.62239</c:v>
                </c:pt>
                <c:pt idx="132">
                  <c:v>1.16484</c:v>
                </c:pt>
                <c:pt idx="133">
                  <c:v>0.32774</c:v>
                </c:pt>
                <c:pt idx="134">
                  <c:v>-0.63981</c:v>
                </c:pt>
                <c:pt idx="135">
                  <c:v>0.27705</c:v>
                </c:pt>
                <c:pt idx="136">
                  <c:v>-0.03006</c:v>
                </c:pt>
                <c:pt idx="137">
                  <c:v>-0.76386</c:v>
                </c:pt>
                <c:pt idx="138">
                  <c:v>-0.3207</c:v>
                </c:pt>
                <c:pt idx="139">
                  <c:v>-0.80313</c:v>
                </c:pt>
                <c:pt idx="140">
                  <c:v>0.68064</c:v>
                </c:pt>
                <c:pt idx="141">
                  <c:v>1.1748</c:v>
                </c:pt>
                <c:pt idx="142">
                  <c:v>-0.20551</c:v>
                </c:pt>
                <c:pt idx="143">
                  <c:v>0.40113</c:v>
                </c:pt>
                <c:pt idx="144">
                  <c:v>-0.1115</c:v>
                </c:pt>
                <c:pt idx="145">
                  <c:v>0.67726</c:v>
                </c:pt>
                <c:pt idx="146">
                  <c:v>0.07644</c:v>
                </c:pt>
                <c:pt idx="147">
                  <c:v>0.30804</c:v>
                </c:pt>
                <c:pt idx="148">
                  <c:v>0.33228</c:v>
                </c:pt>
                <c:pt idx="149">
                  <c:v>-0.58812</c:v>
                </c:pt>
                <c:pt idx="150">
                  <c:v>0.88884</c:v>
                </c:pt>
                <c:pt idx="151">
                  <c:v>0.57367</c:v>
                </c:pt>
                <c:pt idx="152">
                  <c:v>0.52482</c:v>
                </c:pt>
                <c:pt idx="153">
                  <c:v>-1.52035</c:v>
                </c:pt>
                <c:pt idx="154">
                  <c:v>0.40239</c:v>
                </c:pt>
                <c:pt idx="155">
                  <c:v>-1.10895</c:v>
                </c:pt>
                <c:pt idx="156">
                  <c:v>0.77749</c:v>
                </c:pt>
                <c:pt idx="157">
                  <c:v>-0.09304</c:v>
                </c:pt>
                <c:pt idx="158">
                  <c:v>-0.03263</c:v>
                </c:pt>
                <c:pt idx="159">
                  <c:v>-0.81275</c:v>
                </c:pt>
                <c:pt idx="160">
                  <c:v>-0.28734</c:v>
                </c:pt>
                <c:pt idx="161">
                  <c:v>0.68557</c:v>
                </c:pt>
                <c:pt idx="162">
                  <c:v>-0.26354</c:v>
                </c:pt>
                <c:pt idx="163">
                  <c:v>-0.37102</c:v>
                </c:pt>
                <c:pt idx="164">
                  <c:v>0.46678</c:v>
                </c:pt>
                <c:pt idx="165">
                  <c:v>0.26578</c:v>
                </c:pt>
                <c:pt idx="166">
                  <c:v>0.16652</c:v>
                </c:pt>
                <c:pt idx="167">
                  <c:v>-0.21507</c:v>
                </c:pt>
                <c:pt idx="168">
                  <c:v>-0.43915</c:v>
                </c:pt>
                <c:pt idx="169">
                  <c:v>0.92694</c:v>
                </c:pt>
                <c:pt idx="170">
                  <c:v>0.69093</c:v>
                </c:pt>
                <c:pt idx="171">
                  <c:v>-0.63771</c:v>
                </c:pt>
                <c:pt idx="172">
                  <c:v>0.66876</c:v>
                </c:pt>
                <c:pt idx="173">
                  <c:v>0.14421</c:v>
                </c:pt>
                <c:pt idx="174">
                  <c:v>-0.05122</c:v>
                </c:pt>
                <c:pt idx="175">
                  <c:v>1.47471</c:v>
                </c:pt>
                <c:pt idx="176">
                  <c:v>-1.38376</c:v>
                </c:pt>
                <c:pt idx="177">
                  <c:v>0.16025</c:v>
                </c:pt>
                <c:pt idx="178">
                  <c:v>0.99387</c:v>
                </c:pt>
                <c:pt idx="179">
                  <c:v>0.32249</c:v>
                </c:pt>
                <c:pt idx="180">
                  <c:v>0.17002</c:v>
                </c:pt>
                <c:pt idx="181">
                  <c:v>-0.58589</c:v>
                </c:pt>
                <c:pt idx="182">
                  <c:v>-1.98637</c:v>
                </c:pt>
                <c:pt idx="183">
                  <c:v>-0.24895</c:v>
                </c:pt>
                <c:pt idx="184">
                  <c:v>0.61414</c:v>
                </c:pt>
                <c:pt idx="185">
                  <c:v>-0.28177</c:v>
                </c:pt>
                <c:pt idx="186">
                  <c:v>-0.32645</c:v>
                </c:pt>
                <c:pt idx="187">
                  <c:v>0.02281</c:v>
                </c:pt>
                <c:pt idx="188">
                  <c:v>1.69983</c:v>
                </c:pt>
                <c:pt idx="189">
                  <c:v>-0.19718</c:v>
                </c:pt>
                <c:pt idx="190">
                  <c:v>0.20803</c:v>
                </c:pt>
                <c:pt idx="191">
                  <c:v>0.56391</c:v>
                </c:pt>
                <c:pt idx="192">
                  <c:v>-0.47061</c:v>
                </c:pt>
                <c:pt idx="193">
                  <c:v>-0.36476</c:v>
                </c:pt>
                <c:pt idx="194">
                  <c:v>0.08245</c:v>
                </c:pt>
                <c:pt idx="195">
                  <c:v>-0.78071</c:v>
                </c:pt>
                <c:pt idx="196">
                  <c:v>-0.98949</c:v>
                </c:pt>
                <c:pt idx="197">
                  <c:v>0.00575</c:v>
                </c:pt>
                <c:pt idx="198">
                  <c:v>-0.58292</c:v>
                </c:pt>
                <c:pt idx="199">
                  <c:v>-0.68678</c:v>
                </c:pt>
                <c:pt idx="200">
                  <c:v>-1.24557</c:v>
                </c:pt>
                <c:pt idx="201">
                  <c:v>0.23556</c:v>
                </c:pt>
                <c:pt idx="202">
                  <c:v>-0.28035</c:v>
                </c:pt>
                <c:pt idx="203">
                  <c:v>-0.06454</c:v>
                </c:pt>
                <c:pt idx="204">
                  <c:v>0.41551</c:v>
                </c:pt>
                <c:pt idx="205">
                  <c:v>-0.24106</c:v>
                </c:pt>
                <c:pt idx="206">
                  <c:v>0.35829</c:v>
                </c:pt>
                <c:pt idx="207">
                  <c:v>0.2454</c:v>
                </c:pt>
                <c:pt idx="208">
                  <c:v>-0.0089</c:v>
                </c:pt>
                <c:pt idx="209">
                  <c:v>-0.33359</c:v>
                </c:pt>
                <c:pt idx="210">
                  <c:v>-1.02933</c:v>
                </c:pt>
                <c:pt idx="211">
                  <c:v>0.27706</c:v>
                </c:pt>
                <c:pt idx="212">
                  <c:v>0.22345</c:v>
                </c:pt>
                <c:pt idx="213">
                  <c:v>0.13615</c:v>
                </c:pt>
                <c:pt idx="214">
                  <c:v>0.28749</c:v>
                </c:pt>
                <c:pt idx="215">
                  <c:v>0.84209</c:v>
                </c:pt>
                <c:pt idx="216">
                  <c:v>0.72627</c:v>
                </c:pt>
                <c:pt idx="217">
                  <c:v>1.52778</c:v>
                </c:pt>
                <c:pt idx="218">
                  <c:v>0.98165</c:v>
                </c:pt>
                <c:pt idx="219">
                  <c:v>-0.15896</c:v>
                </c:pt>
                <c:pt idx="220">
                  <c:v>-0.40494</c:v>
                </c:pt>
                <c:pt idx="221">
                  <c:v>0.11698</c:v>
                </c:pt>
                <c:pt idx="222">
                  <c:v>-0.91915</c:v>
                </c:pt>
                <c:pt idx="223">
                  <c:v>0.48599</c:v>
                </c:pt>
                <c:pt idx="224">
                  <c:v>0.30865</c:v>
                </c:pt>
                <c:pt idx="225">
                  <c:v>0.96411</c:v>
                </c:pt>
                <c:pt idx="226">
                  <c:v>0.26134</c:v>
                </c:pt>
                <c:pt idx="227">
                  <c:v>-0.08853</c:v>
                </c:pt>
                <c:pt idx="228">
                  <c:v>-1.70155</c:v>
                </c:pt>
                <c:pt idx="229">
                  <c:v>-0.29731</c:v>
                </c:pt>
                <c:pt idx="230">
                  <c:v>-0.3847</c:v>
                </c:pt>
                <c:pt idx="231">
                  <c:v>0.56147</c:v>
                </c:pt>
                <c:pt idx="232">
                  <c:v>0.34379</c:v>
                </c:pt>
                <c:pt idx="233">
                  <c:v>0.18484</c:v>
                </c:pt>
                <c:pt idx="234">
                  <c:v>0.97405</c:v>
                </c:pt>
                <c:pt idx="235">
                  <c:v>0.23149</c:v>
                </c:pt>
                <c:pt idx="236">
                  <c:v>-1.72724</c:v>
                </c:pt>
                <c:pt idx="237">
                  <c:v>-0.01123</c:v>
                </c:pt>
                <c:pt idx="238">
                  <c:v>0.49236</c:v>
                </c:pt>
                <c:pt idx="239">
                  <c:v>-0.47226</c:v>
                </c:pt>
                <c:pt idx="240">
                  <c:v>0.41805</c:v>
                </c:pt>
                <c:pt idx="241">
                  <c:v>0.29778</c:v>
                </c:pt>
                <c:pt idx="242">
                  <c:v>0.60219</c:v>
                </c:pt>
                <c:pt idx="243">
                  <c:v>1.65739</c:v>
                </c:pt>
                <c:pt idx="244">
                  <c:v>-0.18129</c:v>
                </c:pt>
                <c:pt idx="245">
                  <c:v>-1.38347</c:v>
                </c:pt>
                <c:pt idx="246">
                  <c:v>-0.0336</c:v>
                </c:pt>
                <c:pt idx="247">
                  <c:v>-0.10906</c:v>
                </c:pt>
                <c:pt idx="248">
                  <c:v>0.18635</c:v>
                </c:pt>
                <c:pt idx="249">
                  <c:v>0.44886</c:v>
                </c:pt>
                <c:pt idx="250">
                  <c:v>-0.08848</c:v>
                </c:pt>
                <c:pt idx="251">
                  <c:v>0.71192</c:v>
                </c:pt>
                <c:pt idx="252">
                  <c:v>-0.27471</c:v>
                </c:pt>
                <c:pt idx="253">
                  <c:v>0.37449</c:v>
                </c:pt>
                <c:pt idx="254">
                  <c:v>-3.15035</c:v>
                </c:pt>
                <c:pt idx="255">
                  <c:v>0.83597</c:v>
                </c:pt>
                <c:pt idx="256">
                  <c:v>-0.20969</c:v>
                </c:pt>
                <c:pt idx="257">
                  <c:v>0.04482</c:v>
                </c:pt>
                <c:pt idx="258">
                  <c:v>-0.1293</c:v>
                </c:pt>
                <c:pt idx="259">
                  <c:v>-0.18304</c:v>
                </c:pt>
                <c:pt idx="260">
                  <c:v>-0.01095</c:v>
                </c:pt>
                <c:pt idx="261">
                  <c:v>-0.52096</c:v>
                </c:pt>
                <c:pt idx="262">
                  <c:v>0.23656</c:v>
                </c:pt>
                <c:pt idx="263">
                  <c:v>0.24783</c:v>
                </c:pt>
                <c:pt idx="264">
                  <c:v>-0.26321</c:v>
                </c:pt>
                <c:pt idx="265">
                  <c:v>-0.10612</c:v>
                </c:pt>
                <c:pt idx="266">
                  <c:v>0.49107</c:v>
                </c:pt>
                <c:pt idx="267">
                  <c:v>0.97981</c:v>
                </c:pt>
                <c:pt idx="268">
                  <c:v>0.06626</c:v>
                </c:pt>
                <c:pt idx="269">
                  <c:v>-0.14371</c:v>
                </c:pt>
                <c:pt idx="270">
                  <c:v>-0.76421</c:v>
                </c:pt>
                <c:pt idx="271">
                  <c:v>-0.10618</c:v>
                </c:pt>
                <c:pt idx="272">
                  <c:v>-0.82557</c:v>
                </c:pt>
                <c:pt idx="273">
                  <c:v>-0.11365</c:v>
                </c:pt>
                <c:pt idx="274">
                  <c:v>0.37417</c:v>
                </c:pt>
                <c:pt idx="275">
                  <c:v>-0.34761</c:v>
                </c:pt>
                <c:pt idx="276">
                  <c:v>-0.29531</c:v>
                </c:pt>
                <c:pt idx="277">
                  <c:v>-0.42223</c:v>
                </c:pt>
                <c:pt idx="278">
                  <c:v>-0.0016</c:v>
                </c:pt>
                <c:pt idx="279">
                  <c:v>0.03921</c:v>
                </c:pt>
                <c:pt idx="280">
                  <c:v>0.25077</c:v>
                </c:pt>
                <c:pt idx="281">
                  <c:v>0.36247</c:v>
                </c:pt>
                <c:pt idx="282">
                  <c:v>-0.50979</c:v>
                </c:pt>
                <c:pt idx="283">
                  <c:v>-0.12659</c:v>
                </c:pt>
                <c:pt idx="284">
                  <c:v>0.15219</c:v>
                </c:pt>
                <c:pt idx="285">
                  <c:v>0.59189</c:v>
                </c:pt>
                <c:pt idx="286">
                  <c:v>-0.11514</c:v>
                </c:pt>
                <c:pt idx="287">
                  <c:v>-1.08393</c:v>
                </c:pt>
                <c:pt idx="288">
                  <c:v>0.60535</c:v>
                </c:pt>
                <c:pt idx="289">
                  <c:v>-0.38926</c:v>
                </c:pt>
                <c:pt idx="290">
                  <c:v>0.59883</c:v>
                </c:pt>
                <c:pt idx="291">
                  <c:v>-0.06292</c:v>
                </c:pt>
                <c:pt idx="292">
                  <c:v>0.69432</c:v>
                </c:pt>
                <c:pt idx="293">
                  <c:v>-0.75187</c:v>
                </c:pt>
                <c:pt idx="294">
                  <c:v>-1.03463</c:v>
                </c:pt>
                <c:pt idx="295">
                  <c:v>1.25035</c:v>
                </c:pt>
                <c:pt idx="296">
                  <c:v>-0.09195</c:v>
                </c:pt>
                <c:pt idx="297">
                  <c:v>-0.2593</c:v>
                </c:pt>
                <c:pt idx="298">
                  <c:v>1.13528</c:v>
                </c:pt>
                <c:pt idx="299">
                  <c:v>-0.26399</c:v>
                </c:pt>
                <c:pt idx="300">
                  <c:v>0.4282</c:v>
                </c:pt>
                <c:pt idx="301">
                  <c:v>-0.31762</c:v>
                </c:pt>
                <c:pt idx="302">
                  <c:v>0.51756</c:v>
                </c:pt>
                <c:pt idx="303">
                  <c:v>-0.21487</c:v>
                </c:pt>
                <c:pt idx="304">
                  <c:v>-0.88943</c:v>
                </c:pt>
                <c:pt idx="305">
                  <c:v>0.51214</c:v>
                </c:pt>
                <c:pt idx="306">
                  <c:v>-0.55569</c:v>
                </c:pt>
                <c:pt idx="307">
                  <c:v>-0.54672</c:v>
                </c:pt>
                <c:pt idx="308">
                  <c:v>0.51702</c:v>
                </c:pt>
                <c:pt idx="309">
                  <c:v>0.10204</c:v>
                </c:pt>
                <c:pt idx="310">
                  <c:v>0.45023</c:v>
                </c:pt>
                <c:pt idx="311">
                  <c:v>0.74674</c:v>
                </c:pt>
                <c:pt idx="312">
                  <c:v>-0.36049</c:v>
                </c:pt>
                <c:pt idx="313">
                  <c:v>0.06253</c:v>
                </c:pt>
                <c:pt idx="314">
                  <c:v>0.58705</c:v>
                </c:pt>
                <c:pt idx="315">
                  <c:v>-1.55087</c:v>
                </c:pt>
                <c:pt idx="316">
                  <c:v>1.85616</c:v>
                </c:pt>
                <c:pt idx="317">
                  <c:v>0.25889</c:v>
                </c:pt>
                <c:pt idx="318">
                  <c:v>1.3265</c:v>
                </c:pt>
                <c:pt idx="319">
                  <c:v>-0.52765</c:v>
                </c:pt>
                <c:pt idx="320">
                  <c:v>1.28225</c:v>
                </c:pt>
                <c:pt idx="321">
                  <c:v>1.80106</c:v>
                </c:pt>
                <c:pt idx="322">
                  <c:v>0.32872</c:v>
                </c:pt>
                <c:pt idx="323">
                  <c:v>-1.43673</c:v>
                </c:pt>
                <c:pt idx="324">
                  <c:v>0.47716</c:v>
                </c:pt>
                <c:pt idx="325">
                  <c:v>1.7173</c:v>
                </c:pt>
                <c:pt idx="326">
                  <c:v>1.00529</c:v>
                </c:pt>
                <c:pt idx="327">
                  <c:v>0.42626</c:v>
                </c:pt>
                <c:pt idx="328">
                  <c:v>0.17676</c:v>
                </c:pt>
                <c:pt idx="329">
                  <c:v>0.39672</c:v>
                </c:pt>
                <c:pt idx="330">
                  <c:v>-1.34537</c:v>
                </c:pt>
                <c:pt idx="331">
                  <c:v>1.18715</c:v>
                </c:pt>
                <c:pt idx="332">
                  <c:v>-0.26643</c:v>
                </c:pt>
                <c:pt idx="333">
                  <c:v>0.25617</c:v>
                </c:pt>
                <c:pt idx="334">
                  <c:v>-1.37899</c:v>
                </c:pt>
                <c:pt idx="335">
                  <c:v>0.20319</c:v>
                </c:pt>
                <c:pt idx="336">
                  <c:v>-0.19185</c:v>
                </c:pt>
                <c:pt idx="337">
                  <c:v>0.57067</c:v>
                </c:pt>
                <c:pt idx="338">
                  <c:v>-0.05403</c:v>
                </c:pt>
                <c:pt idx="339">
                  <c:v>-0.10898</c:v>
                </c:pt>
                <c:pt idx="340">
                  <c:v>0.08069</c:v>
                </c:pt>
                <c:pt idx="341">
                  <c:v>-0.61798</c:v>
                </c:pt>
                <c:pt idx="342">
                  <c:v>0.26025</c:v>
                </c:pt>
                <c:pt idx="343">
                  <c:v>0.23483</c:v>
                </c:pt>
                <c:pt idx="344">
                  <c:v>-1.27986</c:v>
                </c:pt>
                <c:pt idx="345">
                  <c:v>1.39147</c:v>
                </c:pt>
                <c:pt idx="346">
                  <c:v>-0.42527</c:v>
                </c:pt>
                <c:pt idx="347">
                  <c:v>-0.12522</c:v>
                </c:pt>
                <c:pt idx="348">
                  <c:v>-1.3082</c:v>
                </c:pt>
                <c:pt idx="349">
                  <c:v>-0.37472</c:v>
                </c:pt>
                <c:pt idx="350">
                  <c:v>-0.79416</c:v>
                </c:pt>
                <c:pt idx="351">
                  <c:v>0.57627</c:v>
                </c:pt>
                <c:pt idx="352">
                  <c:v>0.70442</c:v>
                </c:pt>
                <c:pt idx="353">
                  <c:v>-0.06719</c:v>
                </c:pt>
                <c:pt idx="354">
                  <c:v>-0.47036</c:v>
                </c:pt>
                <c:pt idx="355">
                  <c:v>-0.225</c:v>
                </c:pt>
                <c:pt idx="356">
                  <c:v>-0.03267</c:v>
                </c:pt>
                <c:pt idx="357">
                  <c:v>-1.0348</c:v>
                </c:pt>
                <c:pt idx="358">
                  <c:v>0.17595</c:v>
                </c:pt>
                <c:pt idx="359">
                  <c:v>-0.30762</c:v>
                </c:pt>
                <c:pt idx="360">
                  <c:v>0.25128</c:v>
                </c:pt>
                <c:pt idx="361">
                  <c:v>-0.23661</c:v>
                </c:pt>
                <c:pt idx="362">
                  <c:v>-1.23087</c:v>
                </c:pt>
                <c:pt idx="363">
                  <c:v>-0.33569</c:v>
                </c:pt>
                <c:pt idx="364">
                  <c:v>0.89764</c:v>
                </c:pt>
                <c:pt idx="365">
                  <c:v>0.49147</c:v>
                </c:pt>
                <c:pt idx="366">
                  <c:v>-0.49316</c:v>
                </c:pt>
                <c:pt idx="367">
                  <c:v>0.50428</c:v>
                </c:pt>
                <c:pt idx="368">
                  <c:v>-0.56717</c:v>
                </c:pt>
                <c:pt idx="369">
                  <c:v>0.33637</c:v>
                </c:pt>
                <c:pt idx="370">
                  <c:v>0.81625</c:v>
                </c:pt>
                <c:pt idx="371">
                  <c:v>0.37482</c:v>
                </c:pt>
                <c:pt idx="372">
                  <c:v>1.10954</c:v>
                </c:pt>
                <c:pt idx="373">
                  <c:v>-1.34343</c:v>
                </c:pt>
                <c:pt idx="374">
                  <c:v>0.28877</c:v>
                </c:pt>
                <c:pt idx="375">
                  <c:v>0.62616</c:v>
                </c:pt>
                <c:pt idx="376">
                  <c:v>-0.99065</c:v>
                </c:pt>
                <c:pt idx="377">
                  <c:v>-1.53346</c:v>
                </c:pt>
                <c:pt idx="378">
                  <c:v>-0.48034</c:v>
                </c:pt>
                <c:pt idx="379">
                  <c:v>0.5756</c:v>
                </c:pt>
                <c:pt idx="380">
                  <c:v>-0.30614</c:v>
                </c:pt>
                <c:pt idx="381">
                  <c:v>0.18969</c:v>
                </c:pt>
                <c:pt idx="382">
                  <c:v>0.59818</c:v>
                </c:pt>
                <c:pt idx="383">
                  <c:v>-0.19967</c:v>
                </c:pt>
                <c:pt idx="384">
                  <c:v>0.08998</c:v>
                </c:pt>
                <c:pt idx="385">
                  <c:v>0.18794</c:v>
                </c:pt>
                <c:pt idx="386">
                  <c:v>0.32647</c:v>
                </c:pt>
                <c:pt idx="387">
                  <c:v>0.16237</c:v>
                </c:pt>
                <c:pt idx="388">
                  <c:v>0.33148</c:v>
                </c:pt>
                <c:pt idx="389">
                  <c:v>-0.24187</c:v>
                </c:pt>
                <c:pt idx="390">
                  <c:v>-0.09413</c:v>
                </c:pt>
                <c:pt idx="391">
                  <c:v>0.79885</c:v>
                </c:pt>
                <c:pt idx="392">
                  <c:v>0.28719</c:v>
                </c:pt>
                <c:pt idx="393">
                  <c:v>-0.52116</c:v>
                </c:pt>
                <c:pt idx="394">
                  <c:v>1.41662</c:v>
                </c:pt>
                <c:pt idx="395">
                  <c:v>0.3177</c:v>
                </c:pt>
                <c:pt idx="396">
                  <c:v>-0.34855</c:v>
                </c:pt>
                <c:pt idx="397">
                  <c:v>-0.0629</c:v>
                </c:pt>
                <c:pt idx="398">
                  <c:v>0.6925</c:v>
                </c:pt>
                <c:pt idx="399">
                  <c:v>-1.00109</c:v>
                </c:pt>
                <c:pt idx="400">
                  <c:v>0.17388</c:v>
                </c:pt>
                <c:pt idx="401">
                  <c:v>0.46845</c:v>
                </c:pt>
                <c:pt idx="402">
                  <c:v>0.41715</c:v>
                </c:pt>
                <c:pt idx="403">
                  <c:v>-0.73579</c:v>
                </c:pt>
                <c:pt idx="404">
                  <c:v>-0.68399</c:v>
                </c:pt>
                <c:pt idx="405">
                  <c:v>0.28108</c:v>
                </c:pt>
                <c:pt idx="406">
                  <c:v>0.17976</c:v>
                </c:pt>
                <c:pt idx="407">
                  <c:v>0.51319</c:v>
                </c:pt>
                <c:pt idx="408">
                  <c:v>-0.36371</c:v>
                </c:pt>
                <c:pt idx="409">
                  <c:v>0.52141</c:v>
                </c:pt>
                <c:pt idx="410">
                  <c:v>0.0985</c:v>
                </c:pt>
                <c:pt idx="411">
                  <c:v>0.39214</c:v>
                </c:pt>
                <c:pt idx="412">
                  <c:v>0.22426</c:v>
                </c:pt>
                <c:pt idx="413">
                  <c:v>-0.48087</c:v>
                </c:pt>
                <c:pt idx="414">
                  <c:v>-1.16335</c:v>
                </c:pt>
                <c:pt idx="415">
                  <c:v>0.33708</c:v>
                </c:pt>
                <c:pt idx="416">
                  <c:v>0.30768</c:v>
                </c:pt>
                <c:pt idx="417">
                  <c:v>-0.16407</c:v>
                </c:pt>
                <c:pt idx="418">
                  <c:v>-0.10134</c:v>
                </c:pt>
                <c:pt idx="419">
                  <c:v>-1.09302</c:v>
                </c:pt>
                <c:pt idx="420">
                  <c:v>-0.20596</c:v>
                </c:pt>
                <c:pt idx="421">
                  <c:v>-0.37076</c:v>
                </c:pt>
                <c:pt idx="422">
                  <c:v>-0.49187</c:v>
                </c:pt>
                <c:pt idx="423">
                  <c:v>-0.02179</c:v>
                </c:pt>
                <c:pt idx="424">
                  <c:v>0.07381</c:v>
                </c:pt>
                <c:pt idx="425">
                  <c:v>0.32614</c:v>
                </c:pt>
                <c:pt idx="426">
                  <c:v>-1.28716</c:v>
                </c:pt>
                <c:pt idx="427">
                  <c:v>-0.64278</c:v>
                </c:pt>
                <c:pt idx="428">
                  <c:v>0.24204</c:v>
                </c:pt>
                <c:pt idx="429">
                  <c:v>-0.65137</c:v>
                </c:pt>
                <c:pt idx="430">
                  <c:v>-0.92807</c:v>
                </c:pt>
                <c:pt idx="431">
                  <c:v>0.20707</c:v>
                </c:pt>
                <c:pt idx="432">
                  <c:v>0.22712</c:v>
                </c:pt>
                <c:pt idx="433">
                  <c:v>0.92562</c:v>
                </c:pt>
                <c:pt idx="434">
                  <c:v>0.28018</c:v>
                </c:pt>
                <c:pt idx="435">
                  <c:v>-0.37815</c:v>
                </c:pt>
                <c:pt idx="436">
                  <c:v>-0.99924</c:v>
                </c:pt>
                <c:pt idx="437">
                  <c:v>-0.64259</c:v>
                </c:pt>
                <c:pt idx="438">
                  <c:v>-0.5987</c:v>
                </c:pt>
                <c:pt idx="439">
                  <c:v>-0.08385</c:v>
                </c:pt>
                <c:pt idx="440">
                  <c:v>-0.54642</c:v>
                </c:pt>
                <c:pt idx="441">
                  <c:v>-0.73053</c:v>
                </c:pt>
                <c:pt idx="442">
                  <c:v>0.36511</c:v>
                </c:pt>
                <c:pt idx="443">
                  <c:v>-1.06712</c:v>
                </c:pt>
                <c:pt idx="444">
                  <c:v>-0.56825</c:v>
                </c:pt>
                <c:pt idx="445">
                  <c:v>-0.55197</c:v>
                </c:pt>
                <c:pt idx="446">
                  <c:v>-0.82603</c:v>
                </c:pt>
                <c:pt idx="447">
                  <c:v>-0.03891</c:v>
                </c:pt>
                <c:pt idx="448">
                  <c:v>0.9084</c:v>
                </c:pt>
                <c:pt idx="449">
                  <c:v>0.38462</c:v>
                </c:pt>
                <c:pt idx="450">
                  <c:v>0.17566</c:v>
                </c:pt>
                <c:pt idx="451">
                  <c:v>0.4727</c:v>
                </c:pt>
                <c:pt idx="452">
                  <c:v>0.01103</c:v>
                </c:pt>
                <c:pt idx="453">
                  <c:v>-0.71017</c:v>
                </c:pt>
                <c:pt idx="454">
                  <c:v>-0.48951</c:v>
                </c:pt>
                <c:pt idx="455">
                  <c:v>0.33639</c:v>
                </c:pt>
                <c:pt idx="456">
                  <c:v>0.42546</c:v>
                </c:pt>
                <c:pt idx="457">
                  <c:v>0.27873</c:v>
                </c:pt>
                <c:pt idx="458">
                  <c:v>0.15034</c:v>
                </c:pt>
                <c:pt idx="459">
                  <c:v>-1.22481</c:v>
                </c:pt>
                <c:pt idx="460">
                  <c:v>0.69413</c:v>
                </c:pt>
                <c:pt idx="461">
                  <c:v>1.45086</c:v>
                </c:pt>
                <c:pt idx="462">
                  <c:v>0.1406</c:v>
                </c:pt>
                <c:pt idx="463">
                  <c:v>-0.51061</c:v>
                </c:pt>
                <c:pt idx="464">
                  <c:v>-0.20577</c:v>
                </c:pt>
                <c:pt idx="465">
                  <c:v>1.11613</c:v>
                </c:pt>
                <c:pt idx="466">
                  <c:v>1.60272</c:v>
                </c:pt>
                <c:pt idx="467">
                  <c:v>0.51837</c:v>
                </c:pt>
                <c:pt idx="468">
                  <c:v>0.41587</c:v>
                </c:pt>
                <c:pt idx="469">
                  <c:v>0.60667</c:v>
                </c:pt>
                <c:pt idx="470">
                  <c:v>-0.43816</c:v>
                </c:pt>
                <c:pt idx="471">
                  <c:v>-0.27035</c:v>
                </c:pt>
                <c:pt idx="472">
                  <c:v>-0.90229</c:v>
                </c:pt>
                <c:pt idx="473">
                  <c:v>0.33682</c:v>
                </c:pt>
                <c:pt idx="474">
                  <c:v>0.36027</c:v>
                </c:pt>
                <c:pt idx="475">
                  <c:v>1.27857</c:v>
                </c:pt>
                <c:pt idx="476">
                  <c:v>-0.23153</c:v>
                </c:pt>
                <c:pt idx="477">
                  <c:v>-0.32393</c:v>
                </c:pt>
                <c:pt idx="478">
                  <c:v>1.08754</c:v>
                </c:pt>
                <c:pt idx="479">
                  <c:v>0.38518</c:v>
                </c:pt>
                <c:pt idx="480">
                  <c:v>-0.60651</c:v>
                </c:pt>
                <c:pt idx="481">
                  <c:v>-0.60025</c:v>
                </c:pt>
                <c:pt idx="482">
                  <c:v>0.57853</c:v>
                </c:pt>
                <c:pt idx="483">
                  <c:v>1.07767</c:v>
                </c:pt>
                <c:pt idx="484">
                  <c:v>-1.61217</c:v>
                </c:pt>
                <c:pt idx="485">
                  <c:v>0.23344</c:v>
                </c:pt>
                <c:pt idx="486">
                  <c:v>0.34309</c:v>
                </c:pt>
                <c:pt idx="487">
                  <c:v>0.14395</c:v>
                </c:pt>
                <c:pt idx="488">
                  <c:v>0.73679</c:v>
                </c:pt>
                <c:pt idx="489">
                  <c:v>-0.06822</c:v>
                </c:pt>
                <c:pt idx="490">
                  <c:v>-1.25916</c:v>
                </c:pt>
                <c:pt idx="491">
                  <c:v>0.39967</c:v>
                </c:pt>
                <c:pt idx="492">
                  <c:v>0.28779</c:v>
                </c:pt>
                <c:pt idx="493">
                  <c:v>0.40655</c:v>
                </c:pt>
                <c:pt idx="494">
                  <c:v>0.18432</c:v>
                </c:pt>
                <c:pt idx="495">
                  <c:v>-0.03092</c:v>
                </c:pt>
                <c:pt idx="496">
                  <c:v>-0.4132</c:v>
                </c:pt>
                <c:pt idx="497">
                  <c:v>0.2084</c:v>
                </c:pt>
                <c:pt idx="498">
                  <c:v>-0.59164</c:v>
                </c:pt>
                <c:pt idx="499">
                  <c:v>-0.50704</c:v>
                </c:pt>
                <c:pt idx="500">
                  <c:v>0.4899</c:v>
                </c:pt>
                <c:pt idx="501">
                  <c:v>-1.14238</c:v>
                </c:pt>
                <c:pt idx="502">
                  <c:v>-0.38151</c:v>
                </c:pt>
                <c:pt idx="503">
                  <c:v>0.5908</c:v>
                </c:pt>
                <c:pt idx="504">
                  <c:v>-0.10799</c:v>
                </c:pt>
                <c:pt idx="505">
                  <c:v>-0.07042</c:v>
                </c:pt>
                <c:pt idx="506">
                  <c:v>-0.42299</c:v>
                </c:pt>
                <c:pt idx="507">
                  <c:v>0.55676</c:v>
                </c:pt>
                <c:pt idx="508">
                  <c:v>1.55655</c:v>
                </c:pt>
                <c:pt idx="509">
                  <c:v>0.14767</c:v>
                </c:pt>
                <c:pt idx="510">
                  <c:v>0.35322</c:v>
                </c:pt>
                <c:pt idx="511">
                  <c:v>0.29614</c:v>
                </c:pt>
                <c:pt idx="512">
                  <c:v>1.33135</c:v>
                </c:pt>
                <c:pt idx="513">
                  <c:v>-0.42036</c:v>
                </c:pt>
                <c:pt idx="514">
                  <c:v>0.82226</c:v>
                </c:pt>
                <c:pt idx="515">
                  <c:v>-0.37697</c:v>
                </c:pt>
                <c:pt idx="516">
                  <c:v>1.3201</c:v>
                </c:pt>
                <c:pt idx="517">
                  <c:v>0.28455</c:v>
                </c:pt>
                <c:pt idx="518">
                  <c:v>-0.04539</c:v>
                </c:pt>
                <c:pt idx="519">
                  <c:v>0.22921</c:v>
                </c:pt>
                <c:pt idx="520">
                  <c:v>-0.60635</c:v>
                </c:pt>
                <c:pt idx="521">
                  <c:v>-0.59295</c:v>
                </c:pt>
                <c:pt idx="522">
                  <c:v>0.17679</c:v>
                </c:pt>
                <c:pt idx="523">
                  <c:v>0.02597</c:v>
                </c:pt>
                <c:pt idx="524">
                  <c:v>0.70323</c:v>
                </c:pt>
                <c:pt idx="525">
                  <c:v>1.08579</c:v>
                </c:pt>
                <c:pt idx="526">
                  <c:v>-0.60645</c:v>
                </c:pt>
                <c:pt idx="527">
                  <c:v>0.21217</c:v>
                </c:pt>
                <c:pt idx="528">
                  <c:v>-0.67345</c:v>
                </c:pt>
                <c:pt idx="529">
                  <c:v>-0.26326</c:v>
                </c:pt>
                <c:pt idx="530">
                  <c:v>0.49361</c:v>
                </c:pt>
                <c:pt idx="531">
                  <c:v>1.0699</c:v>
                </c:pt>
                <c:pt idx="532">
                  <c:v>0.56895</c:v>
                </c:pt>
                <c:pt idx="533">
                  <c:v>0.68833</c:v>
                </c:pt>
                <c:pt idx="534">
                  <c:v>0.21481</c:v>
                </c:pt>
                <c:pt idx="535">
                  <c:v>0.38157</c:v>
                </c:pt>
                <c:pt idx="536">
                  <c:v>0.13391</c:v>
                </c:pt>
                <c:pt idx="537">
                  <c:v>0.21688</c:v>
                </c:pt>
                <c:pt idx="538">
                  <c:v>0.21957</c:v>
                </c:pt>
                <c:pt idx="539">
                  <c:v>0.47764</c:v>
                </c:pt>
                <c:pt idx="540">
                  <c:v>-0.17174</c:v>
                </c:pt>
                <c:pt idx="541">
                  <c:v>0.12648</c:v>
                </c:pt>
                <c:pt idx="542">
                  <c:v>-0.1563</c:v>
                </c:pt>
                <c:pt idx="543">
                  <c:v>-0.37996</c:v>
                </c:pt>
                <c:pt idx="544">
                  <c:v>0.42274</c:v>
                </c:pt>
                <c:pt idx="545">
                  <c:v>0.05532</c:v>
                </c:pt>
                <c:pt idx="546">
                  <c:v>0.71985</c:v>
                </c:pt>
                <c:pt idx="547">
                  <c:v>0.13639</c:v>
                </c:pt>
                <c:pt idx="548">
                  <c:v>0.29506</c:v>
                </c:pt>
                <c:pt idx="549">
                  <c:v>0.08535</c:v>
                </c:pt>
                <c:pt idx="550">
                  <c:v>-0.20538</c:v>
                </c:pt>
                <c:pt idx="551">
                  <c:v>1.16622</c:v>
                </c:pt>
                <c:pt idx="552">
                  <c:v>-0.37843</c:v>
                </c:pt>
                <c:pt idx="553">
                  <c:v>0.27323</c:v>
                </c:pt>
                <c:pt idx="554">
                  <c:v>-0.29395</c:v>
                </c:pt>
                <c:pt idx="555">
                  <c:v>0.93777</c:v>
                </c:pt>
                <c:pt idx="556">
                  <c:v>-1.3879</c:v>
                </c:pt>
                <c:pt idx="557">
                  <c:v>-0.4402</c:v>
                </c:pt>
                <c:pt idx="558">
                  <c:v>-0.13105</c:v>
                </c:pt>
                <c:pt idx="559">
                  <c:v>1.07508</c:v>
                </c:pt>
                <c:pt idx="560">
                  <c:v>0.51385</c:v>
                </c:pt>
                <c:pt idx="561">
                  <c:v>-0.32753</c:v>
                </c:pt>
                <c:pt idx="562">
                  <c:v>-0.12521</c:v>
                </c:pt>
                <c:pt idx="563">
                  <c:v>0.52393</c:v>
                </c:pt>
                <c:pt idx="564">
                  <c:v>-0.16386</c:v>
                </c:pt>
                <c:pt idx="565">
                  <c:v>-0.04729</c:v>
                </c:pt>
                <c:pt idx="566">
                  <c:v>-0.49652</c:v>
                </c:pt>
                <c:pt idx="567">
                  <c:v>0.26806</c:v>
                </c:pt>
                <c:pt idx="568">
                  <c:v>-0.61884</c:v>
                </c:pt>
                <c:pt idx="569">
                  <c:v>0.5844</c:v>
                </c:pt>
                <c:pt idx="570">
                  <c:v>-0.78094</c:v>
                </c:pt>
                <c:pt idx="571">
                  <c:v>0.71475</c:v>
                </c:pt>
                <c:pt idx="572">
                  <c:v>0.30339</c:v>
                </c:pt>
                <c:pt idx="573">
                  <c:v>1.07374</c:v>
                </c:pt>
                <c:pt idx="574">
                  <c:v>-1.03562</c:v>
                </c:pt>
                <c:pt idx="575">
                  <c:v>0.24464</c:v>
                </c:pt>
                <c:pt idx="576">
                  <c:v>0.05737</c:v>
                </c:pt>
                <c:pt idx="577">
                  <c:v>0.32593</c:v>
                </c:pt>
                <c:pt idx="578">
                  <c:v>-0.6514</c:v>
                </c:pt>
                <c:pt idx="579">
                  <c:v>0.20101</c:v>
                </c:pt>
                <c:pt idx="580">
                  <c:v>-0.70937</c:v>
                </c:pt>
                <c:pt idx="581">
                  <c:v>-1.46445</c:v>
                </c:pt>
                <c:pt idx="582">
                  <c:v>0.74169</c:v>
                </c:pt>
                <c:pt idx="583">
                  <c:v>0.69879</c:v>
                </c:pt>
                <c:pt idx="584">
                  <c:v>0.4941</c:v>
                </c:pt>
                <c:pt idx="585">
                  <c:v>1.23455</c:v>
                </c:pt>
                <c:pt idx="586">
                  <c:v>0.24206</c:v>
                </c:pt>
                <c:pt idx="587">
                  <c:v>0.62449</c:v>
                </c:pt>
                <c:pt idx="588">
                  <c:v>-1.62863</c:v>
                </c:pt>
                <c:pt idx="589">
                  <c:v>-0.03785</c:v>
                </c:pt>
                <c:pt idx="590">
                  <c:v>0.09338</c:v>
                </c:pt>
                <c:pt idx="591">
                  <c:v>-0.28298</c:v>
                </c:pt>
                <c:pt idx="592">
                  <c:v>1.12192</c:v>
                </c:pt>
                <c:pt idx="593">
                  <c:v>-0.21298</c:v>
                </c:pt>
                <c:pt idx="594">
                  <c:v>0.59144</c:v>
                </c:pt>
                <c:pt idx="595">
                  <c:v>-1.30689</c:v>
                </c:pt>
                <c:pt idx="596">
                  <c:v>1.26128</c:v>
                </c:pt>
                <c:pt idx="597">
                  <c:v>0.47671</c:v>
                </c:pt>
                <c:pt idx="598">
                  <c:v>1.43333</c:v>
                </c:pt>
                <c:pt idx="599">
                  <c:v>0.66775</c:v>
                </c:pt>
                <c:pt idx="600">
                  <c:v>-0.89758</c:v>
                </c:pt>
                <c:pt idx="601">
                  <c:v>-0.13512</c:v>
                </c:pt>
                <c:pt idx="602">
                  <c:v>-0.29228</c:v>
                </c:pt>
                <c:pt idx="603">
                  <c:v>0.72681</c:v>
                </c:pt>
                <c:pt idx="604">
                  <c:v>0.75181</c:v>
                </c:pt>
                <c:pt idx="605">
                  <c:v>0.36345</c:v>
                </c:pt>
                <c:pt idx="606">
                  <c:v>-1.05306</c:v>
                </c:pt>
                <c:pt idx="607">
                  <c:v>-0.50936</c:v>
                </c:pt>
                <c:pt idx="608">
                  <c:v>0.05776</c:v>
                </c:pt>
                <c:pt idx="609">
                  <c:v>0.26346</c:v>
                </c:pt>
                <c:pt idx="610">
                  <c:v>-0.07543</c:v>
                </c:pt>
                <c:pt idx="611">
                  <c:v>0.58874</c:v>
                </c:pt>
                <c:pt idx="612">
                  <c:v>0.72197</c:v>
                </c:pt>
                <c:pt idx="613">
                  <c:v>0.7979</c:v>
                </c:pt>
                <c:pt idx="614">
                  <c:v>0.47668</c:v>
                </c:pt>
                <c:pt idx="615">
                  <c:v>-0.80495</c:v>
                </c:pt>
                <c:pt idx="616">
                  <c:v>-0.31054</c:v>
                </c:pt>
                <c:pt idx="617">
                  <c:v>-0.04851</c:v>
                </c:pt>
                <c:pt idx="618">
                  <c:v>-1.95241</c:v>
                </c:pt>
                <c:pt idx="619">
                  <c:v>0.70352</c:v>
                </c:pt>
                <c:pt idx="620">
                  <c:v>-0.34049</c:v>
                </c:pt>
                <c:pt idx="621">
                  <c:v>1.01202</c:v>
                </c:pt>
                <c:pt idx="622">
                  <c:v>-0.69449</c:v>
                </c:pt>
                <c:pt idx="623">
                  <c:v>1.80863</c:v>
                </c:pt>
                <c:pt idx="624">
                  <c:v>-0.08666</c:v>
                </c:pt>
                <c:pt idx="625">
                  <c:v>0.19311</c:v>
                </c:pt>
                <c:pt idx="626">
                  <c:v>0.38523</c:v>
                </c:pt>
                <c:pt idx="627">
                  <c:v>-0.88873</c:v>
                </c:pt>
                <c:pt idx="628">
                  <c:v>-0.30124</c:v>
                </c:pt>
                <c:pt idx="629">
                  <c:v>-0.3442</c:v>
                </c:pt>
                <c:pt idx="630">
                  <c:v>-0.69755</c:v>
                </c:pt>
                <c:pt idx="631">
                  <c:v>-0.45202</c:v>
                </c:pt>
                <c:pt idx="632">
                  <c:v>-0.02131</c:v>
                </c:pt>
                <c:pt idx="633">
                  <c:v>1.19397</c:v>
                </c:pt>
                <c:pt idx="634">
                  <c:v>-0.35039</c:v>
                </c:pt>
                <c:pt idx="635">
                  <c:v>0.10006</c:v>
                </c:pt>
                <c:pt idx="636">
                  <c:v>0.07893</c:v>
                </c:pt>
                <c:pt idx="637">
                  <c:v>-0.52037</c:v>
                </c:pt>
                <c:pt idx="638">
                  <c:v>0.04142</c:v>
                </c:pt>
                <c:pt idx="639">
                  <c:v>-0.31186</c:v>
                </c:pt>
                <c:pt idx="640">
                  <c:v>-0.52467</c:v>
                </c:pt>
                <c:pt idx="641">
                  <c:v>-0.70659</c:v>
                </c:pt>
                <c:pt idx="642">
                  <c:v>0.08288</c:v>
                </c:pt>
                <c:pt idx="643">
                  <c:v>-0.38519</c:v>
                </c:pt>
                <c:pt idx="644">
                  <c:v>-0.17028</c:v>
                </c:pt>
                <c:pt idx="645">
                  <c:v>1.59444</c:v>
                </c:pt>
                <c:pt idx="646">
                  <c:v>-0.14054</c:v>
                </c:pt>
                <c:pt idx="647">
                  <c:v>-1.25184</c:v>
                </c:pt>
                <c:pt idx="648">
                  <c:v>0.84534</c:v>
                </c:pt>
                <c:pt idx="649">
                  <c:v>0.62088</c:v>
                </c:pt>
                <c:pt idx="650">
                  <c:v>0.46252</c:v>
                </c:pt>
                <c:pt idx="651">
                  <c:v>0.46308</c:v>
                </c:pt>
                <c:pt idx="652">
                  <c:v>-0.10767</c:v>
                </c:pt>
                <c:pt idx="653">
                  <c:v>1.19623</c:v>
                </c:pt>
                <c:pt idx="654">
                  <c:v>0.16688</c:v>
                </c:pt>
                <c:pt idx="655">
                  <c:v>0.8399</c:v>
                </c:pt>
                <c:pt idx="656">
                  <c:v>-0.41368</c:v>
                </c:pt>
                <c:pt idx="657">
                  <c:v>-1.24182</c:v>
                </c:pt>
                <c:pt idx="658">
                  <c:v>0.7556</c:v>
                </c:pt>
                <c:pt idx="659">
                  <c:v>0.82357</c:v>
                </c:pt>
                <c:pt idx="660">
                  <c:v>-0.6364</c:v>
                </c:pt>
                <c:pt idx="661">
                  <c:v>-0.10928</c:v>
                </c:pt>
                <c:pt idx="662">
                  <c:v>0.38566</c:v>
                </c:pt>
                <c:pt idx="663">
                  <c:v>0.00733</c:v>
                </c:pt>
                <c:pt idx="664">
                  <c:v>-0.42641</c:v>
                </c:pt>
                <c:pt idx="665">
                  <c:v>0.21155</c:v>
                </c:pt>
                <c:pt idx="666">
                  <c:v>0.18531</c:v>
                </c:pt>
                <c:pt idx="667">
                  <c:v>-0.78822</c:v>
                </c:pt>
                <c:pt idx="668">
                  <c:v>0.67203</c:v>
                </c:pt>
                <c:pt idx="669">
                  <c:v>-0.85794</c:v>
                </c:pt>
                <c:pt idx="670">
                  <c:v>-0.02658</c:v>
                </c:pt>
                <c:pt idx="671">
                  <c:v>-0.36463</c:v>
                </c:pt>
                <c:pt idx="672">
                  <c:v>0.27526</c:v>
                </c:pt>
                <c:pt idx="673">
                  <c:v>2.41541</c:v>
                </c:pt>
                <c:pt idx="674">
                  <c:v>0.90696</c:v>
                </c:pt>
                <c:pt idx="675">
                  <c:v>-0.73851</c:v>
                </c:pt>
                <c:pt idx="676">
                  <c:v>1.29299</c:v>
                </c:pt>
                <c:pt idx="677">
                  <c:v>-0.61882</c:v>
                </c:pt>
                <c:pt idx="678">
                  <c:v>0.24854</c:v>
                </c:pt>
                <c:pt idx="679">
                  <c:v>-0.52615</c:v>
                </c:pt>
                <c:pt idx="680">
                  <c:v>0.6806</c:v>
                </c:pt>
                <c:pt idx="681">
                  <c:v>0.47292</c:v>
                </c:pt>
                <c:pt idx="682">
                  <c:v>-0.92788</c:v>
                </c:pt>
                <c:pt idx="683">
                  <c:v>-0.79554</c:v>
                </c:pt>
                <c:pt idx="684">
                  <c:v>0.09162</c:v>
                </c:pt>
                <c:pt idx="685">
                  <c:v>0.79566</c:v>
                </c:pt>
                <c:pt idx="686">
                  <c:v>1.09571</c:v>
                </c:pt>
                <c:pt idx="687">
                  <c:v>1.33176</c:v>
                </c:pt>
                <c:pt idx="688">
                  <c:v>-0.69198</c:v>
                </c:pt>
                <c:pt idx="689">
                  <c:v>-1.12952</c:v>
                </c:pt>
                <c:pt idx="690">
                  <c:v>-0.33828</c:v>
                </c:pt>
                <c:pt idx="691">
                  <c:v>0.14467</c:v>
                </c:pt>
                <c:pt idx="692">
                  <c:v>0.14981</c:v>
                </c:pt>
                <c:pt idx="693">
                  <c:v>-0.34705</c:v>
                </c:pt>
                <c:pt idx="694">
                  <c:v>-0.01701</c:v>
                </c:pt>
                <c:pt idx="695">
                  <c:v>0.11717</c:v>
                </c:pt>
                <c:pt idx="696">
                  <c:v>0.23478</c:v>
                </c:pt>
                <c:pt idx="697">
                  <c:v>-1.18274</c:v>
                </c:pt>
                <c:pt idx="698">
                  <c:v>-0.14279</c:v>
                </c:pt>
                <c:pt idx="699">
                  <c:v>0.40424</c:v>
                </c:pt>
                <c:pt idx="700">
                  <c:v>-1.31806</c:v>
                </c:pt>
                <c:pt idx="701">
                  <c:v>-0.53702</c:v>
                </c:pt>
                <c:pt idx="702">
                  <c:v>-1.00166</c:v>
                </c:pt>
                <c:pt idx="703">
                  <c:v>-1.1978</c:v>
                </c:pt>
                <c:pt idx="704">
                  <c:v>0.60149</c:v>
                </c:pt>
                <c:pt idx="705">
                  <c:v>0.40728</c:v>
                </c:pt>
                <c:pt idx="706">
                  <c:v>-0.49037</c:v>
                </c:pt>
                <c:pt idx="707">
                  <c:v>0.25291</c:v>
                </c:pt>
                <c:pt idx="708">
                  <c:v>0.08929</c:v>
                </c:pt>
                <c:pt idx="709">
                  <c:v>0.81302</c:v>
                </c:pt>
                <c:pt idx="710">
                  <c:v>0.3171</c:v>
                </c:pt>
                <c:pt idx="711">
                  <c:v>1.72509</c:v>
                </c:pt>
                <c:pt idx="712">
                  <c:v>-0.12882</c:v>
                </c:pt>
                <c:pt idx="713">
                  <c:v>0.36821</c:v>
                </c:pt>
                <c:pt idx="714">
                  <c:v>0.06047</c:v>
                </c:pt>
                <c:pt idx="715">
                  <c:v>0.53056</c:v>
                </c:pt>
                <c:pt idx="716">
                  <c:v>0.1315</c:v>
                </c:pt>
                <c:pt idx="717">
                  <c:v>-0.27486</c:v>
                </c:pt>
                <c:pt idx="718">
                  <c:v>3.21727</c:v>
                </c:pt>
                <c:pt idx="719">
                  <c:v>-0.76775</c:v>
                </c:pt>
                <c:pt idx="720">
                  <c:v>-0.15056</c:v>
                </c:pt>
                <c:pt idx="721">
                  <c:v>0.11513</c:v>
                </c:pt>
                <c:pt idx="722">
                  <c:v>0.8349</c:v>
                </c:pt>
                <c:pt idx="723">
                  <c:v>-1.01288</c:v>
                </c:pt>
                <c:pt idx="724">
                  <c:v>-0.01717</c:v>
                </c:pt>
                <c:pt idx="725">
                  <c:v>0.59748</c:v>
                </c:pt>
                <c:pt idx="726">
                  <c:v>-0.57023</c:v>
                </c:pt>
                <c:pt idx="727">
                  <c:v>1.09473</c:v>
                </c:pt>
                <c:pt idx="728">
                  <c:v>-0.4133</c:v>
                </c:pt>
                <c:pt idx="729">
                  <c:v>0.08131</c:v>
                </c:pt>
                <c:pt idx="730">
                  <c:v>0.19206</c:v>
                </c:pt>
                <c:pt idx="731">
                  <c:v>-0.32136</c:v>
                </c:pt>
                <c:pt idx="732">
                  <c:v>0.85231</c:v>
                </c:pt>
                <c:pt idx="733">
                  <c:v>0.13655</c:v>
                </c:pt>
                <c:pt idx="734">
                  <c:v>0.6082</c:v>
                </c:pt>
                <c:pt idx="735">
                  <c:v>0.01225</c:v>
                </c:pt>
                <c:pt idx="736">
                  <c:v>-0.10167</c:v>
                </c:pt>
                <c:pt idx="737">
                  <c:v>0.80218</c:v>
                </c:pt>
                <c:pt idx="738">
                  <c:v>-0.79876</c:v>
                </c:pt>
                <c:pt idx="739">
                  <c:v>-0.00848</c:v>
                </c:pt>
                <c:pt idx="740">
                  <c:v>-0.83679</c:v>
                </c:pt>
                <c:pt idx="741">
                  <c:v>0.54318</c:v>
                </c:pt>
                <c:pt idx="742">
                  <c:v>0.12529</c:v>
                </c:pt>
                <c:pt idx="743">
                  <c:v>0.18454</c:v>
                </c:pt>
                <c:pt idx="744">
                  <c:v>0.06638</c:v>
                </c:pt>
                <c:pt idx="745">
                  <c:v>0.78059</c:v>
                </c:pt>
                <c:pt idx="746">
                  <c:v>-0.57086</c:v>
                </c:pt>
                <c:pt idx="747">
                  <c:v>0.33552</c:v>
                </c:pt>
                <c:pt idx="748">
                  <c:v>-0.65719</c:v>
                </c:pt>
                <c:pt idx="749">
                  <c:v>-0.52441</c:v>
                </c:pt>
                <c:pt idx="750">
                  <c:v>0.46843</c:v>
                </c:pt>
                <c:pt idx="751">
                  <c:v>2.13609</c:v>
                </c:pt>
                <c:pt idx="752">
                  <c:v>0.33215</c:v>
                </c:pt>
                <c:pt idx="753">
                  <c:v>-0.88867</c:v>
                </c:pt>
                <c:pt idx="754">
                  <c:v>0.70837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586984"/>
        <c:axId val="-2070123992"/>
      </c:scatterChart>
      <c:valAx>
        <c:axId val="-2076586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observed wind speed</a:t>
                </a:r>
                <a:r>
                  <a:rPr lang="en-US" sz="1200" baseline="0"/>
                  <a:t>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0123992"/>
        <c:crosses val="autoZero"/>
        <c:crossBetween val="midCat"/>
      </c:valAx>
      <c:valAx>
        <c:axId val="-2070123992"/>
        <c:scaling>
          <c:orientation val="minMax"/>
          <c:max val="4.0"/>
          <c:min val="-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forecast</a:t>
                </a:r>
                <a:r>
                  <a:rPr lang="en-US" sz="1200" baseline="0"/>
                  <a:t> wind bias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586984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00Z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alb06_00Z!$G$2:$G$16</c:f>
              <c:numCache>
                <c:formatCode>General</c:formatCode>
                <c:ptCount val="15"/>
                <c:pt idx="0">
                  <c:v>5.6815</c:v>
                </c:pt>
                <c:pt idx="1">
                  <c:v>5.9462</c:v>
                </c:pt>
                <c:pt idx="2">
                  <c:v>6.3512</c:v>
                </c:pt>
                <c:pt idx="3">
                  <c:v>6.621799999999999</c:v>
                </c:pt>
                <c:pt idx="4">
                  <c:v>7.401</c:v>
                </c:pt>
                <c:pt idx="5">
                  <c:v>7.5995</c:v>
                </c:pt>
                <c:pt idx="6">
                  <c:v>7.6358</c:v>
                </c:pt>
                <c:pt idx="7">
                  <c:v>7.5964</c:v>
                </c:pt>
                <c:pt idx="8">
                  <c:v>7.3774</c:v>
                </c:pt>
                <c:pt idx="9">
                  <c:v>7.3452</c:v>
                </c:pt>
                <c:pt idx="10">
                  <c:v>7.3806</c:v>
                </c:pt>
                <c:pt idx="11">
                  <c:v>7.684799999999999</c:v>
                </c:pt>
                <c:pt idx="12">
                  <c:v>9.0246</c:v>
                </c:pt>
                <c:pt idx="13">
                  <c:v>10.1345</c:v>
                </c:pt>
                <c:pt idx="14">
                  <c:v>11.4775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499752"/>
        <c:axId val="-2096920184"/>
      </c:scatterChart>
      <c:valAx>
        <c:axId val="-2073499752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6920184"/>
        <c:crosses val="autoZero"/>
        <c:crossBetween val="midCat"/>
      </c:valAx>
      <c:valAx>
        <c:axId val="-2096920184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3499752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ALB40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alb40_00Z!$AM$2:$AM$16</c:f>
              <c:numCache>
                <c:formatCode>General</c:formatCode>
                <c:ptCount val="15"/>
                <c:pt idx="0">
                  <c:v>311.0227089070326</c:v>
                </c:pt>
                <c:pt idx="1">
                  <c:v>311.0106675696965</c:v>
                </c:pt>
                <c:pt idx="2">
                  <c:v>310.9927090385243</c:v>
                </c:pt>
                <c:pt idx="3">
                  <c:v>310.9810170370559</c:v>
                </c:pt>
                <c:pt idx="4">
                  <c:v>311.0107198039145</c:v>
                </c:pt>
                <c:pt idx="5">
                  <c:v>311.0655176731156</c:v>
                </c:pt>
                <c:pt idx="6">
                  <c:v>311.1762009541303</c:v>
                </c:pt>
                <c:pt idx="7">
                  <c:v>311.4691408332122</c:v>
                </c:pt>
                <c:pt idx="8">
                  <c:v>312.4784138945788</c:v>
                </c:pt>
                <c:pt idx="9">
                  <c:v>313.2359892228861</c:v>
                </c:pt>
                <c:pt idx="10">
                  <c:v>314.1083041496354</c:v>
                </c:pt>
                <c:pt idx="11">
                  <c:v>315.8257133363757</c:v>
                </c:pt>
                <c:pt idx="12">
                  <c:v>318.656562255399</c:v>
                </c:pt>
                <c:pt idx="13">
                  <c:v>321.658870970099</c:v>
                </c:pt>
                <c:pt idx="14">
                  <c:v>327.0432407531319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308.9130579599693</c:v>
                </c:pt>
                <c:pt idx="2">
                  <c:v>308.9220729469189</c:v>
                </c:pt>
                <c:pt idx="3">
                  <c:v>308.9247982837762</c:v>
                </c:pt>
                <c:pt idx="4">
                  <c:v>309.0773970483527</c:v>
                </c:pt>
                <c:pt idx="5">
                  <c:v>309.2179952465408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312.7976264535928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318.7133170494578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003192"/>
        <c:axId val="-2090519224"/>
      </c:scatterChart>
      <c:valAx>
        <c:axId val="-209000319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519224"/>
        <c:crosses val="autoZero"/>
        <c:crossBetween val="midCat"/>
      </c:valAx>
      <c:valAx>
        <c:axId val="-2090519224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00319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ALB40 July 2016 00Z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alb40_00Z!$G$2:$G$16</c:f>
              <c:numCache>
                <c:formatCode>General</c:formatCode>
                <c:ptCount val="15"/>
                <c:pt idx="0">
                  <c:v>5.4342</c:v>
                </c:pt>
                <c:pt idx="1">
                  <c:v>5.7046</c:v>
                </c:pt>
                <c:pt idx="2">
                  <c:v>6.1184</c:v>
                </c:pt>
                <c:pt idx="3">
                  <c:v>6.3951</c:v>
                </c:pt>
                <c:pt idx="4">
                  <c:v>7.3102</c:v>
                </c:pt>
                <c:pt idx="5">
                  <c:v>7.5927</c:v>
                </c:pt>
                <c:pt idx="6">
                  <c:v>7.7032</c:v>
                </c:pt>
                <c:pt idx="7">
                  <c:v>7.769</c:v>
                </c:pt>
                <c:pt idx="8">
                  <c:v>7.6401</c:v>
                </c:pt>
                <c:pt idx="9">
                  <c:v>7.6283</c:v>
                </c:pt>
                <c:pt idx="10">
                  <c:v>7.6317</c:v>
                </c:pt>
                <c:pt idx="11">
                  <c:v>7.8684</c:v>
                </c:pt>
                <c:pt idx="12">
                  <c:v>9.1614</c:v>
                </c:pt>
                <c:pt idx="13">
                  <c:v>10.282</c:v>
                </c:pt>
                <c:pt idx="14">
                  <c:v>11.6041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7.2148</c:v>
                </c:pt>
                <c:pt idx="5">
                  <c:v>7.3479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599560"/>
        <c:axId val="-2047686216"/>
      </c:scatterChart>
      <c:valAx>
        <c:axId val="-211959956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7686216"/>
        <c:crosses val="autoZero"/>
        <c:crossBetween val="midCat"/>
      </c:valAx>
      <c:valAx>
        <c:axId val="-2047686216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9599560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ALB40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alb40_00Z!$AM$2:$AM$16</c:f>
              <c:numCache>
                <c:formatCode>General</c:formatCode>
                <c:ptCount val="15"/>
                <c:pt idx="0">
                  <c:v>311.0227089070326</c:v>
                </c:pt>
                <c:pt idx="1">
                  <c:v>311.0106675696965</c:v>
                </c:pt>
                <c:pt idx="2">
                  <c:v>310.9927090385243</c:v>
                </c:pt>
                <c:pt idx="3">
                  <c:v>310.9810170370559</c:v>
                </c:pt>
                <c:pt idx="4">
                  <c:v>311.0107198039145</c:v>
                </c:pt>
                <c:pt idx="5">
                  <c:v>311.0655176731156</c:v>
                </c:pt>
                <c:pt idx="6">
                  <c:v>311.1762009541303</c:v>
                </c:pt>
                <c:pt idx="7">
                  <c:v>311.4691408332122</c:v>
                </c:pt>
                <c:pt idx="8">
                  <c:v>312.4784138945788</c:v>
                </c:pt>
                <c:pt idx="9">
                  <c:v>313.2359892228861</c:v>
                </c:pt>
                <c:pt idx="10">
                  <c:v>314.1083041496354</c:v>
                </c:pt>
                <c:pt idx="11">
                  <c:v>315.8257133363757</c:v>
                </c:pt>
                <c:pt idx="12">
                  <c:v>318.656562255399</c:v>
                </c:pt>
                <c:pt idx="13">
                  <c:v>321.658870970099</c:v>
                </c:pt>
                <c:pt idx="14">
                  <c:v>327.0432407531319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308.9130579599693</c:v>
                </c:pt>
                <c:pt idx="2">
                  <c:v>308.9220729469189</c:v>
                </c:pt>
                <c:pt idx="3">
                  <c:v>308.9247982837762</c:v>
                </c:pt>
                <c:pt idx="4">
                  <c:v>309.0773970483527</c:v>
                </c:pt>
                <c:pt idx="5">
                  <c:v>309.2179952465408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312.7976264535928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318.7133170494578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240104"/>
        <c:axId val="2100259368"/>
      </c:scatterChart>
      <c:valAx>
        <c:axId val="-2089240104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0259368"/>
        <c:crosses val="autoZero"/>
        <c:crossBetween val="midCat"/>
      </c:valAx>
      <c:valAx>
        <c:axId val="2100259368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9240104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ALB40 July 2016 00Z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alb40_00Z!$G$2:$G$16</c:f>
              <c:numCache>
                <c:formatCode>General</c:formatCode>
                <c:ptCount val="15"/>
                <c:pt idx="0">
                  <c:v>5.4342</c:v>
                </c:pt>
                <c:pt idx="1">
                  <c:v>5.7046</c:v>
                </c:pt>
                <c:pt idx="2">
                  <c:v>6.1184</c:v>
                </c:pt>
                <c:pt idx="3">
                  <c:v>6.3951</c:v>
                </c:pt>
                <c:pt idx="4">
                  <c:v>7.3102</c:v>
                </c:pt>
                <c:pt idx="5">
                  <c:v>7.5927</c:v>
                </c:pt>
                <c:pt idx="6">
                  <c:v>7.7032</c:v>
                </c:pt>
                <c:pt idx="7">
                  <c:v>7.769</c:v>
                </c:pt>
                <c:pt idx="8">
                  <c:v>7.6401</c:v>
                </c:pt>
                <c:pt idx="9">
                  <c:v>7.6283</c:v>
                </c:pt>
                <c:pt idx="10">
                  <c:v>7.6317</c:v>
                </c:pt>
                <c:pt idx="11">
                  <c:v>7.8684</c:v>
                </c:pt>
                <c:pt idx="12">
                  <c:v>9.1614</c:v>
                </c:pt>
                <c:pt idx="13">
                  <c:v>10.282</c:v>
                </c:pt>
                <c:pt idx="14">
                  <c:v>11.6041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7.2148</c:v>
                </c:pt>
                <c:pt idx="5">
                  <c:v>7.3479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719560"/>
        <c:axId val="-2050489624"/>
      </c:scatterChart>
      <c:valAx>
        <c:axId val="-212571956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0489624"/>
        <c:crosses val="autoZero"/>
        <c:crossBetween val="midCat"/>
      </c:valAx>
      <c:valAx>
        <c:axId val="-2050489624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719560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alb30_00Z!$AM$2:$AM$16</c:f>
              <c:numCache>
                <c:formatCode>General</c:formatCode>
                <c:ptCount val="15"/>
                <c:pt idx="0">
                  <c:v>310.799558110362</c:v>
                </c:pt>
                <c:pt idx="1">
                  <c:v>310.7958047907803</c:v>
                </c:pt>
                <c:pt idx="2">
                  <c:v>310.7909826375292</c:v>
                </c:pt>
                <c:pt idx="3">
                  <c:v>310.787604544869</c:v>
                </c:pt>
                <c:pt idx="4">
                  <c:v>310.8282063486946</c:v>
                </c:pt>
                <c:pt idx="5">
                  <c:v>310.8879969592113</c:v>
                </c:pt>
                <c:pt idx="6">
                  <c:v>311.0077852488503</c:v>
                </c:pt>
                <c:pt idx="7">
                  <c:v>311.301555718239</c:v>
                </c:pt>
                <c:pt idx="8">
                  <c:v>312.3751925056412</c:v>
                </c:pt>
                <c:pt idx="9">
                  <c:v>313.1878456191668</c:v>
                </c:pt>
                <c:pt idx="10">
                  <c:v>314.0715678223394</c:v>
                </c:pt>
                <c:pt idx="11">
                  <c:v>315.8318233469932</c:v>
                </c:pt>
                <c:pt idx="12">
                  <c:v>318.6167593670307</c:v>
                </c:pt>
                <c:pt idx="13">
                  <c:v>321.6032932934312</c:v>
                </c:pt>
                <c:pt idx="14">
                  <c:v>327.0000533409846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308.9130579599693</c:v>
                </c:pt>
                <c:pt idx="2">
                  <c:v>308.9220729469189</c:v>
                </c:pt>
                <c:pt idx="3">
                  <c:v>308.9247982837762</c:v>
                </c:pt>
                <c:pt idx="4">
                  <c:v>309.0773970483527</c:v>
                </c:pt>
                <c:pt idx="5">
                  <c:v>309.2179952465408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312.7976264535928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318.7133170494578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452504"/>
        <c:axId val="-2077526872"/>
      </c:scatterChart>
      <c:valAx>
        <c:axId val="-2095452504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526872"/>
        <c:crosses val="autoZero"/>
        <c:crossBetween val="midCat"/>
      </c:valAx>
      <c:valAx>
        <c:axId val="-2077526872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452504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00Z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alb30_00Z!$G$2:$G$16</c:f>
              <c:numCache>
                <c:formatCode>General</c:formatCode>
                <c:ptCount val="15"/>
                <c:pt idx="0">
                  <c:v>5.564</c:v>
                </c:pt>
                <c:pt idx="1">
                  <c:v>5.7384</c:v>
                </c:pt>
                <c:pt idx="2">
                  <c:v>6.0051</c:v>
                </c:pt>
                <c:pt idx="3">
                  <c:v>6.1832</c:v>
                </c:pt>
                <c:pt idx="4">
                  <c:v>6.8544</c:v>
                </c:pt>
                <c:pt idx="5">
                  <c:v>7.0777</c:v>
                </c:pt>
                <c:pt idx="6">
                  <c:v>7.1629</c:v>
                </c:pt>
                <c:pt idx="7">
                  <c:v>7.2274</c:v>
                </c:pt>
                <c:pt idx="8">
                  <c:v>7.179</c:v>
                </c:pt>
                <c:pt idx="9">
                  <c:v>7.1819</c:v>
                </c:pt>
                <c:pt idx="10">
                  <c:v>7.2183</c:v>
                </c:pt>
                <c:pt idx="11">
                  <c:v>7.5928</c:v>
                </c:pt>
                <c:pt idx="12">
                  <c:v>8.9276</c:v>
                </c:pt>
                <c:pt idx="13">
                  <c:v>10.1174</c:v>
                </c:pt>
                <c:pt idx="14">
                  <c:v>11.5029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7.2148</c:v>
                </c:pt>
                <c:pt idx="5">
                  <c:v>7.3479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949192"/>
        <c:axId val="-2091888232"/>
      </c:scatterChart>
      <c:valAx>
        <c:axId val="-2090949192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1888232"/>
        <c:crosses val="autoZero"/>
        <c:crossBetween val="midCat"/>
      </c:valAx>
      <c:valAx>
        <c:axId val="-2091888232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94919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alb30_00Z!$AM$2:$AM$16</c:f>
              <c:numCache>
                <c:formatCode>General</c:formatCode>
                <c:ptCount val="15"/>
                <c:pt idx="0">
                  <c:v>310.799558110362</c:v>
                </c:pt>
                <c:pt idx="1">
                  <c:v>310.7958047907803</c:v>
                </c:pt>
                <c:pt idx="2">
                  <c:v>310.7909826375292</c:v>
                </c:pt>
                <c:pt idx="3">
                  <c:v>310.787604544869</c:v>
                </c:pt>
                <c:pt idx="4">
                  <c:v>310.8282063486946</c:v>
                </c:pt>
                <c:pt idx="5">
                  <c:v>310.8879969592113</c:v>
                </c:pt>
                <c:pt idx="6">
                  <c:v>311.0077852488503</c:v>
                </c:pt>
                <c:pt idx="7">
                  <c:v>311.301555718239</c:v>
                </c:pt>
                <c:pt idx="8">
                  <c:v>312.3751925056412</c:v>
                </c:pt>
                <c:pt idx="9">
                  <c:v>313.1878456191668</c:v>
                </c:pt>
                <c:pt idx="10">
                  <c:v>314.0715678223394</c:v>
                </c:pt>
                <c:pt idx="11">
                  <c:v>315.8318233469932</c:v>
                </c:pt>
                <c:pt idx="12">
                  <c:v>318.6167593670307</c:v>
                </c:pt>
                <c:pt idx="13">
                  <c:v>321.6032932934312</c:v>
                </c:pt>
                <c:pt idx="14">
                  <c:v>327.0000533409846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308.9130579599693</c:v>
                </c:pt>
                <c:pt idx="2">
                  <c:v>308.9220729469189</c:v>
                </c:pt>
                <c:pt idx="3">
                  <c:v>308.9247982837762</c:v>
                </c:pt>
                <c:pt idx="4">
                  <c:v>309.0773970483527</c:v>
                </c:pt>
                <c:pt idx="5">
                  <c:v>309.2179952465408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312.7976264535928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318.7133170494578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4681128"/>
        <c:axId val="-2054333672"/>
      </c:scatterChart>
      <c:valAx>
        <c:axId val="-2054681128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4333672"/>
        <c:crosses val="autoZero"/>
        <c:crossBetween val="midCat"/>
      </c:valAx>
      <c:valAx>
        <c:axId val="-2054333672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4681128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00Z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alb30_00Z!$G$2:$G$16</c:f>
              <c:numCache>
                <c:formatCode>General</c:formatCode>
                <c:ptCount val="15"/>
                <c:pt idx="0">
                  <c:v>5.564</c:v>
                </c:pt>
                <c:pt idx="1">
                  <c:v>5.7384</c:v>
                </c:pt>
                <c:pt idx="2">
                  <c:v>6.0051</c:v>
                </c:pt>
                <c:pt idx="3">
                  <c:v>6.1832</c:v>
                </c:pt>
                <c:pt idx="4">
                  <c:v>6.8544</c:v>
                </c:pt>
                <c:pt idx="5">
                  <c:v>7.0777</c:v>
                </c:pt>
                <c:pt idx="6">
                  <c:v>7.1629</c:v>
                </c:pt>
                <c:pt idx="7">
                  <c:v>7.2274</c:v>
                </c:pt>
                <c:pt idx="8">
                  <c:v>7.179</c:v>
                </c:pt>
                <c:pt idx="9">
                  <c:v>7.1819</c:v>
                </c:pt>
                <c:pt idx="10">
                  <c:v>7.2183</c:v>
                </c:pt>
                <c:pt idx="11">
                  <c:v>7.5928</c:v>
                </c:pt>
                <c:pt idx="12">
                  <c:v>8.9276</c:v>
                </c:pt>
                <c:pt idx="13">
                  <c:v>10.1174</c:v>
                </c:pt>
                <c:pt idx="14">
                  <c:v>11.5029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7.2148</c:v>
                </c:pt>
                <c:pt idx="5">
                  <c:v>7.3479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158312"/>
        <c:axId val="-2076567640"/>
      </c:scatterChart>
      <c:valAx>
        <c:axId val="-2075158312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567640"/>
        <c:crosses val="autoZero"/>
        <c:crossBetween val="midCat"/>
      </c:valAx>
      <c:valAx>
        <c:axId val="-2076567640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5158312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alb04_00Z!$AM$2:$AM$16</c:f>
              <c:numCache>
                <c:formatCode>General</c:formatCode>
                <c:ptCount val="15"/>
                <c:pt idx="0">
                  <c:v>308.7700626267567</c:v>
                </c:pt>
                <c:pt idx="1">
                  <c:v>308.7789995113279</c:v>
                </c:pt>
                <c:pt idx="2">
                  <c:v>308.7934845757948</c:v>
                </c:pt>
                <c:pt idx="3">
                  <c:v>308.8042027168245</c:v>
                </c:pt>
                <c:pt idx="4">
                  <c:v>308.8905828660149</c:v>
                </c:pt>
                <c:pt idx="5">
                  <c:v>308.9831225505589</c:v>
                </c:pt>
                <c:pt idx="6">
                  <c:v>309.135834876487</c:v>
                </c:pt>
                <c:pt idx="7">
                  <c:v>309.5808210516892</c:v>
                </c:pt>
                <c:pt idx="8">
                  <c:v>311.30321420833</c:v>
                </c:pt>
                <c:pt idx="9">
                  <c:v>312.4483297553082</c:v>
                </c:pt>
                <c:pt idx="10">
                  <c:v>313.7072087399468</c:v>
                </c:pt>
                <c:pt idx="11">
                  <c:v>315.8224542213999</c:v>
                </c:pt>
                <c:pt idx="12">
                  <c:v>318.7716389069443</c:v>
                </c:pt>
                <c:pt idx="13">
                  <c:v>321.7572532861666</c:v>
                </c:pt>
                <c:pt idx="14">
                  <c:v>327.1444744585124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3366968"/>
        <c:axId val="-2066176488"/>
      </c:scatterChart>
      <c:valAx>
        <c:axId val="-2113366968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176488"/>
        <c:crosses val="autoZero"/>
        <c:crossBetween val="midCat"/>
      </c:valAx>
      <c:valAx>
        <c:axId val="-2066176488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3366968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Bias vs. observed</a:t>
            </a:r>
            <a:r>
              <a:rPr lang="en-US" baseline="0"/>
              <a:t> wind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onemin'!$AQ$1</c:f>
              <c:strCache>
                <c:ptCount val="1"/>
                <c:pt idx="0">
                  <c:v>bias_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05014390442574"/>
                  <c:y val="-0.3653885782864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-0.4347x + 1.4635
R² = </a:t>
                    </a:r>
                    <a:r>
                      <a:rPr lang="en-US" baseline="0" dirty="0" smtClean="0"/>
                      <a:t>0.411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'alb01 onemin'!$AG$2:$AG$756</c:f>
              <c:numCache>
                <c:formatCode>General</c:formatCode>
                <c:ptCount val="755"/>
                <c:pt idx="0">
                  <c:v>3.04424</c:v>
                </c:pt>
                <c:pt idx="1">
                  <c:v>3.75937</c:v>
                </c:pt>
                <c:pt idx="2">
                  <c:v>2.452849999999998</c:v>
                </c:pt>
                <c:pt idx="3">
                  <c:v>5.28041</c:v>
                </c:pt>
                <c:pt idx="4">
                  <c:v>6.039</c:v>
                </c:pt>
                <c:pt idx="5">
                  <c:v>4.24728</c:v>
                </c:pt>
                <c:pt idx="6">
                  <c:v>2.86698</c:v>
                </c:pt>
                <c:pt idx="7">
                  <c:v>4.51697</c:v>
                </c:pt>
                <c:pt idx="8">
                  <c:v>4.16034</c:v>
                </c:pt>
                <c:pt idx="9">
                  <c:v>2.814249999999998</c:v>
                </c:pt>
                <c:pt idx="10">
                  <c:v>1.44726</c:v>
                </c:pt>
                <c:pt idx="11">
                  <c:v>3.512599999999999</c:v>
                </c:pt>
                <c:pt idx="12">
                  <c:v>4.010479999999998</c:v>
                </c:pt>
                <c:pt idx="13">
                  <c:v>2.25392</c:v>
                </c:pt>
                <c:pt idx="14">
                  <c:v>2.65256</c:v>
                </c:pt>
                <c:pt idx="15">
                  <c:v>2.47728</c:v>
                </c:pt>
                <c:pt idx="16">
                  <c:v>3.98739</c:v>
                </c:pt>
                <c:pt idx="17">
                  <c:v>3.73239</c:v>
                </c:pt>
                <c:pt idx="18">
                  <c:v>3.02503</c:v>
                </c:pt>
                <c:pt idx="19">
                  <c:v>2.52965</c:v>
                </c:pt>
                <c:pt idx="20">
                  <c:v>1.95995</c:v>
                </c:pt>
                <c:pt idx="21">
                  <c:v>2.43311</c:v>
                </c:pt>
                <c:pt idx="22">
                  <c:v>2.45202</c:v>
                </c:pt>
                <c:pt idx="23">
                  <c:v>2.67458</c:v>
                </c:pt>
                <c:pt idx="24">
                  <c:v>3.019239999999999</c:v>
                </c:pt>
                <c:pt idx="25">
                  <c:v>2.67725</c:v>
                </c:pt>
                <c:pt idx="26">
                  <c:v>2.10042</c:v>
                </c:pt>
                <c:pt idx="27">
                  <c:v>2.6691</c:v>
                </c:pt>
                <c:pt idx="28">
                  <c:v>2.80998</c:v>
                </c:pt>
                <c:pt idx="29">
                  <c:v>2.63212</c:v>
                </c:pt>
                <c:pt idx="30">
                  <c:v>1.68994</c:v>
                </c:pt>
                <c:pt idx="31">
                  <c:v>3.39875</c:v>
                </c:pt>
                <c:pt idx="32">
                  <c:v>3.60682</c:v>
                </c:pt>
                <c:pt idx="33">
                  <c:v>3.89596</c:v>
                </c:pt>
                <c:pt idx="34">
                  <c:v>3.70129</c:v>
                </c:pt>
                <c:pt idx="35">
                  <c:v>3.379599999999999</c:v>
                </c:pt>
                <c:pt idx="36">
                  <c:v>3.22276</c:v>
                </c:pt>
                <c:pt idx="37">
                  <c:v>2.50766</c:v>
                </c:pt>
                <c:pt idx="38">
                  <c:v>3.67841</c:v>
                </c:pt>
                <c:pt idx="39">
                  <c:v>2.37577</c:v>
                </c:pt>
                <c:pt idx="40">
                  <c:v>2.76416</c:v>
                </c:pt>
                <c:pt idx="41">
                  <c:v>2.45383</c:v>
                </c:pt>
                <c:pt idx="42">
                  <c:v>2.11791</c:v>
                </c:pt>
                <c:pt idx="43">
                  <c:v>3.06616</c:v>
                </c:pt>
                <c:pt idx="44">
                  <c:v>2.33993</c:v>
                </c:pt>
                <c:pt idx="45">
                  <c:v>2.5063</c:v>
                </c:pt>
                <c:pt idx="46">
                  <c:v>3.98547</c:v>
                </c:pt>
                <c:pt idx="47">
                  <c:v>4.144989999999997</c:v>
                </c:pt>
                <c:pt idx="48">
                  <c:v>4.23788</c:v>
                </c:pt>
                <c:pt idx="49">
                  <c:v>3.91372</c:v>
                </c:pt>
                <c:pt idx="50">
                  <c:v>3.18017</c:v>
                </c:pt>
                <c:pt idx="51">
                  <c:v>2.08979</c:v>
                </c:pt>
                <c:pt idx="52">
                  <c:v>2.36911</c:v>
                </c:pt>
                <c:pt idx="53">
                  <c:v>3.319839999999998</c:v>
                </c:pt>
                <c:pt idx="54">
                  <c:v>3.53309</c:v>
                </c:pt>
                <c:pt idx="55">
                  <c:v>1.91023</c:v>
                </c:pt>
                <c:pt idx="56">
                  <c:v>3.11743</c:v>
                </c:pt>
                <c:pt idx="57">
                  <c:v>3.91346</c:v>
                </c:pt>
                <c:pt idx="58">
                  <c:v>3.56708</c:v>
                </c:pt>
                <c:pt idx="59">
                  <c:v>2.48625</c:v>
                </c:pt>
                <c:pt idx="60">
                  <c:v>1.7736</c:v>
                </c:pt>
                <c:pt idx="61">
                  <c:v>1.94087</c:v>
                </c:pt>
                <c:pt idx="62">
                  <c:v>3.18169</c:v>
                </c:pt>
                <c:pt idx="63">
                  <c:v>2.54073</c:v>
                </c:pt>
                <c:pt idx="64">
                  <c:v>3.4418</c:v>
                </c:pt>
                <c:pt idx="65">
                  <c:v>2.2119</c:v>
                </c:pt>
                <c:pt idx="66">
                  <c:v>3.51566</c:v>
                </c:pt>
                <c:pt idx="67">
                  <c:v>2.99801</c:v>
                </c:pt>
                <c:pt idx="68">
                  <c:v>3.21573</c:v>
                </c:pt>
                <c:pt idx="69">
                  <c:v>2.8535</c:v>
                </c:pt>
                <c:pt idx="70">
                  <c:v>3.84321</c:v>
                </c:pt>
                <c:pt idx="71">
                  <c:v>1.98124</c:v>
                </c:pt>
                <c:pt idx="72">
                  <c:v>4.167609999999998</c:v>
                </c:pt>
                <c:pt idx="73">
                  <c:v>2.61464</c:v>
                </c:pt>
                <c:pt idx="74">
                  <c:v>3.45704</c:v>
                </c:pt>
                <c:pt idx="75">
                  <c:v>2.62557</c:v>
                </c:pt>
                <c:pt idx="76">
                  <c:v>1.55489</c:v>
                </c:pt>
                <c:pt idx="77">
                  <c:v>3.1458</c:v>
                </c:pt>
                <c:pt idx="78">
                  <c:v>1.88263</c:v>
                </c:pt>
                <c:pt idx="79">
                  <c:v>2.22086</c:v>
                </c:pt>
                <c:pt idx="80">
                  <c:v>2.98027</c:v>
                </c:pt>
                <c:pt idx="81">
                  <c:v>2.25116</c:v>
                </c:pt>
                <c:pt idx="82">
                  <c:v>4.390149999999998</c:v>
                </c:pt>
                <c:pt idx="83">
                  <c:v>2.15381</c:v>
                </c:pt>
                <c:pt idx="84">
                  <c:v>3.24007</c:v>
                </c:pt>
                <c:pt idx="85">
                  <c:v>2.94675</c:v>
                </c:pt>
                <c:pt idx="86">
                  <c:v>2.859069999999998</c:v>
                </c:pt>
                <c:pt idx="87">
                  <c:v>3.01315</c:v>
                </c:pt>
                <c:pt idx="88">
                  <c:v>4.28055</c:v>
                </c:pt>
                <c:pt idx="89">
                  <c:v>3.57981</c:v>
                </c:pt>
                <c:pt idx="90">
                  <c:v>3.06859</c:v>
                </c:pt>
                <c:pt idx="91">
                  <c:v>4.05678</c:v>
                </c:pt>
                <c:pt idx="92">
                  <c:v>5.622689999999998</c:v>
                </c:pt>
                <c:pt idx="93">
                  <c:v>2.19847</c:v>
                </c:pt>
                <c:pt idx="94">
                  <c:v>3.54751</c:v>
                </c:pt>
                <c:pt idx="95">
                  <c:v>2.43988</c:v>
                </c:pt>
                <c:pt idx="96">
                  <c:v>2.32597</c:v>
                </c:pt>
                <c:pt idx="97">
                  <c:v>2.36862</c:v>
                </c:pt>
                <c:pt idx="98">
                  <c:v>4.658399999999998</c:v>
                </c:pt>
                <c:pt idx="99">
                  <c:v>3.16807</c:v>
                </c:pt>
                <c:pt idx="100">
                  <c:v>2.27685</c:v>
                </c:pt>
                <c:pt idx="101">
                  <c:v>2.86044</c:v>
                </c:pt>
                <c:pt idx="102">
                  <c:v>2.83459</c:v>
                </c:pt>
                <c:pt idx="103">
                  <c:v>3.97592</c:v>
                </c:pt>
                <c:pt idx="104">
                  <c:v>5.315879999999998</c:v>
                </c:pt>
                <c:pt idx="105">
                  <c:v>3.02905</c:v>
                </c:pt>
                <c:pt idx="106">
                  <c:v>3.30342</c:v>
                </c:pt>
                <c:pt idx="107">
                  <c:v>4.01846</c:v>
                </c:pt>
                <c:pt idx="108">
                  <c:v>3.06399</c:v>
                </c:pt>
                <c:pt idx="109">
                  <c:v>3.50596</c:v>
                </c:pt>
                <c:pt idx="110">
                  <c:v>2.05452</c:v>
                </c:pt>
                <c:pt idx="111">
                  <c:v>4.392479999999998</c:v>
                </c:pt>
                <c:pt idx="112">
                  <c:v>4.2197</c:v>
                </c:pt>
                <c:pt idx="113">
                  <c:v>3.68973</c:v>
                </c:pt>
                <c:pt idx="114">
                  <c:v>2.20918</c:v>
                </c:pt>
                <c:pt idx="115">
                  <c:v>2.89316</c:v>
                </c:pt>
                <c:pt idx="116">
                  <c:v>3.01352</c:v>
                </c:pt>
                <c:pt idx="117">
                  <c:v>3.07433</c:v>
                </c:pt>
                <c:pt idx="118">
                  <c:v>3.30693</c:v>
                </c:pt>
                <c:pt idx="119">
                  <c:v>2.07333</c:v>
                </c:pt>
                <c:pt idx="120">
                  <c:v>2.46516</c:v>
                </c:pt>
                <c:pt idx="121">
                  <c:v>3.04772</c:v>
                </c:pt>
                <c:pt idx="122">
                  <c:v>3.06199</c:v>
                </c:pt>
                <c:pt idx="123">
                  <c:v>2.68119</c:v>
                </c:pt>
                <c:pt idx="124">
                  <c:v>2.76122</c:v>
                </c:pt>
                <c:pt idx="125">
                  <c:v>3.915459999999998</c:v>
                </c:pt>
                <c:pt idx="126">
                  <c:v>4.24348</c:v>
                </c:pt>
                <c:pt idx="127">
                  <c:v>2.42262</c:v>
                </c:pt>
                <c:pt idx="128">
                  <c:v>2.26393</c:v>
                </c:pt>
                <c:pt idx="129">
                  <c:v>2.61512</c:v>
                </c:pt>
                <c:pt idx="130">
                  <c:v>3.70384</c:v>
                </c:pt>
                <c:pt idx="131">
                  <c:v>1.4178</c:v>
                </c:pt>
                <c:pt idx="132">
                  <c:v>2.34847</c:v>
                </c:pt>
                <c:pt idx="133">
                  <c:v>3.2733</c:v>
                </c:pt>
                <c:pt idx="134">
                  <c:v>3.82053</c:v>
                </c:pt>
                <c:pt idx="135">
                  <c:v>1.98092</c:v>
                </c:pt>
                <c:pt idx="136">
                  <c:v>4.20929</c:v>
                </c:pt>
                <c:pt idx="137">
                  <c:v>5.83141</c:v>
                </c:pt>
                <c:pt idx="138">
                  <c:v>3.442839999999999</c:v>
                </c:pt>
                <c:pt idx="139">
                  <c:v>4.27396</c:v>
                </c:pt>
                <c:pt idx="140">
                  <c:v>1.99386</c:v>
                </c:pt>
                <c:pt idx="141">
                  <c:v>2.01734</c:v>
                </c:pt>
                <c:pt idx="142">
                  <c:v>4.17681</c:v>
                </c:pt>
                <c:pt idx="143">
                  <c:v>3.81559</c:v>
                </c:pt>
                <c:pt idx="144">
                  <c:v>3.53384</c:v>
                </c:pt>
                <c:pt idx="145">
                  <c:v>3.36932</c:v>
                </c:pt>
                <c:pt idx="146">
                  <c:v>1.81263</c:v>
                </c:pt>
                <c:pt idx="147">
                  <c:v>2.358449999999998</c:v>
                </c:pt>
                <c:pt idx="148">
                  <c:v>3.56513</c:v>
                </c:pt>
                <c:pt idx="149">
                  <c:v>3.88608</c:v>
                </c:pt>
                <c:pt idx="150">
                  <c:v>2.78819</c:v>
                </c:pt>
                <c:pt idx="151">
                  <c:v>2.9361</c:v>
                </c:pt>
                <c:pt idx="152">
                  <c:v>2.53489</c:v>
                </c:pt>
                <c:pt idx="153">
                  <c:v>5.26221</c:v>
                </c:pt>
                <c:pt idx="154">
                  <c:v>2.49301</c:v>
                </c:pt>
                <c:pt idx="155">
                  <c:v>4.097849999999998</c:v>
                </c:pt>
                <c:pt idx="156">
                  <c:v>2.14558</c:v>
                </c:pt>
                <c:pt idx="157">
                  <c:v>3.55717</c:v>
                </c:pt>
                <c:pt idx="158">
                  <c:v>2.50273</c:v>
                </c:pt>
                <c:pt idx="159">
                  <c:v>4.08537</c:v>
                </c:pt>
                <c:pt idx="160">
                  <c:v>4.1437</c:v>
                </c:pt>
                <c:pt idx="161">
                  <c:v>1.74779</c:v>
                </c:pt>
                <c:pt idx="162">
                  <c:v>2.46604</c:v>
                </c:pt>
                <c:pt idx="163">
                  <c:v>3.82389</c:v>
                </c:pt>
                <c:pt idx="164">
                  <c:v>3.97313</c:v>
                </c:pt>
                <c:pt idx="165">
                  <c:v>2.85501</c:v>
                </c:pt>
                <c:pt idx="166">
                  <c:v>1.78282</c:v>
                </c:pt>
                <c:pt idx="167">
                  <c:v>3.25331</c:v>
                </c:pt>
                <c:pt idx="168">
                  <c:v>3.13454</c:v>
                </c:pt>
                <c:pt idx="169">
                  <c:v>2.418</c:v>
                </c:pt>
                <c:pt idx="170">
                  <c:v>2.86223</c:v>
                </c:pt>
                <c:pt idx="171">
                  <c:v>2.71149</c:v>
                </c:pt>
                <c:pt idx="172">
                  <c:v>2.60505</c:v>
                </c:pt>
                <c:pt idx="173">
                  <c:v>2.95721</c:v>
                </c:pt>
                <c:pt idx="174">
                  <c:v>2.56497</c:v>
                </c:pt>
                <c:pt idx="175">
                  <c:v>1.80547</c:v>
                </c:pt>
                <c:pt idx="176">
                  <c:v>5.24821</c:v>
                </c:pt>
                <c:pt idx="177">
                  <c:v>3.58794</c:v>
                </c:pt>
                <c:pt idx="178">
                  <c:v>1.90271</c:v>
                </c:pt>
                <c:pt idx="179">
                  <c:v>3.42894</c:v>
                </c:pt>
                <c:pt idx="180">
                  <c:v>2.17931</c:v>
                </c:pt>
                <c:pt idx="181">
                  <c:v>4.47622</c:v>
                </c:pt>
                <c:pt idx="182">
                  <c:v>6.42129</c:v>
                </c:pt>
                <c:pt idx="183">
                  <c:v>3.86751</c:v>
                </c:pt>
                <c:pt idx="184">
                  <c:v>2.59786</c:v>
                </c:pt>
                <c:pt idx="185">
                  <c:v>2.00316</c:v>
                </c:pt>
                <c:pt idx="186">
                  <c:v>4.13262</c:v>
                </c:pt>
                <c:pt idx="187">
                  <c:v>3.05704</c:v>
                </c:pt>
                <c:pt idx="188">
                  <c:v>3.73726</c:v>
                </c:pt>
                <c:pt idx="189">
                  <c:v>3.46622</c:v>
                </c:pt>
                <c:pt idx="190">
                  <c:v>2.80113</c:v>
                </c:pt>
                <c:pt idx="191">
                  <c:v>2.2788</c:v>
                </c:pt>
                <c:pt idx="192">
                  <c:v>3.50109</c:v>
                </c:pt>
                <c:pt idx="193">
                  <c:v>2.50839</c:v>
                </c:pt>
                <c:pt idx="194">
                  <c:v>2.80574</c:v>
                </c:pt>
                <c:pt idx="195">
                  <c:v>5.565429999999998</c:v>
                </c:pt>
                <c:pt idx="196">
                  <c:v>4.99158</c:v>
                </c:pt>
                <c:pt idx="197">
                  <c:v>2.68681</c:v>
                </c:pt>
                <c:pt idx="198">
                  <c:v>4.47451</c:v>
                </c:pt>
                <c:pt idx="199">
                  <c:v>2.78496</c:v>
                </c:pt>
                <c:pt idx="200">
                  <c:v>5.067329999999998</c:v>
                </c:pt>
                <c:pt idx="201">
                  <c:v>3.85731</c:v>
                </c:pt>
                <c:pt idx="202">
                  <c:v>3.18347</c:v>
                </c:pt>
                <c:pt idx="203">
                  <c:v>2.7843</c:v>
                </c:pt>
                <c:pt idx="204">
                  <c:v>2.16447</c:v>
                </c:pt>
                <c:pt idx="205">
                  <c:v>2.44705</c:v>
                </c:pt>
                <c:pt idx="206">
                  <c:v>2.2576</c:v>
                </c:pt>
                <c:pt idx="207">
                  <c:v>1.78075</c:v>
                </c:pt>
                <c:pt idx="208">
                  <c:v>3.09389</c:v>
                </c:pt>
                <c:pt idx="209">
                  <c:v>4.68602</c:v>
                </c:pt>
                <c:pt idx="210">
                  <c:v>4.84629</c:v>
                </c:pt>
                <c:pt idx="211">
                  <c:v>3.335949999999998</c:v>
                </c:pt>
                <c:pt idx="212">
                  <c:v>2.61243</c:v>
                </c:pt>
                <c:pt idx="213">
                  <c:v>2.41833</c:v>
                </c:pt>
                <c:pt idx="214">
                  <c:v>3.54891</c:v>
                </c:pt>
                <c:pt idx="215">
                  <c:v>3.36136</c:v>
                </c:pt>
                <c:pt idx="216">
                  <c:v>3.28608</c:v>
                </c:pt>
                <c:pt idx="217">
                  <c:v>3.70014</c:v>
                </c:pt>
                <c:pt idx="218">
                  <c:v>3.23985</c:v>
                </c:pt>
                <c:pt idx="219">
                  <c:v>3.53504</c:v>
                </c:pt>
                <c:pt idx="220">
                  <c:v>4.19675</c:v>
                </c:pt>
                <c:pt idx="221">
                  <c:v>2.26248</c:v>
                </c:pt>
                <c:pt idx="222">
                  <c:v>3.609</c:v>
                </c:pt>
                <c:pt idx="223">
                  <c:v>2.56559</c:v>
                </c:pt>
                <c:pt idx="224">
                  <c:v>3.64803</c:v>
                </c:pt>
                <c:pt idx="225">
                  <c:v>2.33878</c:v>
                </c:pt>
                <c:pt idx="226">
                  <c:v>1.81112</c:v>
                </c:pt>
                <c:pt idx="227">
                  <c:v>3.59976</c:v>
                </c:pt>
                <c:pt idx="228">
                  <c:v>6.124349999999998</c:v>
                </c:pt>
                <c:pt idx="229">
                  <c:v>4.0818</c:v>
                </c:pt>
                <c:pt idx="230">
                  <c:v>2.70643</c:v>
                </c:pt>
                <c:pt idx="231">
                  <c:v>3.27046</c:v>
                </c:pt>
                <c:pt idx="232">
                  <c:v>3.64406</c:v>
                </c:pt>
                <c:pt idx="233">
                  <c:v>3.22285</c:v>
                </c:pt>
                <c:pt idx="234">
                  <c:v>3.00851</c:v>
                </c:pt>
                <c:pt idx="235">
                  <c:v>2.44508</c:v>
                </c:pt>
                <c:pt idx="236">
                  <c:v>4.93121</c:v>
                </c:pt>
                <c:pt idx="237">
                  <c:v>3.85598</c:v>
                </c:pt>
                <c:pt idx="238">
                  <c:v>2.79267</c:v>
                </c:pt>
                <c:pt idx="239">
                  <c:v>3.9202</c:v>
                </c:pt>
                <c:pt idx="240">
                  <c:v>1.8675</c:v>
                </c:pt>
                <c:pt idx="241">
                  <c:v>2.48204</c:v>
                </c:pt>
                <c:pt idx="242">
                  <c:v>1.87611</c:v>
                </c:pt>
                <c:pt idx="243">
                  <c:v>2.72468</c:v>
                </c:pt>
                <c:pt idx="244">
                  <c:v>3.44529</c:v>
                </c:pt>
                <c:pt idx="245">
                  <c:v>6.184549999999998</c:v>
                </c:pt>
                <c:pt idx="246">
                  <c:v>2.67297</c:v>
                </c:pt>
                <c:pt idx="247">
                  <c:v>2.6804</c:v>
                </c:pt>
                <c:pt idx="248">
                  <c:v>2.79789</c:v>
                </c:pt>
                <c:pt idx="249">
                  <c:v>2.2184</c:v>
                </c:pt>
                <c:pt idx="250">
                  <c:v>2.6804</c:v>
                </c:pt>
                <c:pt idx="251">
                  <c:v>1.84601</c:v>
                </c:pt>
                <c:pt idx="252">
                  <c:v>3.42186</c:v>
                </c:pt>
                <c:pt idx="253">
                  <c:v>3.60042</c:v>
                </c:pt>
                <c:pt idx="254">
                  <c:v>6.77003</c:v>
                </c:pt>
                <c:pt idx="255">
                  <c:v>2.0093</c:v>
                </c:pt>
                <c:pt idx="256">
                  <c:v>3.13377</c:v>
                </c:pt>
                <c:pt idx="257">
                  <c:v>2.8271</c:v>
                </c:pt>
                <c:pt idx="258">
                  <c:v>1.98076</c:v>
                </c:pt>
                <c:pt idx="259">
                  <c:v>4.36809</c:v>
                </c:pt>
                <c:pt idx="260">
                  <c:v>2.92712</c:v>
                </c:pt>
                <c:pt idx="261">
                  <c:v>2.71377</c:v>
                </c:pt>
                <c:pt idx="262">
                  <c:v>2.27909</c:v>
                </c:pt>
                <c:pt idx="263">
                  <c:v>2.11426</c:v>
                </c:pt>
                <c:pt idx="264">
                  <c:v>3.10392</c:v>
                </c:pt>
                <c:pt idx="265">
                  <c:v>2.58749</c:v>
                </c:pt>
                <c:pt idx="266">
                  <c:v>2.62005</c:v>
                </c:pt>
                <c:pt idx="267">
                  <c:v>3.24104</c:v>
                </c:pt>
                <c:pt idx="268">
                  <c:v>2.70197</c:v>
                </c:pt>
                <c:pt idx="269">
                  <c:v>3.26034</c:v>
                </c:pt>
                <c:pt idx="270">
                  <c:v>3.23971</c:v>
                </c:pt>
                <c:pt idx="271">
                  <c:v>3.23705</c:v>
                </c:pt>
                <c:pt idx="272">
                  <c:v>5.724729999999998</c:v>
                </c:pt>
                <c:pt idx="273">
                  <c:v>3.14387</c:v>
                </c:pt>
                <c:pt idx="274">
                  <c:v>3.00145</c:v>
                </c:pt>
                <c:pt idx="275">
                  <c:v>4.8163</c:v>
                </c:pt>
                <c:pt idx="276">
                  <c:v>3.00334</c:v>
                </c:pt>
                <c:pt idx="277">
                  <c:v>3.36918</c:v>
                </c:pt>
                <c:pt idx="278">
                  <c:v>2.98802</c:v>
                </c:pt>
                <c:pt idx="279">
                  <c:v>2.29566</c:v>
                </c:pt>
                <c:pt idx="280">
                  <c:v>2.07242</c:v>
                </c:pt>
                <c:pt idx="281">
                  <c:v>2.44159</c:v>
                </c:pt>
                <c:pt idx="282">
                  <c:v>3.70237</c:v>
                </c:pt>
                <c:pt idx="283">
                  <c:v>3.94626</c:v>
                </c:pt>
                <c:pt idx="284">
                  <c:v>2.50889</c:v>
                </c:pt>
                <c:pt idx="285">
                  <c:v>1.95314</c:v>
                </c:pt>
                <c:pt idx="286">
                  <c:v>2.37629</c:v>
                </c:pt>
                <c:pt idx="287">
                  <c:v>5.43027</c:v>
                </c:pt>
                <c:pt idx="288">
                  <c:v>2.51822</c:v>
                </c:pt>
                <c:pt idx="289">
                  <c:v>2.96587</c:v>
                </c:pt>
                <c:pt idx="290">
                  <c:v>2.84176</c:v>
                </c:pt>
                <c:pt idx="291">
                  <c:v>2.66028</c:v>
                </c:pt>
                <c:pt idx="292">
                  <c:v>3.0773</c:v>
                </c:pt>
                <c:pt idx="293">
                  <c:v>3.63978</c:v>
                </c:pt>
                <c:pt idx="294">
                  <c:v>4.397089999999998</c:v>
                </c:pt>
                <c:pt idx="295">
                  <c:v>2.47679</c:v>
                </c:pt>
                <c:pt idx="296">
                  <c:v>2.12915</c:v>
                </c:pt>
                <c:pt idx="297">
                  <c:v>3.31951</c:v>
                </c:pt>
                <c:pt idx="298">
                  <c:v>1.25641</c:v>
                </c:pt>
                <c:pt idx="299">
                  <c:v>3.65579</c:v>
                </c:pt>
                <c:pt idx="300">
                  <c:v>3.122</c:v>
                </c:pt>
                <c:pt idx="301">
                  <c:v>3.85997</c:v>
                </c:pt>
                <c:pt idx="302">
                  <c:v>1.58007</c:v>
                </c:pt>
                <c:pt idx="303">
                  <c:v>2.2602</c:v>
                </c:pt>
                <c:pt idx="304">
                  <c:v>3.55699</c:v>
                </c:pt>
                <c:pt idx="305">
                  <c:v>2.86015</c:v>
                </c:pt>
                <c:pt idx="306">
                  <c:v>4.160949999999998</c:v>
                </c:pt>
                <c:pt idx="307">
                  <c:v>2.59291</c:v>
                </c:pt>
                <c:pt idx="308">
                  <c:v>3.50554</c:v>
                </c:pt>
                <c:pt idx="309">
                  <c:v>4.120869999999998</c:v>
                </c:pt>
                <c:pt idx="310">
                  <c:v>1.87914</c:v>
                </c:pt>
                <c:pt idx="311">
                  <c:v>2.80099</c:v>
                </c:pt>
                <c:pt idx="312">
                  <c:v>2.96756</c:v>
                </c:pt>
                <c:pt idx="313">
                  <c:v>2.27116</c:v>
                </c:pt>
                <c:pt idx="314">
                  <c:v>1.79753</c:v>
                </c:pt>
                <c:pt idx="315">
                  <c:v>5.79817</c:v>
                </c:pt>
                <c:pt idx="316">
                  <c:v>1.53662</c:v>
                </c:pt>
                <c:pt idx="317">
                  <c:v>2.93593</c:v>
                </c:pt>
                <c:pt idx="318">
                  <c:v>2.83478</c:v>
                </c:pt>
                <c:pt idx="319">
                  <c:v>3.57496</c:v>
                </c:pt>
                <c:pt idx="320">
                  <c:v>2.47909</c:v>
                </c:pt>
                <c:pt idx="321">
                  <c:v>2.4677</c:v>
                </c:pt>
                <c:pt idx="322">
                  <c:v>3.27822</c:v>
                </c:pt>
                <c:pt idx="323">
                  <c:v>4.70374</c:v>
                </c:pt>
                <c:pt idx="324">
                  <c:v>1.65868</c:v>
                </c:pt>
                <c:pt idx="325">
                  <c:v>1.23345</c:v>
                </c:pt>
                <c:pt idx="326">
                  <c:v>2.84719</c:v>
                </c:pt>
                <c:pt idx="327">
                  <c:v>2.63324</c:v>
                </c:pt>
                <c:pt idx="328">
                  <c:v>2.42733</c:v>
                </c:pt>
                <c:pt idx="329">
                  <c:v>3.312669999999998</c:v>
                </c:pt>
                <c:pt idx="330">
                  <c:v>6.184029999999998</c:v>
                </c:pt>
                <c:pt idx="331">
                  <c:v>3.0947</c:v>
                </c:pt>
                <c:pt idx="332">
                  <c:v>3.63063</c:v>
                </c:pt>
                <c:pt idx="333">
                  <c:v>3.01948</c:v>
                </c:pt>
                <c:pt idx="334">
                  <c:v>6.25387</c:v>
                </c:pt>
                <c:pt idx="335">
                  <c:v>3.25655</c:v>
                </c:pt>
                <c:pt idx="336">
                  <c:v>3.19141</c:v>
                </c:pt>
                <c:pt idx="337">
                  <c:v>2.77596</c:v>
                </c:pt>
                <c:pt idx="338">
                  <c:v>2.59708</c:v>
                </c:pt>
                <c:pt idx="339">
                  <c:v>2.35365</c:v>
                </c:pt>
                <c:pt idx="340">
                  <c:v>4.147129999999998</c:v>
                </c:pt>
                <c:pt idx="341">
                  <c:v>4.18277</c:v>
                </c:pt>
                <c:pt idx="342">
                  <c:v>2.82639</c:v>
                </c:pt>
                <c:pt idx="343">
                  <c:v>3.43834</c:v>
                </c:pt>
                <c:pt idx="344">
                  <c:v>4.228499999999999</c:v>
                </c:pt>
                <c:pt idx="345">
                  <c:v>1.31034</c:v>
                </c:pt>
                <c:pt idx="346">
                  <c:v>2.26448</c:v>
                </c:pt>
                <c:pt idx="347">
                  <c:v>1.80525</c:v>
                </c:pt>
                <c:pt idx="348">
                  <c:v>5.67365</c:v>
                </c:pt>
                <c:pt idx="349">
                  <c:v>4.98886</c:v>
                </c:pt>
                <c:pt idx="350">
                  <c:v>4.886509999999999</c:v>
                </c:pt>
                <c:pt idx="351">
                  <c:v>1.99447</c:v>
                </c:pt>
                <c:pt idx="352">
                  <c:v>2.19984</c:v>
                </c:pt>
                <c:pt idx="353">
                  <c:v>3.63407</c:v>
                </c:pt>
                <c:pt idx="354">
                  <c:v>3.20784</c:v>
                </c:pt>
                <c:pt idx="355">
                  <c:v>4.565989999999998</c:v>
                </c:pt>
                <c:pt idx="356">
                  <c:v>2.72255</c:v>
                </c:pt>
                <c:pt idx="357">
                  <c:v>4.346109999999999</c:v>
                </c:pt>
                <c:pt idx="358">
                  <c:v>3.0381</c:v>
                </c:pt>
                <c:pt idx="359">
                  <c:v>2.56276</c:v>
                </c:pt>
                <c:pt idx="360">
                  <c:v>3.45814</c:v>
                </c:pt>
                <c:pt idx="361">
                  <c:v>4.420949999999999</c:v>
                </c:pt>
                <c:pt idx="362">
                  <c:v>4.66165</c:v>
                </c:pt>
                <c:pt idx="363">
                  <c:v>2.40229</c:v>
                </c:pt>
                <c:pt idx="364">
                  <c:v>3.2579</c:v>
                </c:pt>
                <c:pt idx="365">
                  <c:v>1.45028</c:v>
                </c:pt>
                <c:pt idx="366">
                  <c:v>2.48792</c:v>
                </c:pt>
                <c:pt idx="367">
                  <c:v>1.89932</c:v>
                </c:pt>
                <c:pt idx="368">
                  <c:v>4.34439</c:v>
                </c:pt>
                <c:pt idx="369">
                  <c:v>3.10217</c:v>
                </c:pt>
                <c:pt idx="370">
                  <c:v>6.104419999999998</c:v>
                </c:pt>
                <c:pt idx="371">
                  <c:v>1.7283</c:v>
                </c:pt>
                <c:pt idx="372">
                  <c:v>2.14688</c:v>
                </c:pt>
                <c:pt idx="373">
                  <c:v>4.553</c:v>
                </c:pt>
                <c:pt idx="374">
                  <c:v>2.12401</c:v>
                </c:pt>
                <c:pt idx="375">
                  <c:v>3.45979</c:v>
                </c:pt>
                <c:pt idx="376">
                  <c:v>5.63856</c:v>
                </c:pt>
                <c:pt idx="377">
                  <c:v>5.34653</c:v>
                </c:pt>
                <c:pt idx="378">
                  <c:v>3.64434</c:v>
                </c:pt>
                <c:pt idx="379">
                  <c:v>2.28355</c:v>
                </c:pt>
                <c:pt idx="380">
                  <c:v>3.56863</c:v>
                </c:pt>
                <c:pt idx="381">
                  <c:v>3.16641</c:v>
                </c:pt>
                <c:pt idx="382">
                  <c:v>2.70673</c:v>
                </c:pt>
                <c:pt idx="383">
                  <c:v>4.602919999999997</c:v>
                </c:pt>
                <c:pt idx="384">
                  <c:v>2.75743</c:v>
                </c:pt>
                <c:pt idx="385">
                  <c:v>2.96158</c:v>
                </c:pt>
                <c:pt idx="386">
                  <c:v>2.72633</c:v>
                </c:pt>
                <c:pt idx="387">
                  <c:v>3.80456</c:v>
                </c:pt>
                <c:pt idx="388">
                  <c:v>3.91313</c:v>
                </c:pt>
                <c:pt idx="389">
                  <c:v>2.819269999999998</c:v>
                </c:pt>
                <c:pt idx="390">
                  <c:v>3.00406</c:v>
                </c:pt>
                <c:pt idx="391">
                  <c:v>2.16606</c:v>
                </c:pt>
                <c:pt idx="392">
                  <c:v>2.71096</c:v>
                </c:pt>
                <c:pt idx="393">
                  <c:v>3.22743</c:v>
                </c:pt>
                <c:pt idx="394">
                  <c:v>2.79693</c:v>
                </c:pt>
                <c:pt idx="395">
                  <c:v>1.68091</c:v>
                </c:pt>
                <c:pt idx="396">
                  <c:v>3.37063</c:v>
                </c:pt>
                <c:pt idx="397">
                  <c:v>2.70844</c:v>
                </c:pt>
                <c:pt idx="398">
                  <c:v>2.7125</c:v>
                </c:pt>
                <c:pt idx="399">
                  <c:v>4.81567</c:v>
                </c:pt>
                <c:pt idx="400">
                  <c:v>2.11469</c:v>
                </c:pt>
                <c:pt idx="401">
                  <c:v>3.01402</c:v>
                </c:pt>
                <c:pt idx="402">
                  <c:v>3.15926</c:v>
                </c:pt>
                <c:pt idx="403">
                  <c:v>5.0107</c:v>
                </c:pt>
                <c:pt idx="404">
                  <c:v>4.604849999999998</c:v>
                </c:pt>
                <c:pt idx="405">
                  <c:v>2.88575</c:v>
                </c:pt>
                <c:pt idx="406">
                  <c:v>2.22064</c:v>
                </c:pt>
                <c:pt idx="407">
                  <c:v>3.66836</c:v>
                </c:pt>
                <c:pt idx="408">
                  <c:v>2.53822</c:v>
                </c:pt>
                <c:pt idx="409">
                  <c:v>3.50254</c:v>
                </c:pt>
                <c:pt idx="410">
                  <c:v>4.744809999999998</c:v>
                </c:pt>
                <c:pt idx="411">
                  <c:v>2.62181</c:v>
                </c:pt>
                <c:pt idx="412">
                  <c:v>4.71355</c:v>
                </c:pt>
                <c:pt idx="413">
                  <c:v>4.22289</c:v>
                </c:pt>
                <c:pt idx="414">
                  <c:v>3.90621</c:v>
                </c:pt>
                <c:pt idx="415">
                  <c:v>2.234</c:v>
                </c:pt>
                <c:pt idx="416">
                  <c:v>2.52593</c:v>
                </c:pt>
                <c:pt idx="417">
                  <c:v>3.91138</c:v>
                </c:pt>
                <c:pt idx="418">
                  <c:v>3.12815</c:v>
                </c:pt>
                <c:pt idx="419">
                  <c:v>3.34046</c:v>
                </c:pt>
                <c:pt idx="420">
                  <c:v>3.34998</c:v>
                </c:pt>
                <c:pt idx="421">
                  <c:v>5.30861</c:v>
                </c:pt>
                <c:pt idx="422">
                  <c:v>3.7871</c:v>
                </c:pt>
                <c:pt idx="423">
                  <c:v>3.0989</c:v>
                </c:pt>
                <c:pt idx="424">
                  <c:v>4.2552</c:v>
                </c:pt>
                <c:pt idx="425">
                  <c:v>2.61785</c:v>
                </c:pt>
                <c:pt idx="426">
                  <c:v>5.157349999999998</c:v>
                </c:pt>
                <c:pt idx="427">
                  <c:v>3.50978</c:v>
                </c:pt>
                <c:pt idx="428">
                  <c:v>2.50474</c:v>
                </c:pt>
                <c:pt idx="429">
                  <c:v>2.74186</c:v>
                </c:pt>
                <c:pt idx="430">
                  <c:v>5.07685</c:v>
                </c:pt>
                <c:pt idx="431">
                  <c:v>3.40117</c:v>
                </c:pt>
                <c:pt idx="432">
                  <c:v>2.50124</c:v>
                </c:pt>
                <c:pt idx="433">
                  <c:v>3.21559</c:v>
                </c:pt>
                <c:pt idx="434">
                  <c:v>2.64872</c:v>
                </c:pt>
                <c:pt idx="435">
                  <c:v>4.82945</c:v>
                </c:pt>
                <c:pt idx="436">
                  <c:v>4.95516</c:v>
                </c:pt>
                <c:pt idx="437">
                  <c:v>5.49829</c:v>
                </c:pt>
                <c:pt idx="438">
                  <c:v>5.06037</c:v>
                </c:pt>
                <c:pt idx="439">
                  <c:v>2.85026</c:v>
                </c:pt>
                <c:pt idx="440">
                  <c:v>3.15359</c:v>
                </c:pt>
                <c:pt idx="441">
                  <c:v>3.46308</c:v>
                </c:pt>
                <c:pt idx="442">
                  <c:v>3.1126</c:v>
                </c:pt>
                <c:pt idx="443">
                  <c:v>4.157189999999997</c:v>
                </c:pt>
                <c:pt idx="444">
                  <c:v>4.32964</c:v>
                </c:pt>
                <c:pt idx="445">
                  <c:v>3.62297</c:v>
                </c:pt>
                <c:pt idx="446">
                  <c:v>5.55349</c:v>
                </c:pt>
                <c:pt idx="447">
                  <c:v>3.97049</c:v>
                </c:pt>
                <c:pt idx="448">
                  <c:v>3.76732</c:v>
                </c:pt>
                <c:pt idx="449">
                  <c:v>3.80426</c:v>
                </c:pt>
                <c:pt idx="450">
                  <c:v>4.07447</c:v>
                </c:pt>
                <c:pt idx="451">
                  <c:v>2.29035</c:v>
                </c:pt>
                <c:pt idx="452">
                  <c:v>2.25093</c:v>
                </c:pt>
                <c:pt idx="453">
                  <c:v>3.07294</c:v>
                </c:pt>
                <c:pt idx="454">
                  <c:v>2.7688</c:v>
                </c:pt>
                <c:pt idx="455">
                  <c:v>3.07636</c:v>
                </c:pt>
                <c:pt idx="456">
                  <c:v>2.81743</c:v>
                </c:pt>
                <c:pt idx="457">
                  <c:v>2.15846</c:v>
                </c:pt>
                <c:pt idx="458">
                  <c:v>4.222379999999998</c:v>
                </c:pt>
                <c:pt idx="459">
                  <c:v>3.38736</c:v>
                </c:pt>
                <c:pt idx="460">
                  <c:v>3.18186</c:v>
                </c:pt>
                <c:pt idx="461">
                  <c:v>1.79917</c:v>
                </c:pt>
                <c:pt idx="462">
                  <c:v>3.1326</c:v>
                </c:pt>
                <c:pt idx="463">
                  <c:v>4.100429999999998</c:v>
                </c:pt>
                <c:pt idx="464">
                  <c:v>2.599639999999999</c:v>
                </c:pt>
                <c:pt idx="465">
                  <c:v>1.44729</c:v>
                </c:pt>
                <c:pt idx="466">
                  <c:v>2.30021</c:v>
                </c:pt>
                <c:pt idx="467">
                  <c:v>1.91009</c:v>
                </c:pt>
                <c:pt idx="468">
                  <c:v>2.39637</c:v>
                </c:pt>
                <c:pt idx="469">
                  <c:v>2.91356</c:v>
                </c:pt>
                <c:pt idx="470">
                  <c:v>3.45822</c:v>
                </c:pt>
                <c:pt idx="471">
                  <c:v>4.217169999999999</c:v>
                </c:pt>
                <c:pt idx="472">
                  <c:v>3.87032</c:v>
                </c:pt>
                <c:pt idx="473">
                  <c:v>3.44358</c:v>
                </c:pt>
                <c:pt idx="474">
                  <c:v>3.01099</c:v>
                </c:pt>
                <c:pt idx="475">
                  <c:v>1.07358</c:v>
                </c:pt>
                <c:pt idx="476">
                  <c:v>3.56738</c:v>
                </c:pt>
                <c:pt idx="477">
                  <c:v>4.884429999999998</c:v>
                </c:pt>
                <c:pt idx="478">
                  <c:v>2.08527</c:v>
                </c:pt>
                <c:pt idx="479">
                  <c:v>3.07424</c:v>
                </c:pt>
                <c:pt idx="480">
                  <c:v>4.68023</c:v>
                </c:pt>
                <c:pt idx="481">
                  <c:v>4.23604</c:v>
                </c:pt>
                <c:pt idx="482">
                  <c:v>2.34494</c:v>
                </c:pt>
                <c:pt idx="483">
                  <c:v>2.14453</c:v>
                </c:pt>
                <c:pt idx="484">
                  <c:v>6.16156</c:v>
                </c:pt>
                <c:pt idx="485">
                  <c:v>2.14879</c:v>
                </c:pt>
                <c:pt idx="486">
                  <c:v>2.79977</c:v>
                </c:pt>
                <c:pt idx="487">
                  <c:v>2.80735</c:v>
                </c:pt>
                <c:pt idx="488">
                  <c:v>3.1039</c:v>
                </c:pt>
                <c:pt idx="489">
                  <c:v>3.90836</c:v>
                </c:pt>
                <c:pt idx="490">
                  <c:v>4.55331</c:v>
                </c:pt>
                <c:pt idx="491">
                  <c:v>2.6302</c:v>
                </c:pt>
                <c:pt idx="492">
                  <c:v>2.94558</c:v>
                </c:pt>
                <c:pt idx="493">
                  <c:v>3.49252</c:v>
                </c:pt>
                <c:pt idx="494">
                  <c:v>2.02042</c:v>
                </c:pt>
                <c:pt idx="495">
                  <c:v>2.31152</c:v>
                </c:pt>
                <c:pt idx="496">
                  <c:v>3.05207</c:v>
                </c:pt>
                <c:pt idx="497">
                  <c:v>4.367209999999998</c:v>
                </c:pt>
                <c:pt idx="498">
                  <c:v>4.061509999999998</c:v>
                </c:pt>
                <c:pt idx="499">
                  <c:v>3.9355</c:v>
                </c:pt>
                <c:pt idx="500">
                  <c:v>1.72057</c:v>
                </c:pt>
                <c:pt idx="501">
                  <c:v>4.44509</c:v>
                </c:pt>
                <c:pt idx="502">
                  <c:v>2.5175</c:v>
                </c:pt>
                <c:pt idx="503">
                  <c:v>2.95578</c:v>
                </c:pt>
                <c:pt idx="504">
                  <c:v>2.47873</c:v>
                </c:pt>
                <c:pt idx="505">
                  <c:v>2.88931</c:v>
                </c:pt>
                <c:pt idx="506">
                  <c:v>4.12107</c:v>
                </c:pt>
                <c:pt idx="507">
                  <c:v>2.315669999999998</c:v>
                </c:pt>
                <c:pt idx="508">
                  <c:v>1.50727</c:v>
                </c:pt>
                <c:pt idx="509">
                  <c:v>2.98542</c:v>
                </c:pt>
                <c:pt idx="510">
                  <c:v>3.6711</c:v>
                </c:pt>
                <c:pt idx="511">
                  <c:v>2.46959</c:v>
                </c:pt>
                <c:pt idx="512">
                  <c:v>1.75617</c:v>
                </c:pt>
                <c:pt idx="513">
                  <c:v>3.04088</c:v>
                </c:pt>
                <c:pt idx="514">
                  <c:v>1.97803</c:v>
                </c:pt>
                <c:pt idx="515">
                  <c:v>2.81833</c:v>
                </c:pt>
                <c:pt idx="516">
                  <c:v>1.9196</c:v>
                </c:pt>
                <c:pt idx="517">
                  <c:v>4.03846</c:v>
                </c:pt>
                <c:pt idx="518">
                  <c:v>2.37017</c:v>
                </c:pt>
                <c:pt idx="519">
                  <c:v>2.48334</c:v>
                </c:pt>
                <c:pt idx="520">
                  <c:v>2.6445</c:v>
                </c:pt>
                <c:pt idx="521">
                  <c:v>5.10547</c:v>
                </c:pt>
                <c:pt idx="522">
                  <c:v>3.87012</c:v>
                </c:pt>
                <c:pt idx="523">
                  <c:v>2.46166</c:v>
                </c:pt>
                <c:pt idx="524">
                  <c:v>3.53017</c:v>
                </c:pt>
                <c:pt idx="525">
                  <c:v>2.5145</c:v>
                </c:pt>
                <c:pt idx="526">
                  <c:v>3.16172</c:v>
                </c:pt>
                <c:pt idx="527">
                  <c:v>2.33273</c:v>
                </c:pt>
                <c:pt idx="528">
                  <c:v>5.08244</c:v>
                </c:pt>
                <c:pt idx="529">
                  <c:v>3.10544</c:v>
                </c:pt>
                <c:pt idx="530">
                  <c:v>3.54609</c:v>
                </c:pt>
                <c:pt idx="531">
                  <c:v>2.60353</c:v>
                </c:pt>
                <c:pt idx="532">
                  <c:v>2.6801</c:v>
                </c:pt>
                <c:pt idx="533">
                  <c:v>2.52619</c:v>
                </c:pt>
                <c:pt idx="534">
                  <c:v>4.4764</c:v>
                </c:pt>
                <c:pt idx="535">
                  <c:v>3.07408</c:v>
                </c:pt>
                <c:pt idx="536">
                  <c:v>4.717909999999998</c:v>
                </c:pt>
                <c:pt idx="537">
                  <c:v>2.56382</c:v>
                </c:pt>
                <c:pt idx="538">
                  <c:v>2.832559999999998</c:v>
                </c:pt>
                <c:pt idx="539">
                  <c:v>3.08594</c:v>
                </c:pt>
                <c:pt idx="540">
                  <c:v>3.25998</c:v>
                </c:pt>
                <c:pt idx="541">
                  <c:v>3.78561</c:v>
                </c:pt>
                <c:pt idx="542">
                  <c:v>2.46441</c:v>
                </c:pt>
                <c:pt idx="543">
                  <c:v>3.34421</c:v>
                </c:pt>
                <c:pt idx="544">
                  <c:v>1.97587</c:v>
                </c:pt>
                <c:pt idx="545">
                  <c:v>3.25952</c:v>
                </c:pt>
                <c:pt idx="546">
                  <c:v>2.26872</c:v>
                </c:pt>
                <c:pt idx="547">
                  <c:v>3.02006</c:v>
                </c:pt>
                <c:pt idx="548">
                  <c:v>4.2578</c:v>
                </c:pt>
                <c:pt idx="549">
                  <c:v>2.75397</c:v>
                </c:pt>
                <c:pt idx="550">
                  <c:v>2.5722</c:v>
                </c:pt>
                <c:pt idx="551">
                  <c:v>3.0726</c:v>
                </c:pt>
                <c:pt idx="552">
                  <c:v>2.99751</c:v>
                </c:pt>
                <c:pt idx="553">
                  <c:v>1.92301</c:v>
                </c:pt>
                <c:pt idx="554">
                  <c:v>3.6846</c:v>
                </c:pt>
                <c:pt idx="555">
                  <c:v>1.85184</c:v>
                </c:pt>
                <c:pt idx="556">
                  <c:v>5.47752</c:v>
                </c:pt>
                <c:pt idx="557">
                  <c:v>4.24712</c:v>
                </c:pt>
                <c:pt idx="558">
                  <c:v>4.66726</c:v>
                </c:pt>
                <c:pt idx="559">
                  <c:v>1.90997</c:v>
                </c:pt>
                <c:pt idx="560">
                  <c:v>2.1591</c:v>
                </c:pt>
                <c:pt idx="561">
                  <c:v>2.50605</c:v>
                </c:pt>
                <c:pt idx="562">
                  <c:v>2.22548</c:v>
                </c:pt>
                <c:pt idx="563">
                  <c:v>2.79207</c:v>
                </c:pt>
                <c:pt idx="564">
                  <c:v>3.36641</c:v>
                </c:pt>
                <c:pt idx="565">
                  <c:v>2.3178</c:v>
                </c:pt>
                <c:pt idx="566">
                  <c:v>2.83048</c:v>
                </c:pt>
                <c:pt idx="567">
                  <c:v>2.51081</c:v>
                </c:pt>
                <c:pt idx="568">
                  <c:v>4.22067</c:v>
                </c:pt>
                <c:pt idx="569">
                  <c:v>3.3301</c:v>
                </c:pt>
                <c:pt idx="570">
                  <c:v>3.47053</c:v>
                </c:pt>
                <c:pt idx="571">
                  <c:v>2.55241</c:v>
                </c:pt>
                <c:pt idx="572">
                  <c:v>2.40331</c:v>
                </c:pt>
                <c:pt idx="573">
                  <c:v>1.59773</c:v>
                </c:pt>
                <c:pt idx="574">
                  <c:v>3.62157</c:v>
                </c:pt>
                <c:pt idx="575">
                  <c:v>2.07757</c:v>
                </c:pt>
                <c:pt idx="576">
                  <c:v>3.18641</c:v>
                </c:pt>
                <c:pt idx="577">
                  <c:v>2.89957</c:v>
                </c:pt>
                <c:pt idx="578">
                  <c:v>2.83721</c:v>
                </c:pt>
                <c:pt idx="579">
                  <c:v>3.39559</c:v>
                </c:pt>
                <c:pt idx="580">
                  <c:v>5.2103</c:v>
                </c:pt>
                <c:pt idx="581">
                  <c:v>4.94245</c:v>
                </c:pt>
                <c:pt idx="582">
                  <c:v>1.22445</c:v>
                </c:pt>
                <c:pt idx="583">
                  <c:v>2.71837</c:v>
                </c:pt>
                <c:pt idx="584">
                  <c:v>3.10296</c:v>
                </c:pt>
                <c:pt idx="585">
                  <c:v>1.96552</c:v>
                </c:pt>
                <c:pt idx="586">
                  <c:v>2.39835</c:v>
                </c:pt>
                <c:pt idx="587">
                  <c:v>3.09375</c:v>
                </c:pt>
                <c:pt idx="588">
                  <c:v>5.17353</c:v>
                </c:pt>
                <c:pt idx="589">
                  <c:v>3.61458</c:v>
                </c:pt>
                <c:pt idx="590">
                  <c:v>2.58428</c:v>
                </c:pt>
                <c:pt idx="591">
                  <c:v>4.09562</c:v>
                </c:pt>
                <c:pt idx="592">
                  <c:v>1.83749</c:v>
                </c:pt>
                <c:pt idx="593">
                  <c:v>3.07383</c:v>
                </c:pt>
                <c:pt idx="594">
                  <c:v>3.55056</c:v>
                </c:pt>
                <c:pt idx="595">
                  <c:v>3.58184</c:v>
                </c:pt>
                <c:pt idx="596">
                  <c:v>2.80306</c:v>
                </c:pt>
                <c:pt idx="597">
                  <c:v>3.3859</c:v>
                </c:pt>
                <c:pt idx="598">
                  <c:v>4.01862</c:v>
                </c:pt>
                <c:pt idx="599">
                  <c:v>2.92561</c:v>
                </c:pt>
                <c:pt idx="600">
                  <c:v>3.78945</c:v>
                </c:pt>
                <c:pt idx="601">
                  <c:v>2.7941</c:v>
                </c:pt>
                <c:pt idx="602">
                  <c:v>4.73499</c:v>
                </c:pt>
                <c:pt idx="603">
                  <c:v>2.45002</c:v>
                </c:pt>
                <c:pt idx="604">
                  <c:v>1.71647</c:v>
                </c:pt>
                <c:pt idx="605">
                  <c:v>2.20873</c:v>
                </c:pt>
                <c:pt idx="606">
                  <c:v>4.48809</c:v>
                </c:pt>
                <c:pt idx="607">
                  <c:v>4.98727</c:v>
                </c:pt>
                <c:pt idx="608">
                  <c:v>3.5035</c:v>
                </c:pt>
                <c:pt idx="609">
                  <c:v>2.41005</c:v>
                </c:pt>
                <c:pt idx="610">
                  <c:v>4.21611</c:v>
                </c:pt>
                <c:pt idx="611">
                  <c:v>2.04625</c:v>
                </c:pt>
                <c:pt idx="612">
                  <c:v>1.48288</c:v>
                </c:pt>
                <c:pt idx="613">
                  <c:v>2.00308</c:v>
                </c:pt>
                <c:pt idx="614">
                  <c:v>3.17814</c:v>
                </c:pt>
                <c:pt idx="615">
                  <c:v>5.73099</c:v>
                </c:pt>
                <c:pt idx="616">
                  <c:v>4.54626</c:v>
                </c:pt>
                <c:pt idx="617">
                  <c:v>2.62278</c:v>
                </c:pt>
                <c:pt idx="618">
                  <c:v>6.195709999999998</c:v>
                </c:pt>
                <c:pt idx="619">
                  <c:v>2.90865</c:v>
                </c:pt>
                <c:pt idx="620">
                  <c:v>2.09466</c:v>
                </c:pt>
                <c:pt idx="621">
                  <c:v>1.54985</c:v>
                </c:pt>
                <c:pt idx="622">
                  <c:v>2.79713</c:v>
                </c:pt>
                <c:pt idx="623">
                  <c:v>2.44812</c:v>
                </c:pt>
                <c:pt idx="624">
                  <c:v>3.6867</c:v>
                </c:pt>
                <c:pt idx="625">
                  <c:v>3.84885</c:v>
                </c:pt>
                <c:pt idx="626">
                  <c:v>3.24745</c:v>
                </c:pt>
                <c:pt idx="627">
                  <c:v>3.79245</c:v>
                </c:pt>
                <c:pt idx="628">
                  <c:v>2.97953</c:v>
                </c:pt>
                <c:pt idx="629">
                  <c:v>3.92315</c:v>
                </c:pt>
                <c:pt idx="630">
                  <c:v>3.59015</c:v>
                </c:pt>
                <c:pt idx="631">
                  <c:v>3.1166</c:v>
                </c:pt>
                <c:pt idx="632">
                  <c:v>4.524729999999998</c:v>
                </c:pt>
                <c:pt idx="633">
                  <c:v>2.82613</c:v>
                </c:pt>
                <c:pt idx="634">
                  <c:v>3.3391</c:v>
                </c:pt>
                <c:pt idx="635">
                  <c:v>3.71906</c:v>
                </c:pt>
                <c:pt idx="636">
                  <c:v>2.78985</c:v>
                </c:pt>
                <c:pt idx="637">
                  <c:v>3.88028</c:v>
                </c:pt>
                <c:pt idx="638">
                  <c:v>2.56414</c:v>
                </c:pt>
                <c:pt idx="639">
                  <c:v>2.419039999999998</c:v>
                </c:pt>
                <c:pt idx="640">
                  <c:v>4.652709999999998</c:v>
                </c:pt>
                <c:pt idx="641">
                  <c:v>4.03027</c:v>
                </c:pt>
                <c:pt idx="642">
                  <c:v>2.81875</c:v>
                </c:pt>
                <c:pt idx="643">
                  <c:v>2.21526</c:v>
                </c:pt>
                <c:pt idx="644">
                  <c:v>4.90929</c:v>
                </c:pt>
                <c:pt idx="645">
                  <c:v>1.82634</c:v>
                </c:pt>
                <c:pt idx="646">
                  <c:v>4.47445</c:v>
                </c:pt>
                <c:pt idx="647">
                  <c:v>6.67519</c:v>
                </c:pt>
                <c:pt idx="648">
                  <c:v>1.68872</c:v>
                </c:pt>
                <c:pt idx="649">
                  <c:v>3.38925</c:v>
                </c:pt>
                <c:pt idx="650">
                  <c:v>2.78772</c:v>
                </c:pt>
                <c:pt idx="651">
                  <c:v>3.19381</c:v>
                </c:pt>
                <c:pt idx="652">
                  <c:v>3.03786</c:v>
                </c:pt>
                <c:pt idx="653">
                  <c:v>1.84014</c:v>
                </c:pt>
                <c:pt idx="654">
                  <c:v>3.08071</c:v>
                </c:pt>
                <c:pt idx="655">
                  <c:v>2.55587</c:v>
                </c:pt>
                <c:pt idx="656">
                  <c:v>2.45474</c:v>
                </c:pt>
                <c:pt idx="657">
                  <c:v>5.77572</c:v>
                </c:pt>
                <c:pt idx="658">
                  <c:v>4.39619</c:v>
                </c:pt>
                <c:pt idx="659">
                  <c:v>1.80315</c:v>
                </c:pt>
                <c:pt idx="660">
                  <c:v>4.76546</c:v>
                </c:pt>
                <c:pt idx="661">
                  <c:v>2.34182</c:v>
                </c:pt>
                <c:pt idx="662">
                  <c:v>3.675639999999999</c:v>
                </c:pt>
                <c:pt idx="663">
                  <c:v>4.632949999999998</c:v>
                </c:pt>
                <c:pt idx="664">
                  <c:v>5.516979999999998</c:v>
                </c:pt>
                <c:pt idx="665">
                  <c:v>4.26507</c:v>
                </c:pt>
                <c:pt idx="666">
                  <c:v>1.70333</c:v>
                </c:pt>
                <c:pt idx="667">
                  <c:v>4.99859</c:v>
                </c:pt>
                <c:pt idx="668">
                  <c:v>2.42843</c:v>
                </c:pt>
                <c:pt idx="669">
                  <c:v>3.79203</c:v>
                </c:pt>
                <c:pt idx="670">
                  <c:v>2.19199</c:v>
                </c:pt>
                <c:pt idx="671">
                  <c:v>4.54972</c:v>
                </c:pt>
                <c:pt idx="672">
                  <c:v>3.8988</c:v>
                </c:pt>
                <c:pt idx="673">
                  <c:v>0.94489</c:v>
                </c:pt>
                <c:pt idx="674">
                  <c:v>3.2053</c:v>
                </c:pt>
                <c:pt idx="675">
                  <c:v>4.87103</c:v>
                </c:pt>
                <c:pt idx="676">
                  <c:v>1.26845</c:v>
                </c:pt>
                <c:pt idx="677">
                  <c:v>4.43169</c:v>
                </c:pt>
                <c:pt idx="678">
                  <c:v>2.48796</c:v>
                </c:pt>
                <c:pt idx="679">
                  <c:v>2.77</c:v>
                </c:pt>
                <c:pt idx="680">
                  <c:v>2.29467</c:v>
                </c:pt>
                <c:pt idx="681">
                  <c:v>4.03794</c:v>
                </c:pt>
                <c:pt idx="682">
                  <c:v>5.94054</c:v>
                </c:pt>
                <c:pt idx="683">
                  <c:v>3.83375</c:v>
                </c:pt>
                <c:pt idx="684">
                  <c:v>3.73403</c:v>
                </c:pt>
                <c:pt idx="685">
                  <c:v>3.33515</c:v>
                </c:pt>
                <c:pt idx="686">
                  <c:v>3.15786</c:v>
                </c:pt>
                <c:pt idx="687">
                  <c:v>1.80054</c:v>
                </c:pt>
                <c:pt idx="688">
                  <c:v>3.53203</c:v>
                </c:pt>
                <c:pt idx="689">
                  <c:v>4.24394</c:v>
                </c:pt>
                <c:pt idx="690">
                  <c:v>4.26924</c:v>
                </c:pt>
                <c:pt idx="691">
                  <c:v>3.24721</c:v>
                </c:pt>
                <c:pt idx="692">
                  <c:v>2.54019</c:v>
                </c:pt>
                <c:pt idx="693">
                  <c:v>2.95078</c:v>
                </c:pt>
                <c:pt idx="694">
                  <c:v>3.62321</c:v>
                </c:pt>
                <c:pt idx="695">
                  <c:v>2.56226</c:v>
                </c:pt>
                <c:pt idx="696">
                  <c:v>3.402039999999999</c:v>
                </c:pt>
                <c:pt idx="697">
                  <c:v>4.99566</c:v>
                </c:pt>
                <c:pt idx="698">
                  <c:v>4.117819999999997</c:v>
                </c:pt>
                <c:pt idx="699">
                  <c:v>3.813</c:v>
                </c:pt>
                <c:pt idx="700">
                  <c:v>5.2565</c:v>
                </c:pt>
                <c:pt idx="701">
                  <c:v>3.60416</c:v>
                </c:pt>
                <c:pt idx="702">
                  <c:v>4.020169999999998</c:v>
                </c:pt>
                <c:pt idx="703">
                  <c:v>3.30689</c:v>
                </c:pt>
                <c:pt idx="704">
                  <c:v>3.58337</c:v>
                </c:pt>
                <c:pt idx="705">
                  <c:v>3.18151</c:v>
                </c:pt>
                <c:pt idx="706">
                  <c:v>4.06924</c:v>
                </c:pt>
                <c:pt idx="707">
                  <c:v>3.19543</c:v>
                </c:pt>
                <c:pt idx="708">
                  <c:v>3.88048</c:v>
                </c:pt>
                <c:pt idx="709">
                  <c:v>1.26392</c:v>
                </c:pt>
                <c:pt idx="710">
                  <c:v>2.72241</c:v>
                </c:pt>
                <c:pt idx="711">
                  <c:v>2.55973</c:v>
                </c:pt>
                <c:pt idx="712">
                  <c:v>3.18656</c:v>
                </c:pt>
                <c:pt idx="713">
                  <c:v>1.91959</c:v>
                </c:pt>
                <c:pt idx="714">
                  <c:v>3.43377</c:v>
                </c:pt>
                <c:pt idx="715">
                  <c:v>2.855999999999998</c:v>
                </c:pt>
                <c:pt idx="716">
                  <c:v>4.126469999999999</c:v>
                </c:pt>
                <c:pt idx="717">
                  <c:v>2.55969</c:v>
                </c:pt>
                <c:pt idx="718">
                  <c:v>3.68474</c:v>
                </c:pt>
                <c:pt idx="719">
                  <c:v>4.45613</c:v>
                </c:pt>
                <c:pt idx="720">
                  <c:v>3.44683</c:v>
                </c:pt>
                <c:pt idx="721">
                  <c:v>3.61596</c:v>
                </c:pt>
                <c:pt idx="722">
                  <c:v>3.94613</c:v>
                </c:pt>
                <c:pt idx="723">
                  <c:v>5.20243</c:v>
                </c:pt>
                <c:pt idx="724">
                  <c:v>1.93838</c:v>
                </c:pt>
                <c:pt idx="725">
                  <c:v>2.2725</c:v>
                </c:pt>
                <c:pt idx="726">
                  <c:v>3.313439999999999</c:v>
                </c:pt>
                <c:pt idx="727">
                  <c:v>1.55201</c:v>
                </c:pt>
                <c:pt idx="728">
                  <c:v>3.53697</c:v>
                </c:pt>
                <c:pt idx="729">
                  <c:v>2.37471</c:v>
                </c:pt>
                <c:pt idx="730">
                  <c:v>4.328469999999998</c:v>
                </c:pt>
                <c:pt idx="731">
                  <c:v>2.94866</c:v>
                </c:pt>
                <c:pt idx="732">
                  <c:v>1.71773</c:v>
                </c:pt>
                <c:pt idx="733">
                  <c:v>3.09304</c:v>
                </c:pt>
                <c:pt idx="734">
                  <c:v>3.16609</c:v>
                </c:pt>
                <c:pt idx="735">
                  <c:v>3.51172</c:v>
                </c:pt>
                <c:pt idx="736">
                  <c:v>2.25661</c:v>
                </c:pt>
                <c:pt idx="737">
                  <c:v>1.99567</c:v>
                </c:pt>
                <c:pt idx="738">
                  <c:v>3.00818</c:v>
                </c:pt>
                <c:pt idx="739">
                  <c:v>2.49268</c:v>
                </c:pt>
                <c:pt idx="740">
                  <c:v>4.93928</c:v>
                </c:pt>
                <c:pt idx="741">
                  <c:v>3.00837</c:v>
                </c:pt>
                <c:pt idx="742">
                  <c:v>2.87791</c:v>
                </c:pt>
                <c:pt idx="743">
                  <c:v>4.06037</c:v>
                </c:pt>
                <c:pt idx="744">
                  <c:v>2.33821</c:v>
                </c:pt>
                <c:pt idx="745">
                  <c:v>3.00743</c:v>
                </c:pt>
                <c:pt idx="746">
                  <c:v>5.05268</c:v>
                </c:pt>
                <c:pt idx="747">
                  <c:v>3.60442</c:v>
                </c:pt>
                <c:pt idx="748">
                  <c:v>3.66549</c:v>
                </c:pt>
                <c:pt idx="749">
                  <c:v>2.70081</c:v>
                </c:pt>
                <c:pt idx="750">
                  <c:v>4.058079999999999</c:v>
                </c:pt>
                <c:pt idx="751">
                  <c:v>2.56882</c:v>
                </c:pt>
                <c:pt idx="752">
                  <c:v>1.73101</c:v>
                </c:pt>
                <c:pt idx="753">
                  <c:v>4.31549</c:v>
                </c:pt>
                <c:pt idx="754">
                  <c:v>2.73826</c:v>
                </c:pt>
              </c:numCache>
            </c:numRef>
          </c:xVal>
          <c:yVal>
            <c:numRef>
              <c:f>'alb01 onemin'!$AQ$2:$AQ$756</c:f>
              <c:numCache>
                <c:formatCode>General</c:formatCode>
                <c:ptCount val="755"/>
                <c:pt idx="0">
                  <c:v>0.11894</c:v>
                </c:pt>
                <c:pt idx="1">
                  <c:v>-0.71654</c:v>
                </c:pt>
                <c:pt idx="2">
                  <c:v>0.1513</c:v>
                </c:pt>
                <c:pt idx="3">
                  <c:v>-0.74584</c:v>
                </c:pt>
                <c:pt idx="4">
                  <c:v>-1.72713</c:v>
                </c:pt>
                <c:pt idx="5">
                  <c:v>-0.44006</c:v>
                </c:pt>
                <c:pt idx="6">
                  <c:v>-0.33242</c:v>
                </c:pt>
                <c:pt idx="7">
                  <c:v>-0.53902</c:v>
                </c:pt>
                <c:pt idx="8">
                  <c:v>0.40092</c:v>
                </c:pt>
                <c:pt idx="9">
                  <c:v>-0.41158</c:v>
                </c:pt>
                <c:pt idx="10">
                  <c:v>0.85112</c:v>
                </c:pt>
                <c:pt idx="11">
                  <c:v>-0.04439</c:v>
                </c:pt>
                <c:pt idx="12">
                  <c:v>0.45191</c:v>
                </c:pt>
                <c:pt idx="13">
                  <c:v>0.11577</c:v>
                </c:pt>
                <c:pt idx="14">
                  <c:v>0.49039</c:v>
                </c:pt>
                <c:pt idx="15">
                  <c:v>0.109</c:v>
                </c:pt>
                <c:pt idx="16">
                  <c:v>-0.46613</c:v>
                </c:pt>
                <c:pt idx="17">
                  <c:v>0.1098</c:v>
                </c:pt>
                <c:pt idx="18">
                  <c:v>0.10912</c:v>
                </c:pt>
                <c:pt idx="19">
                  <c:v>0.31039</c:v>
                </c:pt>
                <c:pt idx="20">
                  <c:v>0.65705</c:v>
                </c:pt>
                <c:pt idx="21">
                  <c:v>0.18412</c:v>
                </c:pt>
                <c:pt idx="22">
                  <c:v>0.35981</c:v>
                </c:pt>
                <c:pt idx="23">
                  <c:v>0.84236</c:v>
                </c:pt>
                <c:pt idx="24">
                  <c:v>0.33359</c:v>
                </c:pt>
                <c:pt idx="25">
                  <c:v>0.06885</c:v>
                </c:pt>
                <c:pt idx="26">
                  <c:v>0.68802</c:v>
                </c:pt>
                <c:pt idx="27">
                  <c:v>0.18332</c:v>
                </c:pt>
                <c:pt idx="28">
                  <c:v>0.04181</c:v>
                </c:pt>
                <c:pt idx="29">
                  <c:v>-0.28303</c:v>
                </c:pt>
                <c:pt idx="30">
                  <c:v>0.42807</c:v>
                </c:pt>
                <c:pt idx="31">
                  <c:v>0.35631</c:v>
                </c:pt>
                <c:pt idx="32">
                  <c:v>-1.46161</c:v>
                </c:pt>
                <c:pt idx="33">
                  <c:v>-0.48099</c:v>
                </c:pt>
                <c:pt idx="34">
                  <c:v>0.60394</c:v>
                </c:pt>
                <c:pt idx="35">
                  <c:v>-0.54729</c:v>
                </c:pt>
                <c:pt idx="36">
                  <c:v>-0.05317</c:v>
                </c:pt>
                <c:pt idx="37">
                  <c:v>-0.19269</c:v>
                </c:pt>
                <c:pt idx="38">
                  <c:v>0.2112</c:v>
                </c:pt>
                <c:pt idx="39">
                  <c:v>0.65663</c:v>
                </c:pt>
                <c:pt idx="40">
                  <c:v>0.10978</c:v>
                </c:pt>
                <c:pt idx="41">
                  <c:v>0.56091</c:v>
                </c:pt>
                <c:pt idx="42">
                  <c:v>0.54286</c:v>
                </c:pt>
                <c:pt idx="43">
                  <c:v>0.86994</c:v>
                </c:pt>
                <c:pt idx="44">
                  <c:v>0.57131</c:v>
                </c:pt>
                <c:pt idx="45">
                  <c:v>-0.12973</c:v>
                </c:pt>
                <c:pt idx="46">
                  <c:v>0.09873</c:v>
                </c:pt>
                <c:pt idx="47">
                  <c:v>-0.56442</c:v>
                </c:pt>
                <c:pt idx="48">
                  <c:v>1.12002</c:v>
                </c:pt>
                <c:pt idx="49">
                  <c:v>-0.47227</c:v>
                </c:pt>
                <c:pt idx="50">
                  <c:v>0.54243</c:v>
                </c:pt>
                <c:pt idx="51">
                  <c:v>0.08653</c:v>
                </c:pt>
                <c:pt idx="52">
                  <c:v>0.85312</c:v>
                </c:pt>
                <c:pt idx="53">
                  <c:v>0.49229</c:v>
                </c:pt>
                <c:pt idx="54">
                  <c:v>0.72004</c:v>
                </c:pt>
                <c:pt idx="55">
                  <c:v>0.4778</c:v>
                </c:pt>
                <c:pt idx="56">
                  <c:v>0.0669</c:v>
                </c:pt>
                <c:pt idx="57">
                  <c:v>0.02322</c:v>
                </c:pt>
                <c:pt idx="58">
                  <c:v>0.02223</c:v>
                </c:pt>
                <c:pt idx="59">
                  <c:v>-0.32628</c:v>
                </c:pt>
                <c:pt idx="60">
                  <c:v>1.10208</c:v>
                </c:pt>
                <c:pt idx="61">
                  <c:v>1.44846</c:v>
                </c:pt>
                <c:pt idx="62">
                  <c:v>0.64897</c:v>
                </c:pt>
                <c:pt idx="63">
                  <c:v>0.41205</c:v>
                </c:pt>
                <c:pt idx="64">
                  <c:v>-0.11024</c:v>
                </c:pt>
                <c:pt idx="65">
                  <c:v>0.42904</c:v>
                </c:pt>
                <c:pt idx="66">
                  <c:v>0.23972</c:v>
                </c:pt>
                <c:pt idx="67">
                  <c:v>0.98752</c:v>
                </c:pt>
                <c:pt idx="68">
                  <c:v>0.39189</c:v>
                </c:pt>
                <c:pt idx="69">
                  <c:v>0.72468</c:v>
                </c:pt>
                <c:pt idx="70">
                  <c:v>-1.32185</c:v>
                </c:pt>
                <c:pt idx="71">
                  <c:v>0.19079</c:v>
                </c:pt>
                <c:pt idx="72">
                  <c:v>-1.05369</c:v>
                </c:pt>
                <c:pt idx="73">
                  <c:v>0.1826</c:v>
                </c:pt>
                <c:pt idx="74">
                  <c:v>0.49915</c:v>
                </c:pt>
                <c:pt idx="75">
                  <c:v>0.74263</c:v>
                </c:pt>
                <c:pt idx="76">
                  <c:v>0.87599</c:v>
                </c:pt>
                <c:pt idx="77">
                  <c:v>-0.55804</c:v>
                </c:pt>
                <c:pt idx="78">
                  <c:v>1.90907</c:v>
                </c:pt>
                <c:pt idx="79">
                  <c:v>-0.16949</c:v>
                </c:pt>
                <c:pt idx="80">
                  <c:v>0.0013</c:v>
                </c:pt>
                <c:pt idx="81">
                  <c:v>0.38838</c:v>
                </c:pt>
                <c:pt idx="82">
                  <c:v>-0.05537</c:v>
                </c:pt>
                <c:pt idx="83">
                  <c:v>0.65578</c:v>
                </c:pt>
                <c:pt idx="84">
                  <c:v>-0.24757</c:v>
                </c:pt>
                <c:pt idx="85">
                  <c:v>-0.13047</c:v>
                </c:pt>
                <c:pt idx="86">
                  <c:v>-0.22541</c:v>
                </c:pt>
                <c:pt idx="87">
                  <c:v>-0.07655</c:v>
                </c:pt>
                <c:pt idx="88">
                  <c:v>-0.14886</c:v>
                </c:pt>
                <c:pt idx="89">
                  <c:v>-0.79754</c:v>
                </c:pt>
                <c:pt idx="90">
                  <c:v>-0.31104</c:v>
                </c:pt>
                <c:pt idx="91">
                  <c:v>-0.16548</c:v>
                </c:pt>
                <c:pt idx="92">
                  <c:v>-0.95045</c:v>
                </c:pt>
                <c:pt idx="93">
                  <c:v>0.05545</c:v>
                </c:pt>
                <c:pt idx="94">
                  <c:v>0.74334</c:v>
                </c:pt>
                <c:pt idx="95">
                  <c:v>-0.53433</c:v>
                </c:pt>
                <c:pt idx="96">
                  <c:v>0.19247</c:v>
                </c:pt>
                <c:pt idx="97">
                  <c:v>0.50693</c:v>
                </c:pt>
                <c:pt idx="98">
                  <c:v>-0.79456</c:v>
                </c:pt>
                <c:pt idx="99">
                  <c:v>0.42987</c:v>
                </c:pt>
                <c:pt idx="100">
                  <c:v>0.43985</c:v>
                </c:pt>
                <c:pt idx="101">
                  <c:v>-0.22786</c:v>
                </c:pt>
                <c:pt idx="102">
                  <c:v>1.19691</c:v>
                </c:pt>
                <c:pt idx="103">
                  <c:v>-0.40217</c:v>
                </c:pt>
                <c:pt idx="104">
                  <c:v>-0.92829</c:v>
                </c:pt>
                <c:pt idx="105">
                  <c:v>0.20436</c:v>
                </c:pt>
                <c:pt idx="106">
                  <c:v>-0.19563</c:v>
                </c:pt>
                <c:pt idx="107">
                  <c:v>-0.00042</c:v>
                </c:pt>
                <c:pt idx="108">
                  <c:v>0.07257</c:v>
                </c:pt>
                <c:pt idx="109">
                  <c:v>0.71173</c:v>
                </c:pt>
                <c:pt idx="110">
                  <c:v>1.35314</c:v>
                </c:pt>
                <c:pt idx="111">
                  <c:v>0.25718</c:v>
                </c:pt>
                <c:pt idx="112">
                  <c:v>-0.83562</c:v>
                </c:pt>
                <c:pt idx="113">
                  <c:v>0.06687</c:v>
                </c:pt>
                <c:pt idx="114">
                  <c:v>1.01374</c:v>
                </c:pt>
                <c:pt idx="115">
                  <c:v>-0.0677</c:v>
                </c:pt>
                <c:pt idx="116">
                  <c:v>-0.00926</c:v>
                </c:pt>
                <c:pt idx="117">
                  <c:v>-0.13952</c:v>
                </c:pt>
                <c:pt idx="118">
                  <c:v>-0.161</c:v>
                </c:pt>
                <c:pt idx="119">
                  <c:v>0.9782</c:v>
                </c:pt>
                <c:pt idx="120">
                  <c:v>-0.28738</c:v>
                </c:pt>
                <c:pt idx="121">
                  <c:v>1.15078</c:v>
                </c:pt>
                <c:pt idx="122">
                  <c:v>1.18109</c:v>
                </c:pt>
                <c:pt idx="123">
                  <c:v>0.43683</c:v>
                </c:pt>
                <c:pt idx="124">
                  <c:v>1.37115</c:v>
                </c:pt>
                <c:pt idx="125">
                  <c:v>-0.68544</c:v>
                </c:pt>
                <c:pt idx="126">
                  <c:v>0.15097</c:v>
                </c:pt>
                <c:pt idx="127">
                  <c:v>-0.00412</c:v>
                </c:pt>
                <c:pt idx="128">
                  <c:v>-0.25872</c:v>
                </c:pt>
                <c:pt idx="129">
                  <c:v>0.10828</c:v>
                </c:pt>
                <c:pt idx="130">
                  <c:v>0.30477</c:v>
                </c:pt>
                <c:pt idx="131">
                  <c:v>0.62239</c:v>
                </c:pt>
                <c:pt idx="132">
                  <c:v>1.16484</c:v>
                </c:pt>
                <c:pt idx="133">
                  <c:v>0.32774</c:v>
                </c:pt>
                <c:pt idx="134">
                  <c:v>-0.63981</c:v>
                </c:pt>
                <c:pt idx="135">
                  <c:v>0.27705</c:v>
                </c:pt>
                <c:pt idx="136">
                  <c:v>-0.03006</c:v>
                </c:pt>
                <c:pt idx="137">
                  <c:v>-0.76386</c:v>
                </c:pt>
                <c:pt idx="138">
                  <c:v>-0.3207</c:v>
                </c:pt>
                <c:pt idx="139">
                  <c:v>-0.80313</c:v>
                </c:pt>
                <c:pt idx="140">
                  <c:v>0.68064</c:v>
                </c:pt>
                <c:pt idx="141">
                  <c:v>1.1748</c:v>
                </c:pt>
                <c:pt idx="142">
                  <c:v>-0.20551</c:v>
                </c:pt>
                <c:pt idx="143">
                  <c:v>0.40113</c:v>
                </c:pt>
                <c:pt idx="144">
                  <c:v>-0.1115</c:v>
                </c:pt>
                <c:pt idx="145">
                  <c:v>0.67726</c:v>
                </c:pt>
                <c:pt idx="146">
                  <c:v>0.07644</c:v>
                </c:pt>
                <c:pt idx="147">
                  <c:v>0.30804</c:v>
                </c:pt>
                <c:pt idx="148">
                  <c:v>0.33228</c:v>
                </c:pt>
                <c:pt idx="149">
                  <c:v>-0.58812</c:v>
                </c:pt>
                <c:pt idx="150">
                  <c:v>0.88884</c:v>
                </c:pt>
                <c:pt idx="151">
                  <c:v>0.57367</c:v>
                </c:pt>
                <c:pt idx="152">
                  <c:v>0.52482</c:v>
                </c:pt>
                <c:pt idx="153">
                  <c:v>-1.52035</c:v>
                </c:pt>
                <c:pt idx="154">
                  <c:v>0.40239</c:v>
                </c:pt>
                <c:pt idx="155">
                  <c:v>-1.10895</c:v>
                </c:pt>
                <c:pt idx="156">
                  <c:v>0.77749</c:v>
                </c:pt>
                <c:pt idx="157">
                  <c:v>-0.09304</c:v>
                </c:pt>
                <c:pt idx="158">
                  <c:v>-0.03263</c:v>
                </c:pt>
                <c:pt idx="159">
                  <c:v>-0.81275</c:v>
                </c:pt>
                <c:pt idx="160">
                  <c:v>-0.28734</c:v>
                </c:pt>
                <c:pt idx="161">
                  <c:v>0.68557</c:v>
                </c:pt>
                <c:pt idx="162">
                  <c:v>-0.26354</c:v>
                </c:pt>
                <c:pt idx="163">
                  <c:v>-0.37102</c:v>
                </c:pt>
                <c:pt idx="164">
                  <c:v>0.46678</c:v>
                </c:pt>
                <c:pt idx="165">
                  <c:v>0.26578</c:v>
                </c:pt>
                <c:pt idx="166">
                  <c:v>0.16652</c:v>
                </c:pt>
                <c:pt idx="167">
                  <c:v>-0.21507</c:v>
                </c:pt>
                <c:pt idx="168">
                  <c:v>-0.43915</c:v>
                </c:pt>
                <c:pt idx="169">
                  <c:v>0.92694</c:v>
                </c:pt>
                <c:pt idx="170">
                  <c:v>0.69093</c:v>
                </c:pt>
                <c:pt idx="171">
                  <c:v>-0.63771</c:v>
                </c:pt>
                <c:pt idx="172">
                  <c:v>0.66876</c:v>
                </c:pt>
                <c:pt idx="173">
                  <c:v>0.14421</c:v>
                </c:pt>
                <c:pt idx="174">
                  <c:v>-0.05122</c:v>
                </c:pt>
                <c:pt idx="175">
                  <c:v>1.47471</c:v>
                </c:pt>
                <c:pt idx="176">
                  <c:v>-1.38376</c:v>
                </c:pt>
                <c:pt idx="177">
                  <c:v>0.16025</c:v>
                </c:pt>
                <c:pt idx="178">
                  <c:v>0.99387</c:v>
                </c:pt>
                <c:pt idx="179">
                  <c:v>0.32249</c:v>
                </c:pt>
                <c:pt idx="180">
                  <c:v>0.17002</c:v>
                </c:pt>
                <c:pt idx="181">
                  <c:v>-0.58589</c:v>
                </c:pt>
                <c:pt idx="182">
                  <c:v>-1.98637</c:v>
                </c:pt>
                <c:pt idx="183">
                  <c:v>-0.24895</c:v>
                </c:pt>
                <c:pt idx="184">
                  <c:v>0.61414</c:v>
                </c:pt>
                <c:pt idx="185">
                  <c:v>-0.28177</c:v>
                </c:pt>
                <c:pt idx="186">
                  <c:v>-0.32645</c:v>
                </c:pt>
                <c:pt idx="187">
                  <c:v>0.02281</c:v>
                </c:pt>
                <c:pt idx="188">
                  <c:v>1.69983</c:v>
                </c:pt>
                <c:pt idx="189">
                  <c:v>-0.19718</c:v>
                </c:pt>
                <c:pt idx="190">
                  <c:v>0.20803</c:v>
                </c:pt>
                <c:pt idx="191">
                  <c:v>0.56391</c:v>
                </c:pt>
                <c:pt idx="192">
                  <c:v>-0.47061</c:v>
                </c:pt>
                <c:pt idx="193">
                  <c:v>-0.36476</c:v>
                </c:pt>
                <c:pt idx="194">
                  <c:v>0.08245</c:v>
                </c:pt>
                <c:pt idx="195">
                  <c:v>-0.78071</c:v>
                </c:pt>
                <c:pt idx="196">
                  <c:v>-0.98949</c:v>
                </c:pt>
                <c:pt idx="197">
                  <c:v>0.00575</c:v>
                </c:pt>
                <c:pt idx="198">
                  <c:v>-0.58292</c:v>
                </c:pt>
                <c:pt idx="199">
                  <c:v>-0.68678</c:v>
                </c:pt>
                <c:pt idx="200">
                  <c:v>-1.24557</c:v>
                </c:pt>
                <c:pt idx="201">
                  <c:v>0.23556</c:v>
                </c:pt>
                <c:pt idx="202">
                  <c:v>-0.28035</c:v>
                </c:pt>
                <c:pt idx="203">
                  <c:v>-0.06454</c:v>
                </c:pt>
                <c:pt idx="204">
                  <c:v>0.41551</c:v>
                </c:pt>
                <c:pt idx="205">
                  <c:v>-0.24106</c:v>
                </c:pt>
                <c:pt idx="206">
                  <c:v>0.35829</c:v>
                </c:pt>
                <c:pt idx="207">
                  <c:v>0.2454</c:v>
                </c:pt>
                <c:pt idx="208">
                  <c:v>-0.0089</c:v>
                </c:pt>
                <c:pt idx="209">
                  <c:v>-0.33359</c:v>
                </c:pt>
                <c:pt idx="210">
                  <c:v>-1.02933</c:v>
                </c:pt>
                <c:pt idx="211">
                  <c:v>0.27706</c:v>
                </c:pt>
                <c:pt idx="212">
                  <c:v>0.22345</c:v>
                </c:pt>
                <c:pt idx="213">
                  <c:v>0.13615</c:v>
                </c:pt>
                <c:pt idx="214">
                  <c:v>0.28749</c:v>
                </c:pt>
                <c:pt idx="215">
                  <c:v>0.84209</c:v>
                </c:pt>
                <c:pt idx="216">
                  <c:v>0.72627</c:v>
                </c:pt>
                <c:pt idx="217">
                  <c:v>1.52778</c:v>
                </c:pt>
                <c:pt idx="218">
                  <c:v>0.98165</c:v>
                </c:pt>
                <c:pt idx="219">
                  <c:v>-0.15896</c:v>
                </c:pt>
                <c:pt idx="220">
                  <c:v>-0.40494</c:v>
                </c:pt>
                <c:pt idx="221">
                  <c:v>0.11698</c:v>
                </c:pt>
                <c:pt idx="222">
                  <c:v>-0.91915</c:v>
                </c:pt>
                <c:pt idx="223">
                  <c:v>0.48599</c:v>
                </c:pt>
                <c:pt idx="224">
                  <c:v>0.30865</c:v>
                </c:pt>
                <c:pt idx="225">
                  <c:v>0.96411</c:v>
                </c:pt>
                <c:pt idx="226">
                  <c:v>0.26134</c:v>
                </c:pt>
                <c:pt idx="227">
                  <c:v>-0.08853</c:v>
                </c:pt>
                <c:pt idx="228">
                  <c:v>-1.70155</c:v>
                </c:pt>
                <c:pt idx="229">
                  <c:v>-0.29731</c:v>
                </c:pt>
                <c:pt idx="230">
                  <c:v>-0.3847</c:v>
                </c:pt>
                <c:pt idx="231">
                  <c:v>0.56147</c:v>
                </c:pt>
                <c:pt idx="232">
                  <c:v>0.34379</c:v>
                </c:pt>
                <c:pt idx="233">
                  <c:v>0.18484</c:v>
                </c:pt>
                <c:pt idx="234">
                  <c:v>0.97405</c:v>
                </c:pt>
                <c:pt idx="235">
                  <c:v>0.23149</c:v>
                </c:pt>
                <c:pt idx="236">
                  <c:v>-1.72724</c:v>
                </c:pt>
                <c:pt idx="237">
                  <c:v>-0.01123</c:v>
                </c:pt>
                <c:pt idx="238">
                  <c:v>0.49236</c:v>
                </c:pt>
                <c:pt idx="239">
                  <c:v>-0.47226</c:v>
                </c:pt>
                <c:pt idx="240">
                  <c:v>0.41805</c:v>
                </c:pt>
                <c:pt idx="241">
                  <c:v>0.29778</c:v>
                </c:pt>
                <c:pt idx="242">
                  <c:v>0.60219</c:v>
                </c:pt>
                <c:pt idx="243">
                  <c:v>1.65739</c:v>
                </c:pt>
                <c:pt idx="244">
                  <c:v>-0.18129</c:v>
                </c:pt>
                <c:pt idx="245">
                  <c:v>-1.38347</c:v>
                </c:pt>
                <c:pt idx="246">
                  <c:v>-0.0336</c:v>
                </c:pt>
                <c:pt idx="247">
                  <c:v>-0.10906</c:v>
                </c:pt>
                <c:pt idx="248">
                  <c:v>0.18635</c:v>
                </c:pt>
                <c:pt idx="249">
                  <c:v>0.44886</c:v>
                </c:pt>
                <c:pt idx="250">
                  <c:v>-0.08848</c:v>
                </c:pt>
                <c:pt idx="251">
                  <c:v>0.71192</c:v>
                </c:pt>
                <c:pt idx="252">
                  <c:v>-0.27471</c:v>
                </c:pt>
                <c:pt idx="253">
                  <c:v>0.37449</c:v>
                </c:pt>
                <c:pt idx="254">
                  <c:v>-3.15035</c:v>
                </c:pt>
                <c:pt idx="255">
                  <c:v>0.83597</c:v>
                </c:pt>
                <c:pt idx="256">
                  <c:v>-0.20969</c:v>
                </c:pt>
                <c:pt idx="257">
                  <c:v>0.04482</c:v>
                </c:pt>
                <c:pt idx="258">
                  <c:v>-0.1293</c:v>
                </c:pt>
                <c:pt idx="259">
                  <c:v>-0.18304</c:v>
                </c:pt>
                <c:pt idx="260">
                  <c:v>-0.01095</c:v>
                </c:pt>
                <c:pt idx="261">
                  <c:v>-0.52096</c:v>
                </c:pt>
                <c:pt idx="262">
                  <c:v>0.23656</c:v>
                </c:pt>
                <c:pt idx="263">
                  <c:v>0.24783</c:v>
                </c:pt>
                <c:pt idx="264">
                  <c:v>-0.26321</c:v>
                </c:pt>
                <c:pt idx="265">
                  <c:v>-0.10612</c:v>
                </c:pt>
                <c:pt idx="266">
                  <c:v>0.49107</c:v>
                </c:pt>
                <c:pt idx="267">
                  <c:v>0.97981</c:v>
                </c:pt>
                <c:pt idx="268">
                  <c:v>0.06626</c:v>
                </c:pt>
                <c:pt idx="269">
                  <c:v>-0.14371</c:v>
                </c:pt>
                <c:pt idx="270">
                  <c:v>-0.76421</c:v>
                </c:pt>
                <c:pt idx="271">
                  <c:v>-0.10618</c:v>
                </c:pt>
                <c:pt idx="272">
                  <c:v>-0.82557</c:v>
                </c:pt>
                <c:pt idx="273">
                  <c:v>-0.11365</c:v>
                </c:pt>
                <c:pt idx="274">
                  <c:v>0.37417</c:v>
                </c:pt>
                <c:pt idx="275">
                  <c:v>-0.34761</c:v>
                </c:pt>
                <c:pt idx="276">
                  <c:v>-0.29531</c:v>
                </c:pt>
                <c:pt idx="277">
                  <c:v>-0.42223</c:v>
                </c:pt>
                <c:pt idx="278">
                  <c:v>-0.0016</c:v>
                </c:pt>
                <c:pt idx="279">
                  <c:v>0.03921</c:v>
                </c:pt>
                <c:pt idx="280">
                  <c:v>0.25077</c:v>
                </c:pt>
                <c:pt idx="281">
                  <c:v>0.36247</c:v>
                </c:pt>
                <c:pt idx="282">
                  <c:v>-0.50979</c:v>
                </c:pt>
                <c:pt idx="283">
                  <c:v>-0.12659</c:v>
                </c:pt>
                <c:pt idx="284">
                  <c:v>0.15219</c:v>
                </c:pt>
                <c:pt idx="285">
                  <c:v>0.59189</c:v>
                </c:pt>
                <c:pt idx="286">
                  <c:v>-0.11514</c:v>
                </c:pt>
                <c:pt idx="287">
                  <c:v>-1.08393</c:v>
                </c:pt>
                <c:pt idx="288">
                  <c:v>0.60535</c:v>
                </c:pt>
                <c:pt idx="289">
                  <c:v>-0.38926</c:v>
                </c:pt>
                <c:pt idx="290">
                  <c:v>0.59883</c:v>
                </c:pt>
                <c:pt idx="291">
                  <c:v>-0.06292</c:v>
                </c:pt>
                <c:pt idx="292">
                  <c:v>0.69432</c:v>
                </c:pt>
                <c:pt idx="293">
                  <c:v>-0.75187</c:v>
                </c:pt>
                <c:pt idx="294">
                  <c:v>-1.03463</c:v>
                </c:pt>
                <c:pt idx="295">
                  <c:v>1.25035</c:v>
                </c:pt>
                <c:pt idx="296">
                  <c:v>-0.09195</c:v>
                </c:pt>
                <c:pt idx="297">
                  <c:v>-0.2593</c:v>
                </c:pt>
                <c:pt idx="298">
                  <c:v>1.13528</c:v>
                </c:pt>
                <c:pt idx="299">
                  <c:v>-0.26399</c:v>
                </c:pt>
                <c:pt idx="300">
                  <c:v>0.4282</c:v>
                </c:pt>
                <c:pt idx="301">
                  <c:v>-0.31762</c:v>
                </c:pt>
                <c:pt idx="302">
                  <c:v>0.51756</c:v>
                </c:pt>
                <c:pt idx="303">
                  <c:v>-0.21487</c:v>
                </c:pt>
                <c:pt idx="304">
                  <c:v>-0.88943</c:v>
                </c:pt>
                <c:pt idx="305">
                  <c:v>0.51214</c:v>
                </c:pt>
                <c:pt idx="306">
                  <c:v>-0.55569</c:v>
                </c:pt>
                <c:pt idx="307">
                  <c:v>-0.54672</c:v>
                </c:pt>
                <c:pt idx="308">
                  <c:v>0.51702</c:v>
                </c:pt>
                <c:pt idx="309">
                  <c:v>0.10204</c:v>
                </c:pt>
                <c:pt idx="310">
                  <c:v>0.45023</c:v>
                </c:pt>
                <c:pt idx="311">
                  <c:v>0.74674</c:v>
                </c:pt>
                <c:pt idx="312">
                  <c:v>-0.36049</c:v>
                </c:pt>
                <c:pt idx="313">
                  <c:v>0.06253</c:v>
                </c:pt>
                <c:pt idx="314">
                  <c:v>0.58705</c:v>
                </c:pt>
                <c:pt idx="315">
                  <c:v>-1.55087</c:v>
                </c:pt>
                <c:pt idx="316">
                  <c:v>1.85616</c:v>
                </c:pt>
                <c:pt idx="317">
                  <c:v>0.25889</c:v>
                </c:pt>
                <c:pt idx="318">
                  <c:v>1.3265</c:v>
                </c:pt>
                <c:pt idx="319">
                  <c:v>-0.52765</c:v>
                </c:pt>
                <c:pt idx="320">
                  <c:v>1.28225</c:v>
                </c:pt>
                <c:pt idx="321">
                  <c:v>1.80106</c:v>
                </c:pt>
                <c:pt idx="322">
                  <c:v>0.32872</c:v>
                </c:pt>
                <c:pt idx="323">
                  <c:v>-1.43673</c:v>
                </c:pt>
                <c:pt idx="324">
                  <c:v>0.47716</c:v>
                </c:pt>
                <c:pt idx="325">
                  <c:v>1.7173</c:v>
                </c:pt>
                <c:pt idx="326">
                  <c:v>1.00529</c:v>
                </c:pt>
                <c:pt idx="327">
                  <c:v>0.42626</c:v>
                </c:pt>
                <c:pt idx="328">
                  <c:v>0.17676</c:v>
                </c:pt>
                <c:pt idx="329">
                  <c:v>0.39672</c:v>
                </c:pt>
                <c:pt idx="330">
                  <c:v>-1.34537</c:v>
                </c:pt>
                <c:pt idx="331">
                  <c:v>1.18715</c:v>
                </c:pt>
                <c:pt idx="332">
                  <c:v>-0.26643</c:v>
                </c:pt>
                <c:pt idx="333">
                  <c:v>0.25617</c:v>
                </c:pt>
                <c:pt idx="334">
                  <c:v>-1.37899</c:v>
                </c:pt>
                <c:pt idx="335">
                  <c:v>0.20319</c:v>
                </c:pt>
                <c:pt idx="336">
                  <c:v>-0.19185</c:v>
                </c:pt>
                <c:pt idx="337">
                  <c:v>0.57067</c:v>
                </c:pt>
                <c:pt idx="338">
                  <c:v>-0.05403</c:v>
                </c:pt>
                <c:pt idx="339">
                  <c:v>-0.10898</c:v>
                </c:pt>
                <c:pt idx="340">
                  <c:v>0.08069</c:v>
                </c:pt>
                <c:pt idx="341">
                  <c:v>-0.61798</c:v>
                </c:pt>
                <c:pt idx="342">
                  <c:v>0.26025</c:v>
                </c:pt>
                <c:pt idx="343">
                  <c:v>0.23483</c:v>
                </c:pt>
                <c:pt idx="344">
                  <c:v>-1.27986</c:v>
                </c:pt>
                <c:pt idx="345">
                  <c:v>1.39147</c:v>
                </c:pt>
                <c:pt idx="346">
                  <c:v>-0.42527</c:v>
                </c:pt>
                <c:pt idx="347">
                  <c:v>-0.12522</c:v>
                </c:pt>
                <c:pt idx="348">
                  <c:v>-1.3082</c:v>
                </c:pt>
                <c:pt idx="349">
                  <c:v>-0.37472</c:v>
                </c:pt>
                <c:pt idx="350">
                  <c:v>-0.79416</c:v>
                </c:pt>
                <c:pt idx="351">
                  <c:v>0.57627</c:v>
                </c:pt>
                <c:pt idx="352">
                  <c:v>0.70442</c:v>
                </c:pt>
                <c:pt idx="353">
                  <c:v>-0.06719</c:v>
                </c:pt>
                <c:pt idx="354">
                  <c:v>-0.47036</c:v>
                </c:pt>
                <c:pt idx="355">
                  <c:v>-0.225</c:v>
                </c:pt>
                <c:pt idx="356">
                  <c:v>-0.03267</c:v>
                </c:pt>
                <c:pt idx="357">
                  <c:v>-1.0348</c:v>
                </c:pt>
                <c:pt idx="358">
                  <c:v>0.17595</c:v>
                </c:pt>
                <c:pt idx="359">
                  <c:v>-0.30762</c:v>
                </c:pt>
                <c:pt idx="360">
                  <c:v>0.25128</c:v>
                </c:pt>
                <c:pt idx="361">
                  <c:v>-0.23661</c:v>
                </c:pt>
                <c:pt idx="362">
                  <c:v>-1.23087</c:v>
                </c:pt>
                <c:pt idx="363">
                  <c:v>-0.33569</c:v>
                </c:pt>
                <c:pt idx="364">
                  <c:v>0.89764</c:v>
                </c:pt>
                <c:pt idx="365">
                  <c:v>0.49147</c:v>
                </c:pt>
                <c:pt idx="366">
                  <c:v>-0.49316</c:v>
                </c:pt>
                <c:pt idx="367">
                  <c:v>0.50428</c:v>
                </c:pt>
                <c:pt idx="368">
                  <c:v>-0.56717</c:v>
                </c:pt>
                <c:pt idx="369">
                  <c:v>0.33637</c:v>
                </c:pt>
                <c:pt idx="370">
                  <c:v>0.81625</c:v>
                </c:pt>
                <c:pt idx="371">
                  <c:v>0.37482</c:v>
                </c:pt>
                <c:pt idx="372">
                  <c:v>1.10954</c:v>
                </c:pt>
                <c:pt idx="373">
                  <c:v>-1.34343</c:v>
                </c:pt>
                <c:pt idx="374">
                  <c:v>0.28877</c:v>
                </c:pt>
                <c:pt idx="375">
                  <c:v>0.62616</c:v>
                </c:pt>
                <c:pt idx="376">
                  <c:v>-0.99065</c:v>
                </c:pt>
                <c:pt idx="377">
                  <c:v>-1.53346</c:v>
                </c:pt>
                <c:pt idx="378">
                  <c:v>-0.48034</c:v>
                </c:pt>
                <c:pt idx="379">
                  <c:v>0.5756</c:v>
                </c:pt>
                <c:pt idx="380">
                  <c:v>-0.30614</c:v>
                </c:pt>
                <c:pt idx="381">
                  <c:v>0.18969</c:v>
                </c:pt>
                <c:pt idx="382">
                  <c:v>0.59818</c:v>
                </c:pt>
                <c:pt idx="383">
                  <c:v>-0.19967</c:v>
                </c:pt>
                <c:pt idx="384">
                  <c:v>0.08998</c:v>
                </c:pt>
                <c:pt idx="385">
                  <c:v>0.18794</c:v>
                </c:pt>
                <c:pt idx="386">
                  <c:v>0.32647</c:v>
                </c:pt>
                <c:pt idx="387">
                  <c:v>0.16237</c:v>
                </c:pt>
                <c:pt idx="388">
                  <c:v>0.33148</c:v>
                </c:pt>
                <c:pt idx="389">
                  <c:v>-0.24187</c:v>
                </c:pt>
                <c:pt idx="390">
                  <c:v>-0.09413</c:v>
                </c:pt>
                <c:pt idx="391">
                  <c:v>0.79885</c:v>
                </c:pt>
                <c:pt idx="392">
                  <c:v>0.28719</c:v>
                </c:pt>
                <c:pt idx="393">
                  <c:v>-0.52116</c:v>
                </c:pt>
                <c:pt idx="394">
                  <c:v>1.41662</c:v>
                </c:pt>
                <c:pt idx="395">
                  <c:v>0.3177</c:v>
                </c:pt>
                <c:pt idx="396">
                  <c:v>-0.34855</c:v>
                </c:pt>
                <c:pt idx="397">
                  <c:v>-0.0629</c:v>
                </c:pt>
                <c:pt idx="398">
                  <c:v>0.6925</c:v>
                </c:pt>
                <c:pt idx="399">
                  <c:v>-1.00109</c:v>
                </c:pt>
                <c:pt idx="400">
                  <c:v>0.17388</c:v>
                </c:pt>
                <c:pt idx="401">
                  <c:v>0.46845</c:v>
                </c:pt>
                <c:pt idx="402">
                  <c:v>0.41715</c:v>
                </c:pt>
                <c:pt idx="403">
                  <c:v>-0.73579</c:v>
                </c:pt>
                <c:pt idx="404">
                  <c:v>-0.68399</c:v>
                </c:pt>
                <c:pt idx="405">
                  <c:v>0.28108</c:v>
                </c:pt>
                <c:pt idx="406">
                  <c:v>0.17976</c:v>
                </c:pt>
                <c:pt idx="407">
                  <c:v>0.51319</c:v>
                </c:pt>
                <c:pt idx="408">
                  <c:v>-0.36371</c:v>
                </c:pt>
                <c:pt idx="409">
                  <c:v>0.52141</c:v>
                </c:pt>
                <c:pt idx="410">
                  <c:v>0.0985</c:v>
                </c:pt>
                <c:pt idx="411">
                  <c:v>0.39214</c:v>
                </c:pt>
                <c:pt idx="412">
                  <c:v>0.22426</c:v>
                </c:pt>
                <c:pt idx="413">
                  <c:v>-0.48087</c:v>
                </c:pt>
                <c:pt idx="414">
                  <c:v>-1.16335</c:v>
                </c:pt>
                <c:pt idx="415">
                  <c:v>0.33708</c:v>
                </c:pt>
                <c:pt idx="416">
                  <c:v>0.30768</c:v>
                </c:pt>
                <c:pt idx="417">
                  <c:v>-0.16407</c:v>
                </c:pt>
                <c:pt idx="418">
                  <c:v>-0.10134</c:v>
                </c:pt>
                <c:pt idx="419">
                  <c:v>-1.09302</c:v>
                </c:pt>
                <c:pt idx="420">
                  <c:v>-0.20596</c:v>
                </c:pt>
                <c:pt idx="421">
                  <c:v>-0.37076</c:v>
                </c:pt>
                <c:pt idx="422">
                  <c:v>-0.49187</c:v>
                </c:pt>
                <c:pt idx="423">
                  <c:v>-0.02179</c:v>
                </c:pt>
                <c:pt idx="424">
                  <c:v>0.07381</c:v>
                </c:pt>
                <c:pt idx="425">
                  <c:v>0.32614</c:v>
                </c:pt>
                <c:pt idx="426">
                  <c:v>-1.28716</c:v>
                </c:pt>
                <c:pt idx="427">
                  <c:v>-0.64278</c:v>
                </c:pt>
                <c:pt idx="428">
                  <c:v>0.24204</c:v>
                </c:pt>
                <c:pt idx="429">
                  <c:v>-0.65137</c:v>
                </c:pt>
                <c:pt idx="430">
                  <c:v>-0.92807</c:v>
                </c:pt>
                <c:pt idx="431">
                  <c:v>0.20707</c:v>
                </c:pt>
                <c:pt idx="432">
                  <c:v>0.22712</c:v>
                </c:pt>
                <c:pt idx="433">
                  <c:v>0.92562</c:v>
                </c:pt>
                <c:pt idx="434">
                  <c:v>0.28018</c:v>
                </c:pt>
                <c:pt idx="435">
                  <c:v>-0.37815</c:v>
                </c:pt>
                <c:pt idx="436">
                  <c:v>-0.99924</c:v>
                </c:pt>
                <c:pt idx="437">
                  <c:v>-0.64259</c:v>
                </c:pt>
                <c:pt idx="438">
                  <c:v>-0.5987</c:v>
                </c:pt>
                <c:pt idx="439">
                  <c:v>-0.08385</c:v>
                </c:pt>
                <c:pt idx="440">
                  <c:v>-0.54642</c:v>
                </c:pt>
                <c:pt idx="441">
                  <c:v>-0.73053</c:v>
                </c:pt>
                <c:pt idx="442">
                  <c:v>0.36511</c:v>
                </c:pt>
                <c:pt idx="443">
                  <c:v>-1.06712</c:v>
                </c:pt>
                <c:pt idx="444">
                  <c:v>-0.56825</c:v>
                </c:pt>
                <c:pt idx="445">
                  <c:v>-0.55197</c:v>
                </c:pt>
                <c:pt idx="446">
                  <c:v>-0.82603</c:v>
                </c:pt>
                <c:pt idx="447">
                  <c:v>-0.03891</c:v>
                </c:pt>
                <c:pt idx="448">
                  <c:v>0.9084</c:v>
                </c:pt>
                <c:pt idx="449">
                  <c:v>0.38462</c:v>
                </c:pt>
                <c:pt idx="450">
                  <c:v>0.17566</c:v>
                </c:pt>
                <c:pt idx="451">
                  <c:v>0.4727</c:v>
                </c:pt>
                <c:pt idx="452">
                  <c:v>0.01103</c:v>
                </c:pt>
                <c:pt idx="453">
                  <c:v>-0.71017</c:v>
                </c:pt>
                <c:pt idx="454">
                  <c:v>-0.48951</c:v>
                </c:pt>
                <c:pt idx="455">
                  <c:v>0.33639</c:v>
                </c:pt>
                <c:pt idx="456">
                  <c:v>0.42546</c:v>
                </c:pt>
                <c:pt idx="457">
                  <c:v>0.27873</c:v>
                </c:pt>
                <c:pt idx="458">
                  <c:v>0.15034</c:v>
                </c:pt>
                <c:pt idx="459">
                  <c:v>-1.22481</c:v>
                </c:pt>
                <c:pt idx="460">
                  <c:v>0.69413</c:v>
                </c:pt>
                <c:pt idx="461">
                  <c:v>1.45086</c:v>
                </c:pt>
                <c:pt idx="462">
                  <c:v>0.1406</c:v>
                </c:pt>
                <c:pt idx="463">
                  <c:v>-0.51061</c:v>
                </c:pt>
                <c:pt idx="464">
                  <c:v>-0.20577</c:v>
                </c:pt>
                <c:pt idx="465">
                  <c:v>1.11613</c:v>
                </c:pt>
                <c:pt idx="466">
                  <c:v>1.60272</c:v>
                </c:pt>
                <c:pt idx="467">
                  <c:v>0.51837</c:v>
                </c:pt>
                <c:pt idx="468">
                  <c:v>0.41587</c:v>
                </c:pt>
                <c:pt idx="469">
                  <c:v>0.60667</c:v>
                </c:pt>
                <c:pt idx="470">
                  <c:v>-0.43816</c:v>
                </c:pt>
                <c:pt idx="471">
                  <c:v>-0.27035</c:v>
                </c:pt>
                <c:pt idx="472">
                  <c:v>-0.90229</c:v>
                </c:pt>
                <c:pt idx="473">
                  <c:v>0.33682</c:v>
                </c:pt>
                <c:pt idx="474">
                  <c:v>0.36027</c:v>
                </c:pt>
                <c:pt idx="475">
                  <c:v>1.27857</c:v>
                </c:pt>
                <c:pt idx="476">
                  <c:v>-0.23153</c:v>
                </c:pt>
                <c:pt idx="477">
                  <c:v>-0.32393</c:v>
                </c:pt>
                <c:pt idx="478">
                  <c:v>1.08754</c:v>
                </c:pt>
                <c:pt idx="479">
                  <c:v>0.38518</c:v>
                </c:pt>
                <c:pt idx="480">
                  <c:v>-0.60651</c:v>
                </c:pt>
                <c:pt idx="481">
                  <c:v>-0.60025</c:v>
                </c:pt>
                <c:pt idx="482">
                  <c:v>0.57853</c:v>
                </c:pt>
                <c:pt idx="483">
                  <c:v>1.07767</c:v>
                </c:pt>
                <c:pt idx="484">
                  <c:v>-1.61217</c:v>
                </c:pt>
                <c:pt idx="485">
                  <c:v>0.23344</c:v>
                </c:pt>
                <c:pt idx="486">
                  <c:v>0.34309</c:v>
                </c:pt>
                <c:pt idx="487">
                  <c:v>0.14395</c:v>
                </c:pt>
                <c:pt idx="488">
                  <c:v>0.73679</c:v>
                </c:pt>
                <c:pt idx="489">
                  <c:v>-0.06822</c:v>
                </c:pt>
                <c:pt idx="490">
                  <c:v>-1.25916</c:v>
                </c:pt>
                <c:pt idx="491">
                  <c:v>0.39967</c:v>
                </c:pt>
                <c:pt idx="492">
                  <c:v>0.28779</c:v>
                </c:pt>
                <c:pt idx="493">
                  <c:v>0.40655</c:v>
                </c:pt>
                <c:pt idx="494">
                  <c:v>0.18432</c:v>
                </c:pt>
                <c:pt idx="495">
                  <c:v>-0.03092</c:v>
                </c:pt>
                <c:pt idx="496">
                  <c:v>-0.4132</c:v>
                </c:pt>
                <c:pt idx="497">
                  <c:v>0.2084</c:v>
                </c:pt>
                <c:pt idx="498">
                  <c:v>-0.59164</c:v>
                </c:pt>
                <c:pt idx="499">
                  <c:v>-0.50704</c:v>
                </c:pt>
                <c:pt idx="500">
                  <c:v>0.4899</c:v>
                </c:pt>
                <c:pt idx="501">
                  <c:v>-1.14238</c:v>
                </c:pt>
                <c:pt idx="502">
                  <c:v>-0.38151</c:v>
                </c:pt>
                <c:pt idx="503">
                  <c:v>0.5908</c:v>
                </c:pt>
                <c:pt idx="504">
                  <c:v>-0.10799</c:v>
                </c:pt>
                <c:pt idx="505">
                  <c:v>-0.07042</c:v>
                </c:pt>
                <c:pt idx="506">
                  <c:v>-0.42299</c:v>
                </c:pt>
                <c:pt idx="507">
                  <c:v>0.55676</c:v>
                </c:pt>
                <c:pt idx="508">
                  <c:v>1.55655</c:v>
                </c:pt>
                <c:pt idx="509">
                  <c:v>0.14767</c:v>
                </c:pt>
                <c:pt idx="510">
                  <c:v>0.35322</c:v>
                </c:pt>
                <c:pt idx="511">
                  <c:v>0.29614</c:v>
                </c:pt>
                <c:pt idx="512">
                  <c:v>1.33135</c:v>
                </c:pt>
                <c:pt idx="513">
                  <c:v>-0.42036</c:v>
                </c:pt>
                <c:pt idx="514">
                  <c:v>0.82226</c:v>
                </c:pt>
                <c:pt idx="515">
                  <c:v>-0.37697</c:v>
                </c:pt>
                <c:pt idx="516">
                  <c:v>1.3201</c:v>
                </c:pt>
                <c:pt idx="517">
                  <c:v>0.28455</c:v>
                </c:pt>
                <c:pt idx="518">
                  <c:v>-0.04539</c:v>
                </c:pt>
                <c:pt idx="519">
                  <c:v>0.22921</c:v>
                </c:pt>
                <c:pt idx="520">
                  <c:v>-0.60635</c:v>
                </c:pt>
                <c:pt idx="521">
                  <c:v>-0.59295</c:v>
                </c:pt>
                <c:pt idx="522">
                  <c:v>0.17679</c:v>
                </c:pt>
                <c:pt idx="523">
                  <c:v>0.02597</c:v>
                </c:pt>
                <c:pt idx="524">
                  <c:v>0.70323</c:v>
                </c:pt>
                <c:pt idx="525">
                  <c:v>1.08579</c:v>
                </c:pt>
                <c:pt idx="526">
                  <c:v>-0.60645</c:v>
                </c:pt>
                <c:pt idx="527">
                  <c:v>0.21217</c:v>
                </c:pt>
                <c:pt idx="528">
                  <c:v>-0.67345</c:v>
                </c:pt>
                <c:pt idx="529">
                  <c:v>-0.26326</c:v>
                </c:pt>
                <c:pt idx="530">
                  <c:v>0.49361</c:v>
                </c:pt>
                <c:pt idx="531">
                  <c:v>1.0699</c:v>
                </c:pt>
                <c:pt idx="532">
                  <c:v>0.56895</c:v>
                </c:pt>
                <c:pt idx="533">
                  <c:v>0.68833</c:v>
                </c:pt>
                <c:pt idx="534">
                  <c:v>0.21481</c:v>
                </c:pt>
                <c:pt idx="535">
                  <c:v>0.38157</c:v>
                </c:pt>
                <c:pt idx="536">
                  <c:v>0.13391</c:v>
                </c:pt>
                <c:pt idx="537">
                  <c:v>0.21688</c:v>
                </c:pt>
                <c:pt idx="538">
                  <c:v>0.21957</c:v>
                </c:pt>
                <c:pt idx="539">
                  <c:v>0.47764</c:v>
                </c:pt>
                <c:pt idx="540">
                  <c:v>-0.17174</c:v>
                </c:pt>
                <c:pt idx="541">
                  <c:v>0.12648</c:v>
                </c:pt>
                <c:pt idx="542">
                  <c:v>-0.1563</c:v>
                </c:pt>
                <c:pt idx="543">
                  <c:v>-0.37996</c:v>
                </c:pt>
                <c:pt idx="544">
                  <c:v>0.42274</c:v>
                </c:pt>
                <c:pt idx="545">
                  <c:v>0.05532</c:v>
                </c:pt>
                <c:pt idx="546">
                  <c:v>0.71985</c:v>
                </c:pt>
                <c:pt idx="547">
                  <c:v>0.13639</c:v>
                </c:pt>
                <c:pt idx="548">
                  <c:v>0.29506</c:v>
                </c:pt>
                <c:pt idx="549">
                  <c:v>0.08535</c:v>
                </c:pt>
                <c:pt idx="550">
                  <c:v>-0.20538</c:v>
                </c:pt>
                <c:pt idx="551">
                  <c:v>1.16622</c:v>
                </c:pt>
                <c:pt idx="552">
                  <c:v>-0.37843</c:v>
                </c:pt>
                <c:pt idx="553">
                  <c:v>0.27323</c:v>
                </c:pt>
                <c:pt idx="554">
                  <c:v>-0.29395</c:v>
                </c:pt>
                <c:pt idx="555">
                  <c:v>0.93777</c:v>
                </c:pt>
                <c:pt idx="556">
                  <c:v>-1.3879</c:v>
                </c:pt>
                <c:pt idx="557">
                  <c:v>-0.4402</c:v>
                </c:pt>
                <c:pt idx="558">
                  <c:v>-0.13105</c:v>
                </c:pt>
                <c:pt idx="559">
                  <c:v>1.07508</c:v>
                </c:pt>
                <c:pt idx="560">
                  <c:v>0.51385</c:v>
                </c:pt>
                <c:pt idx="561">
                  <c:v>-0.32753</c:v>
                </c:pt>
                <c:pt idx="562">
                  <c:v>-0.12521</c:v>
                </c:pt>
                <c:pt idx="563">
                  <c:v>0.52393</c:v>
                </c:pt>
                <c:pt idx="564">
                  <c:v>-0.16386</c:v>
                </c:pt>
                <c:pt idx="565">
                  <c:v>-0.04729</c:v>
                </c:pt>
                <c:pt idx="566">
                  <c:v>-0.49652</c:v>
                </c:pt>
                <c:pt idx="567">
                  <c:v>0.26806</c:v>
                </c:pt>
                <c:pt idx="568">
                  <c:v>-0.61884</c:v>
                </c:pt>
                <c:pt idx="569">
                  <c:v>0.5844</c:v>
                </c:pt>
                <c:pt idx="570">
                  <c:v>-0.78094</c:v>
                </c:pt>
                <c:pt idx="571">
                  <c:v>0.71475</c:v>
                </c:pt>
                <c:pt idx="572">
                  <c:v>0.30339</c:v>
                </c:pt>
                <c:pt idx="573">
                  <c:v>1.07374</c:v>
                </c:pt>
                <c:pt idx="574">
                  <c:v>-1.03562</c:v>
                </c:pt>
                <c:pt idx="575">
                  <c:v>0.24464</c:v>
                </c:pt>
                <c:pt idx="576">
                  <c:v>0.05737</c:v>
                </c:pt>
                <c:pt idx="577">
                  <c:v>0.32593</c:v>
                </c:pt>
                <c:pt idx="578">
                  <c:v>-0.6514</c:v>
                </c:pt>
                <c:pt idx="579">
                  <c:v>0.20101</c:v>
                </c:pt>
                <c:pt idx="580">
                  <c:v>-0.70937</c:v>
                </c:pt>
                <c:pt idx="581">
                  <c:v>-1.46445</c:v>
                </c:pt>
                <c:pt idx="582">
                  <c:v>0.74169</c:v>
                </c:pt>
                <c:pt idx="583">
                  <c:v>0.69879</c:v>
                </c:pt>
                <c:pt idx="584">
                  <c:v>0.4941</c:v>
                </c:pt>
                <c:pt idx="585">
                  <c:v>1.23455</c:v>
                </c:pt>
                <c:pt idx="586">
                  <c:v>0.24206</c:v>
                </c:pt>
                <c:pt idx="587">
                  <c:v>0.62449</c:v>
                </c:pt>
                <c:pt idx="588">
                  <c:v>-1.62863</c:v>
                </c:pt>
                <c:pt idx="589">
                  <c:v>-0.03785</c:v>
                </c:pt>
                <c:pt idx="590">
                  <c:v>0.09338</c:v>
                </c:pt>
                <c:pt idx="591">
                  <c:v>-0.28298</c:v>
                </c:pt>
                <c:pt idx="592">
                  <c:v>1.12192</c:v>
                </c:pt>
                <c:pt idx="593">
                  <c:v>-0.21298</c:v>
                </c:pt>
                <c:pt idx="594">
                  <c:v>0.59144</c:v>
                </c:pt>
                <c:pt idx="595">
                  <c:v>-1.30689</c:v>
                </c:pt>
                <c:pt idx="596">
                  <c:v>1.26128</c:v>
                </c:pt>
                <c:pt idx="597">
                  <c:v>0.47671</c:v>
                </c:pt>
                <c:pt idx="598">
                  <c:v>1.43333</c:v>
                </c:pt>
                <c:pt idx="599">
                  <c:v>0.66775</c:v>
                </c:pt>
                <c:pt idx="600">
                  <c:v>-0.89758</c:v>
                </c:pt>
                <c:pt idx="601">
                  <c:v>-0.13512</c:v>
                </c:pt>
                <c:pt idx="602">
                  <c:v>-0.29228</c:v>
                </c:pt>
                <c:pt idx="603">
                  <c:v>0.72681</c:v>
                </c:pt>
                <c:pt idx="604">
                  <c:v>0.75181</c:v>
                </c:pt>
                <c:pt idx="605">
                  <c:v>0.36345</c:v>
                </c:pt>
                <c:pt idx="606">
                  <c:v>-1.05306</c:v>
                </c:pt>
                <c:pt idx="607">
                  <c:v>-0.50936</c:v>
                </c:pt>
                <c:pt idx="608">
                  <c:v>0.05776</c:v>
                </c:pt>
                <c:pt idx="609">
                  <c:v>0.26346</c:v>
                </c:pt>
                <c:pt idx="610">
                  <c:v>-0.07543</c:v>
                </c:pt>
                <c:pt idx="611">
                  <c:v>0.58874</c:v>
                </c:pt>
                <c:pt idx="612">
                  <c:v>0.72197</c:v>
                </c:pt>
                <c:pt idx="613">
                  <c:v>0.7979</c:v>
                </c:pt>
                <c:pt idx="614">
                  <c:v>0.47668</c:v>
                </c:pt>
                <c:pt idx="615">
                  <c:v>-0.80495</c:v>
                </c:pt>
                <c:pt idx="616">
                  <c:v>-0.31054</c:v>
                </c:pt>
                <c:pt idx="617">
                  <c:v>-0.04851</c:v>
                </c:pt>
                <c:pt idx="618">
                  <c:v>-1.95241</c:v>
                </c:pt>
                <c:pt idx="619">
                  <c:v>0.70352</c:v>
                </c:pt>
                <c:pt idx="620">
                  <c:v>-0.34049</c:v>
                </c:pt>
                <c:pt idx="621">
                  <c:v>1.01202</c:v>
                </c:pt>
                <c:pt idx="622">
                  <c:v>-0.69449</c:v>
                </c:pt>
                <c:pt idx="623">
                  <c:v>1.80863</c:v>
                </c:pt>
                <c:pt idx="624">
                  <c:v>-0.08666</c:v>
                </c:pt>
                <c:pt idx="625">
                  <c:v>0.19311</c:v>
                </c:pt>
                <c:pt idx="626">
                  <c:v>0.38523</c:v>
                </c:pt>
                <c:pt idx="627">
                  <c:v>-0.88873</c:v>
                </c:pt>
                <c:pt idx="628">
                  <c:v>-0.30124</c:v>
                </c:pt>
                <c:pt idx="629">
                  <c:v>-0.3442</c:v>
                </c:pt>
                <c:pt idx="630">
                  <c:v>-0.69755</c:v>
                </c:pt>
                <c:pt idx="631">
                  <c:v>-0.45202</c:v>
                </c:pt>
                <c:pt idx="632">
                  <c:v>-0.02131</c:v>
                </c:pt>
                <c:pt idx="633">
                  <c:v>1.19397</c:v>
                </c:pt>
                <c:pt idx="634">
                  <c:v>-0.35039</c:v>
                </c:pt>
                <c:pt idx="635">
                  <c:v>0.10006</c:v>
                </c:pt>
                <c:pt idx="636">
                  <c:v>0.07893</c:v>
                </c:pt>
                <c:pt idx="637">
                  <c:v>-0.52037</c:v>
                </c:pt>
                <c:pt idx="638">
                  <c:v>0.04142</c:v>
                </c:pt>
                <c:pt idx="639">
                  <c:v>-0.31186</c:v>
                </c:pt>
                <c:pt idx="640">
                  <c:v>-0.52467</c:v>
                </c:pt>
                <c:pt idx="641">
                  <c:v>-0.70659</c:v>
                </c:pt>
                <c:pt idx="642">
                  <c:v>0.08288</c:v>
                </c:pt>
                <c:pt idx="643">
                  <c:v>-0.38519</c:v>
                </c:pt>
                <c:pt idx="644">
                  <c:v>-0.17028</c:v>
                </c:pt>
                <c:pt idx="645">
                  <c:v>1.59444</c:v>
                </c:pt>
                <c:pt idx="646">
                  <c:v>-0.14054</c:v>
                </c:pt>
                <c:pt idx="647">
                  <c:v>-1.25184</c:v>
                </c:pt>
                <c:pt idx="648">
                  <c:v>0.84534</c:v>
                </c:pt>
                <c:pt idx="649">
                  <c:v>0.62088</c:v>
                </c:pt>
                <c:pt idx="650">
                  <c:v>0.46252</c:v>
                </c:pt>
                <c:pt idx="651">
                  <c:v>0.46308</c:v>
                </c:pt>
                <c:pt idx="652">
                  <c:v>-0.10767</c:v>
                </c:pt>
                <c:pt idx="653">
                  <c:v>1.19623</c:v>
                </c:pt>
                <c:pt idx="654">
                  <c:v>0.16688</c:v>
                </c:pt>
                <c:pt idx="655">
                  <c:v>0.8399</c:v>
                </c:pt>
                <c:pt idx="656">
                  <c:v>-0.41368</c:v>
                </c:pt>
                <c:pt idx="657">
                  <c:v>-1.24182</c:v>
                </c:pt>
                <c:pt idx="658">
                  <c:v>0.7556</c:v>
                </c:pt>
                <c:pt idx="659">
                  <c:v>0.82357</c:v>
                </c:pt>
                <c:pt idx="660">
                  <c:v>-0.6364</c:v>
                </c:pt>
                <c:pt idx="661">
                  <c:v>-0.10928</c:v>
                </c:pt>
                <c:pt idx="662">
                  <c:v>0.38566</c:v>
                </c:pt>
                <c:pt idx="663">
                  <c:v>0.00733</c:v>
                </c:pt>
                <c:pt idx="664">
                  <c:v>-0.42641</c:v>
                </c:pt>
                <c:pt idx="665">
                  <c:v>0.21155</c:v>
                </c:pt>
                <c:pt idx="666">
                  <c:v>0.18531</c:v>
                </c:pt>
                <c:pt idx="667">
                  <c:v>-0.78822</c:v>
                </c:pt>
                <c:pt idx="668">
                  <c:v>0.67203</c:v>
                </c:pt>
                <c:pt idx="669">
                  <c:v>-0.85794</c:v>
                </c:pt>
                <c:pt idx="670">
                  <c:v>-0.02658</c:v>
                </c:pt>
                <c:pt idx="671">
                  <c:v>-0.36463</c:v>
                </c:pt>
                <c:pt idx="672">
                  <c:v>0.27526</c:v>
                </c:pt>
                <c:pt idx="673">
                  <c:v>2.41541</c:v>
                </c:pt>
                <c:pt idx="674">
                  <c:v>0.90696</c:v>
                </c:pt>
                <c:pt idx="675">
                  <c:v>-0.73851</c:v>
                </c:pt>
                <c:pt idx="676">
                  <c:v>1.29299</c:v>
                </c:pt>
                <c:pt idx="677">
                  <c:v>-0.61882</c:v>
                </c:pt>
                <c:pt idx="678">
                  <c:v>0.24854</c:v>
                </c:pt>
                <c:pt idx="679">
                  <c:v>-0.52615</c:v>
                </c:pt>
                <c:pt idx="680">
                  <c:v>0.6806</c:v>
                </c:pt>
                <c:pt idx="681">
                  <c:v>0.47292</c:v>
                </c:pt>
                <c:pt idx="682">
                  <c:v>-0.92788</c:v>
                </c:pt>
                <c:pt idx="683">
                  <c:v>-0.79554</c:v>
                </c:pt>
                <c:pt idx="684">
                  <c:v>0.09162</c:v>
                </c:pt>
                <c:pt idx="685">
                  <c:v>0.79566</c:v>
                </c:pt>
                <c:pt idx="686">
                  <c:v>1.09571</c:v>
                </c:pt>
                <c:pt idx="687">
                  <c:v>1.33176</c:v>
                </c:pt>
                <c:pt idx="688">
                  <c:v>-0.69198</c:v>
                </c:pt>
                <c:pt idx="689">
                  <c:v>-1.12952</c:v>
                </c:pt>
                <c:pt idx="690">
                  <c:v>-0.33828</c:v>
                </c:pt>
                <c:pt idx="691">
                  <c:v>0.14467</c:v>
                </c:pt>
                <c:pt idx="692">
                  <c:v>0.14981</c:v>
                </c:pt>
                <c:pt idx="693">
                  <c:v>-0.34705</c:v>
                </c:pt>
                <c:pt idx="694">
                  <c:v>-0.01701</c:v>
                </c:pt>
                <c:pt idx="695">
                  <c:v>0.11717</c:v>
                </c:pt>
                <c:pt idx="696">
                  <c:v>0.23478</c:v>
                </c:pt>
                <c:pt idx="697">
                  <c:v>-1.18274</c:v>
                </c:pt>
                <c:pt idx="698">
                  <c:v>-0.14279</c:v>
                </c:pt>
                <c:pt idx="699">
                  <c:v>0.40424</c:v>
                </c:pt>
                <c:pt idx="700">
                  <c:v>-1.31806</c:v>
                </c:pt>
                <c:pt idx="701">
                  <c:v>-0.53702</c:v>
                </c:pt>
                <c:pt idx="702">
                  <c:v>-1.00166</c:v>
                </c:pt>
                <c:pt idx="703">
                  <c:v>-1.1978</c:v>
                </c:pt>
                <c:pt idx="704">
                  <c:v>0.60149</c:v>
                </c:pt>
                <c:pt idx="705">
                  <c:v>0.40728</c:v>
                </c:pt>
                <c:pt idx="706">
                  <c:v>-0.49037</c:v>
                </c:pt>
                <c:pt idx="707">
                  <c:v>0.25291</c:v>
                </c:pt>
                <c:pt idx="708">
                  <c:v>0.08929</c:v>
                </c:pt>
                <c:pt idx="709">
                  <c:v>0.81302</c:v>
                </c:pt>
                <c:pt idx="710">
                  <c:v>0.3171</c:v>
                </c:pt>
                <c:pt idx="711">
                  <c:v>1.72509</c:v>
                </c:pt>
                <c:pt idx="712">
                  <c:v>-0.12882</c:v>
                </c:pt>
                <c:pt idx="713">
                  <c:v>0.36821</c:v>
                </c:pt>
                <c:pt idx="714">
                  <c:v>0.06047</c:v>
                </c:pt>
                <c:pt idx="715">
                  <c:v>0.53056</c:v>
                </c:pt>
                <c:pt idx="716">
                  <c:v>0.1315</c:v>
                </c:pt>
                <c:pt idx="717">
                  <c:v>-0.27486</c:v>
                </c:pt>
                <c:pt idx="718">
                  <c:v>3.21727</c:v>
                </c:pt>
                <c:pt idx="719">
                  <c:v>-0.76775</c:v>
                </c:pt>
                <c:pt idx="720">
                  <c:v>-0.15056</c:v>
                </c:pt>
                <c:pt idx="721">
                  <c:v>0.11513</c:v>
                </c:pt>
                <c:pt idx="722">
                  <c:v>0.8349</c:v>
                </c:pt>
                <c:pt idx="723">
                  <c:v>-1.01288</c:v>
                </c:pt>
                <c:pt idx="724">
                  <c:v>-0.01717</c:v>
                </c:pt>
                <c:pt idx="725">
                  <c:v>0.59748</c:v>
                </c:pt>
                <c:pt idx="726">
                  <c:v>-0.57023</c:v>
                </c:pt>
                <c:pt idx="727">
                  <c:v>1.09473</c:v>
                </c:pt>
                <c:pt idx="728">
                  <c:v>-0.4133</c:v>
                </c:pt>
                <c:pt idx="729">
                  <c:v>0.08131</c:v>
                </c:pt>
                <c:pt idx="730">
                  <c:v>0.19206</c:v>
                </c:pt>
                <c:pt idx="731">
                  <c:v>-0.32136</c:v>
                </c:pt>
                <c:pt idx="732">
                  <c:v>0.85231</c:v>
                </c:pt>
                <c:pt idx="733">
                  <c:v>0.13655</c:v>
                </c:pt>
                <c:pt idx="734">
                  <c:v>0.6082</c:v>
                </c:pt>
                <c:pt idx="735">
                  <c:v>0.01225</c:v>
                </c:pt>
                <c:pt idx="736">
                  <c:v>-0.10167</c:v>
                </c:pt>
                <c:pt idx="737">
                  <c:v>0.80218</c:v>
                </c:pt>
                <c:pt idx="738">
                  <c:v>-0.79876</c:v>
                </c:pt>
                <c:pt idx="739">
                  <c:v>-0.00848</c:v>
                </c:pt>
                <c:pt idx="740">
                  <c:v>-0.83679</c:v>
                </c:pt>
                <c:pt idx="741">
                  <c:v>0.54318</c:v>
                </c:pt>
                <c:pt idx="742">
                  <c:v>0.12529</c:v>
                </c:pt>
                <c:pt idx="743">
                  <c:v>0.18454</c:v>
                </c:pt>
                <c:pt idx="744">
                  <c:v>0.06638</c:v>
                </c:pt>
                <c:pt idx="745">
                  <c:v>0.78059</c:v>
                </c:pt>
                <c:pt idx="746">
                  <c:v>-0.57086</c:v>
                </c:pt>
                <c:pt idx="747">
                  <c:v>0.33552</c:v>
                </c:pt>
                <c:pt idx="748">
                  <c:v>-0.65719</c:v>
                </c:pt>
                <c:pt idx="749">
                  <c:v>-0.52441</c:v>
                </c:pt>
                <c:pt idx="750">
                  <c:v>0.46843</c:v>
                </c:pt>
                <c:pt idx="751">
                  <c:v>2.13609</c:v>
                </c:pt>
                <c:pt idx="752">
                  <c:v>0.33215</c:v>
                </c:pt>
                <c:pt idx="753">
                  <c:v>-0.88867</c:v>
                </c:pt>
                <c:pt idx="754">
                  <c:v>0.70837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564184"/>
        <c:axId val="-2089183208"/>
      </c:scatterChart>
      <c:valAx>
        <c:axId val="-2095564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observed wind speed</a:t>
                </a:r>
                <a:r>
                  <a:rPr lang="en-US" sz="1200" baseline="0"/>
                  <a:t>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9183208"/>
        <c:crosses val="autoZero"/>
        <c:crossBetween val="midCat"/>
      </c:valAx>
      <c:valAx>
        <c:axId val="-2089183208"/>
        <c:scaling>
          <c:orientation val="minMax"/>
          <c:max val="4.0"/>
          <c:min val="-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forecast</a:t>
                </a:r>
                <a:r>
                  <a:rPr lang="en-US" sz="1200" baseline="0"/>
                  <a:t> wind bias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564184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 July 2016 00Z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alb04_00Z!$G$2:$G$16</c:f>
              <c:numCache>
                <c:formatCode>General</c:formatCode>
                <c:ptCount val="15"/>
                <c:pt idx="0">
                  <c:v>5.8436</c:v>
                </c:pt>
                <c:pt idx="1">
                  <c:v>6.098</c:v>
                </c:pt>
                <c:pt idx="2">
                  <c:v>6.4854</c:v>
                </c:pt>
                <c:pt idx="3">
                  <c:v>6.744</c:v>
                </c:pt>
                <c:pt idx="4">
                  <c:v>7.5335</c:v>
                </c:pt>
                <c:pt idx="5">
                  <c:v>7.7333</c:v>
                </c:pt>
                <c:pt idx="6">
                  <c:v>7.7413</c:v>
                </c:pt>
                <c:pt idx="7">
                  <c:v>7.6387</c:v>
                </c:pt>
                <c:pt idx="8">
                  <c:v>7.3732</c:v>
                </c:pt>
                <c:pt idx="9">
                  <c:v>7.2095</c:v>
                </c:pt>
                <c:pt idx="10">
                  <c:v>7.1351</c:v>
                </c:pt>
                <c:pt idx="11">
                  <c:v>7.417</c:v>
                </c:pt>
                <c:pt idx="12">
                  <c:v>8.6838</c:v>
                </c:pt>
                <c:pt idx="13">
                  <c:v>9.6992</c:v>
                </c:pt>
                <c:pt idx="14">
                  <c:v>11.185</c:v>
                </c:pt>
              </c:numCache>
            </c:numRef>
          </c:xVal>
          <c:yVal>
            <c:numRef>
              <c:f>alb08_00Z!$AP$2:$AP$16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5985896"/>
        <c:axId val="-2113763976"/>
      </c:scatterChart>
      <c:valAx>
        <c:axId val="-2065985896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3763976"/>
        <c:crosses val="autoZero"/>
        <c:crossBetween val="midCat"/>
      </c:valAx>
      <c:valAx>
        <c:axId val="-2113763976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5985896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alb04_00Z!$AM$2:$AM$16</c:f>
              <c:numCache>
                <c:formatCode>General</c:formatCode>
                <c:ptCount val="15"/>
                <c:pt idx="0">
                  <c:v>308.7700626267567</c:v>
                </c:pt>
                <c:pt idx="1">
                  <c:v>308.7789995113279</c:v>
                </c:pt>
                <c:pt idx="2">
                  <c:v>308.7934845757948</c:v>
                </c:pt>
                <c:pt idx="3">
                  <c:v>308.8042027168245</c:v>
                </c:pt>
                <c:pt idx="4">
                  <c:v>308.8905828660149</c:v>
                </c:pt>
                <c:pt idx="5">
                  <c:v>308.9831225505589</c:v>
                </c:pt>
                <c:pt idx="6">
                  <c:v>309.135834876487</c:v>
                </c:pt>
                <c:pt idx="7">
                  <c:v>309.5808210516892</c:v>
                </c:pt>
                <c:pt idx="8">
                  <c:v>311.30321420833</c:v>
                </c:pt>
                <c:pt idx="9">
                  <c:v>312.4483297553082</c:v>
                </c:pt>
                <c:pt idx="10">
                  <c:v>313.7072087399468</c:v>
                </c:pt>
                <c:pt idx="11">
                  <c:v>315.8224542213999</c:v>
                </c:pt>
                <c:pt idx="12">
                  <c:v>318.7716389069443</c:v>
                </c:pt>
                <c:pt idx="13">
                  <c:v>321.7572532861666</c:v>
                </c:pt>
                <c:pt idx="14">
                  <c:v>327.1444744585124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308.9130579599692</c:v>
                </c:pt>
                <c:pt idx="2">
                  <c:v>308.9220729469188</c:v>
                </c:pt>
                <c:pt idx="3">
                  <c:v>308.9247982837762</c:v>
                </c:pt>
                <c:pt idx="4">
                  <c:v>309.0773970483526</c:v>
                </c:pt>
                <c:pt idx="5">
                  <c:v>309.2179952465407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312.7976264535927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318.7133170494577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682872"/>
        <c:axId val="-2057930264"/>
      </c:scatterChart>
      <c:valAx>
        <c:axId val="-2057682872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7930264"/>
        <c:crosses val="autoZero"/>
        <c:crossBetween val="midCat"/>
      </c:valAx>
      <c:valAx>
        <c:axId val="-2057930264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7682872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</a:t>
            </a:r>
            <a:r>
              <a:rPr lang="en-US" baseline="0"/>
              <a:t> </a:t>
            </a:r>
            <a:r>
              <a:rPr lang="en-US"/>
              <a:t>July 2016 00Z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alb04_00Z!$G$2:$G$16</c:f>
              <c:numCache>
                <c:formatCode>General</c:formatCode>
                <c:ptCount val="15"/>
                <c:pt idx="0">
                  <c:v>5.8436</c:v>
                </c:pt>
                <c:pt idx="1">
                  <c:v>6.098</c:v>
                </c:pt>
                <c:pt idx="2">
                  <c:v>6.4854</c:v>
                </c:pt>
                <c:pt idx="3">
                  <c:v>6.744</c:v>
                </c:pt>
                <c:pt idx="4">
                  <c:v>7.5335</c:v>
                </c:pt>
                <c:pt idx="5">
                  <c:v>7.7333</c:v>
                </c:pt>
                <c:pt idx="6">
                  <c:v>7.7413</c:v>
                </c:pt>
                <c:pt idx="7">
                  <c:v>7.6387</c:v>
                </c:pt>
                <c:pt idx="8">
                  <c:v>7.3732</c:v>
                </c:pt>
                <c:pt idx="9">
                  <c:v>7.2095</c:v>
                </c:pt>
                <c:pt idx="10">
                  <c:v>7.1351</c:v>
                </c:pt>
                <c:pt idx="11">
                  <c:v>7.417</c:v>
                </c:pt>
                <c:pt idx="12">
                  <c:v>8.6838</c:v>
                </c:pt>
                <c:pt idx="13">
                  <c:v>9.6992</c:v>
                </c:pt>
                <c:pt idx="14">
                  <c:v>11.185</c:v>
                </c:pt>
              </c:numCache>
            </c:numRef>
          </c:xVal>
          <c:yVal>
            <c:numRef>
              <c:f>alb04_00Z!$AP$2:$AP$16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7.214799999999999</c:v>
                </c:pt>
                <c:pt idx="5">
                  <c:v>7.347899999999999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7.558899999999999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424984"/>
        <c:axId val="-2074180104"/>
      </c:scatterChart>
      <c:valAx>
        <c:axId val="-2119424984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</a:t>
                </a:r>
                <a:r>
                  <a:rPr lang="en-US" sz="1200" baseline="0"/>
                  <a:t>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4180104"/>
        <c:crosses val="autoZero"/>
        <c:crossBetween val="midCat"/>
      </c:valAx>
      <c:valAx>
        <c:axId val="-2074180104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9424984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ALB04N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alb04NOAH_00Z!$AM$1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alb04NOAH_00Z!$AM$2:$AM$16</c:f>
              <c:numCache>
                <c:formatCode>General</c:formatCode>
                <c:ptCount val="15"/>
                <c:pt idx="0">
                  <c:v>310.8349656926276</c:v>
                </c:pt>
                <c:pt idx="1">
                  <c:v>310.8312183620313</c:v>
                </c:pt>
                <c:pt idx="2">
                  <c:v>310.8245555568256</c:v>
                </c:pt>
                <c:pt idx="3">
                  <c:v>310.8210870554493</c:v>
                </c:pt>
                <c:pt idx="4">
                  <c:v>310.85605833946</c:v>
                </c:pt>
                <c:pt idx="5">
                  <c:v>310.9058306884912</c:v>
                </c:pt>
                <c:pt idx="6">
                  <c:v>311.0062671217673</c:v>
                </c:pt>
                <c:pt idx="7">
                  <c:v>311.2701070334498</c:v>
                </c:pt>
                <c:pt idx="8">
                  <c:v>312.2665461578761</c:v>
                </c:pt>
                <c:pt idx="9">
                  <c:v>313.0185312677493</c:v>
                </c:pt>
                <c:pt idx="10">
                  <c:v>313.8818688356365</c:v>
                </c:pt>
                <c:pt idx="11">
                  <c:v>315.6072780955352</c:v>
                </c:pt>
                <c:pt idx="12">
                  <c:v>318.54051241084</c:v>
                </c:pt>
                <c:pt idx="13">
                  <c:v>321.6136624634742</c:v>
                </c:pt>
                <c:pt idx="14">
                  <c:v>327.063585764963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308.9130579599693</c:v>
                </c:pt>
                <c:pt idx="2">
                  <c:v>308.9220729469189</c:v>
                </c:pt>
                <c:pt idx="3">
                  <c:v>308.9247982837762</c:v>
                </c:pt>
                <c:pt idx="4">
                  <c:v>309.0773970483527</c:v>
                </c:pt>
                <c:pt idx="5">
                  <c:v>309.2179952465408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312.7976264535928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318.7133170494578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2694152"/>
        <c:axId val="-2063841112"/>
      </c:scatterChart>
      <c:valAx>
        <c:axId val="-207269415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3841112"/>
        <c:crosses val="autoZero"/>
        <c:crossBetween val="midCat"/>
      </c:valAx>
      <c:valAx>
        <c:axId val="-2063841112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269415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ALB04N July 2016 00Z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alb04NOAH_00Z!$G$1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alb04NOAH_00Z!$G$2:$G$16</c:f>
              <c:numCache>
                <c:formatCode>General</c:formatCode>
                <c:ptCount val="15"/>
                <c:pt idx="0">
                  <c:v>5.8723</c:v>
                </c:pt>
                <c:pt idx="1">
                  <c:v>6.1384</c:v>
                </c:pt>
                <c:pt idx="2">
                  <c:v>6.545</c:v>
                </c:pt>
                <c:pt idx="3">
                  <c:v>6.8167</c:v>
                </c:pt>
                <c:pt idx="4">
                  <c:v>7.555</c:v>
                </c:pt>
                <c:pt idx="5">
                  <c:v>7.7114</c:v>
                </c:pt>
                <c:pt idx="6">
                  <c:v>7.7196</c:v>
                </c:pt>
                <c:pt idx="7">
                  <c:v>7.634</c:v>
                </c:pt>
                <c:pt idx="8">
                  <c:v>7.393</c:v>
                </c:pt>
                <c:pt idx="9">
                  <c:v>7.3524</c:v>
                </c:pt>
                <c:pt idx="10">
                  <c:v>7.3555</c:v>
                </c:pt>
                <c:pt idx="11">
                  <c:v>7.7043</c:v>
                </c:pt>
                <c:pt idx="12">
                  <c:v>9.1952</c:v>
                </c:pt>
                <c:pt idx="13">
                  <c:v>10.3604</c:v>
                </c:pt>
                <c:pt idx="14">
                  <c:v>11.7617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7.2148</c:v>
                </c:pt>
                <c:pt idx="5">
                  <c:v>7.3479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8792856"/>
        <c:axId val="-2070290872"/>
      </c:scatterChart>
      <c:valAx>
        <c:axId val="-2078792856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0290872"/>
        <c:crosses val="autoZero"/>
        <c:crossBetween val="midCat"/>
      </c:valAx>
      <c:valAx>
        <c:axId val="-2070290872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8792856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ALB04N July 2016 00Z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alb04NOAH_00Z!$AM$1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alb04NOAH_00Z!$AM$2:$AM$16</c:f>
              <c:numCache>
                <c:formatCode>General</c:formatCode>
                <c:ptCount val="15"/>
                <c:pt idx="0">
                  <c:v>310.8349656926276</c:v>
                </c:pt>
                <c:pt idx="1">
                  <c:v>310.8312183620313</c:v>
                </c:pt>
                <c:pt idx="2">
                  <c:v>310.8245555568256</c:v>
                </c:pt>
                <c:pt idx="3">
                  <c:v>310.8210870554493</c:v>
                </c:pt>
                <c:pt idx="4">
                  <c:v>310.85605833946</c:v>
                </c:pt>
                <c:pt idx="5">
                  <c:v>310.9058306884912</c:v>
                </c:pt>
                <c:pt idx="6">
                  <c:v>311.0062671217673</c:v>
                </c:pt>
                <c:pt idx="7">
                  <c:v>311.2701070334498</c:v>
                </c:pt>
                <c:pt idx="8">
                  <c:v>312.2665461578761</c:v>
                </c:pt>
                <c:pt idx="9">
                  <c:v>313.0185312677493</c:v>
                </c:pt>
                <c:pt idx="10">
                  <c:v>313.8818688356365</c:v>
                </c:pt>
                <c:pt idx="11">
                  <c:v>315.6072780955352</c:v>
                </c:pt>
                <c:pt idx="12">
                  <c:v>318.54051241084</c:v>
                </c:pt>
                <c:pt idx="13">
                  <c:v>321.6136624634742</c:v>
                </c:pt>
                <c:pt idx="14">
                  <c:v>327.063585764963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alb01_00Z!$AN$2:$AN$16</c:f>
              <c:numCache>
                <c:formatCode>General</c:formatCode>
                <c:ptCount val="15"/>
                <c:pt idx="0">
                  <c:v>308.9549815117962</c:v>
                </c:pt>
                <c:pt idx="1">
                  <c:v>308.9130579599693</c:v>
                </c:pt>
                <c:pt idx="2">
                  <c:v>308.9220729469189</c:v>
                </c:pt>
                <c:pt idx="3">
                  <c:v>308.9247982837762</c:v>
                </c:pt>
                <c:pt idx="4">
                  <c:v>309.0773970483527</c:v>
                </c:pt>
                <c:pt idx="5">
                  <c:v>309.2179952465408</c:v>
                </c:pt>
                <c:pt idx="6">
                  <c:v>309.3933205136009</c:v>
                </c:pt>
                <c:pt idx="7">
                  <c:v>309.873668934559</c:v>
                </c:pt>
                <c:pt idx="8">
                  <c:v>311.6730857592696</c:v>
                </c:pt>
                <c:pt idx="9">
                  <c:v>312.7976264535928</c:v>
                </c:pt>
                <c:pt idx="10">
                  <c:v>313.8684692633275</c:v>
                </c:pt>
                <c:pt idx="11">
                  <c:v>315.9049494851383</c:v>
                </c:pt>
                <c:pt idx="12">
                  <c:v>318.7133170494578</c:v>
                </c:pt>
                <c:pt idx="13">
                  <c:v>321.7339952199688</c:v>
                </c:pt>
                <c:pt idx="14">
                  <c:v>327.665041551546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7132040"/>
        <c:axId val="-2066180232"/>
      </c:scatterChart>
      <c:valAx>
        <c:axId val="-2067132040"/>
        <c:scaling>
          <c:orientation val="minMax"/>
          <c:max val="315.0"/>
          <c:min val="30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180232"/>
        <c:crosses val="autoZero"/>
        <c:crossBetween val="midCat"/>
      </c:valAx>
      <c:valAx>
        <c:axId val="-2066180232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7132040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ALB04N</a:t>
            </a:r>
            <a:r>
              <a:rPr lang="en-US" baseline="0"/>
              <a:t> </a:t>
            </a:r>
            <a:r>
              <a:rPr lang="en-US"/>
              <a:t>July 2016 00Z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alb04NOAH_00Z!$G$1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alb04NOAH_00Z!$G$2:$G$16</c:f>
              <c:numCache>
                <c:formatCode>General</c:formatCode>
                <c:ptCount val="15"/>
                <c:pt idx="0">
                  <c:v>5.8723</c:v>
                </c:pt>
                <c:pt idx="1">
                  <c:v>6.1384</c:v>
                </c:pt>
                <c:pt idx="2">
                  <c:v>6.545</c:v>
                </c:pt>
                <c:pt idx="3">
                  <c:v>6.8167</c:v>
                </c:pt>
                <c:pt idx="4">
                  <c:v>7.555</c:v>
                </c:pt>
                <c:pt idx="5">
                  <c:v>7.7114</c:v>
                </c:pt>
                <c:pt idx="6">
                  <c:v>7.7196</c:v>
                </c:pt>
                <c:pt idx="7">
                  <c:v>7.634</c:v>
                </c:pt>
                <c:pt idx="8">
                  <c:v>7.393</c:v>
                </c:pt>
                <c:pt idx="9">
                  <c:v>7.3524</c:v>
                </c:pt>
                <c:pt idx="10">
                  <c:v>7.3555</c:v>
                </c:pt>
                <c:pt idx="11">
                  <c:v>7.7043</c:v>
                </c:pt>
                <c:pt idx="12">
                  <c:v>9.1952</c:v>
                </c:pt>
                <c:pt idx="13">
                  <c:v>10.3604</c:v>
                </c:pt>
                <c:pt idx="14">
                  <c:v>11.7617</c:v>
                </c:pt>
              </c:numCache>
            </c:numRef>
          </c:xVal>
          <c:yVal>
            <c:numRef>
              <c:f>alb04NOAH_00Z!$AP$2:$AP$16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alb01_00Z!$H$1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plus>
            <c:minus>
              <c:numRef>
                <c:f>alb01_00Z!$N$2:$N$16</c:f>
                <c:numCache>
                  <c:formatCode>General</c:formatCode>
                  <c:ptCount val="15"/>
                  <c:pt idx="0">
                    <c:v>0.88256</c:v>
                  </c:pt>
                  <c:pt idx="1">
                    <c:v>0.99752</c:v>
                  </c:pt>
                  <c:pt idx="2">
                    <c:v>1.17848</c:v>
                  </c:pt>
                  <c:pt idx="3">
                    <c:v>1.27534</c:v>
                  </c:pt>
                  <c:pt idx="4">
                    <c:v>1.70451</c:v>
                  </c:pt>
                  <c:pt idx="5">
                    <c:v>1.895</c:v>
                  </c:pt>
                  <c:pt idx="6">
                    <c:v>1.99121</c:v>
                  </c:pt>
                  <c:pt idx="7">
                    <c:v>2.10845</c:v>
                  </c:pt>
                  <c:pt idx="8">
                    <c:v>2.04465</c:v>
                  </c:pt>
                  <c:pt idx="9">
                    <c:v>1.96255</c:v>
                  </c:pt>
                  <c:pt idx="10">
                    <c:v>1.8914</c:v>
                  </c:pt>
                  <c:pt idx="11">
                    <c:v>2.05457</c:v>
                  </c:pt>
                  <c:pt idx="12">
                    <c:v>2.55235</c:v>
                  </c:pt>
                  <c:pt idx="13">
                    <c:v>2.84053</c:v>
                  </c:pt>
                  <c:pt idx="14">
                    <c:v>3.3921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alb01_00Z!$H$2:$H$16</c:f>
              <c:numCache>
                <c:formatCode>General</c:formatCode>
                <c:ptCount val="15"/>
                <c:pt idx="0">
                  <c:v>5.0316</c:v>
                </c:pt>
                <c:pt idx="1">
                  <c:v>5.4094</c:v>
                </c:pt>
                <c:pt idx="2">
                  <c:v>5.98</c:v>
                </c:pt>
                <c:pt idx="3">
                  <c:v>6.3439</c:v>
                </c:pt>
                <c:pt idx="4">
                  <c:v>7.2148</c:v>
                </c:pt>
                <c:pt idx="5">
                  <c:v>7.3479</c:v>
                </c:pt>
                <c:pt idx="6">
                  <c:v>7.3867</c:v>
                </c:pt>
                <c:pt idx="7">
                  <c:v>7.5207</c:v>
                </c:pt>
                <c:pt idx="8">
                  <c:v>7.5044</c:v>
                </c:pt>
                <c:pt idx="9">
                  <c:v>7.5759</c:v>
                </c:pt>
                <c:pt idx="10">
                  <c:v>7.5589</c:v>
                </c:pt>
                <c:pt idx="11">
                  <c:v>7.9643</c:v>
                </c:pt>
                <c:pt idx="12">
                  <c:v>9.4795</c:v>
                </c:pt>
                <c:pt idx="13">
                  <c:v>10.7202</c:v>
                </c:pt>
                <c:pt idx="14">
                  <c:v>12.1229</c:v>
                </c:pt>
              </c:numCache>
            </c:numRef>
          </c:xVal>
          <c:yVal>
            <c:numRef>
              <c:f>alb01_00Z!$AP$2:$AP$16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594040"/>
        <c:axId val="-2070378616"/>
      </c:scatterChart>
      <c:valAx>
        <c:axId val="-207559404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</a:t>
                </a:r>
                <a:r>
                  <a:rPr lang="en-US" sz="1200" baseline="0"/>
                  <a:t>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0378616"/>
        <c:crosses val="autoZero"/>
        <c:crossBetween val="midCat"/>
      </c:valAx>
      <c:valAx>
        <c:axId val="-2070378616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5594040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alb01_12Z!$AM$2:$AM$16</c:f>
              <c:numCache>
                <c:formatCode>General</c:formatCode>
                <c:ptCount val="15"/>
                <c:pt idx="0">
                  <c:v>299.3053092270313</c:v>
                </c:pt>
                <c:pt idx="1">
                  <c:v>299.9696709802565</c:v>
                </c:pt>
                <c:pt idx="2">
                  <c:v>300.9689718136812</c:v>
                </c:pt>
                <c:pt idx="3">
                  <c:v>301.6270606974818</c:v>
                </c:pt>
                <c:pt idx="4">
                  <c:v>305.1489644257881</c:v>
                </c:pt>
                <c:pt idx="5">
                  <c:v>306.8217495970102</c:v>
                </c:pt>
                <c:pt idx="6">
                  <c:v>308.021605179018</c:v>
                </c:pt>
                <c:pt idx="7">
                  <c:v>309.7837056288768</c:v>
                </c:pt>
                <c:pt idx="8">
                  <c:v>312.1694599866965</c:v>
                </c:pt>
                <c:pt idx="9">
                  <c:v>313.1418873701484</c:v>
                </c:pt>
                <c:pt idx="10">
                  <c:v>314.0237027247911</c:v>
                </c:pt>
                <c:pt idx="11">
                  <c:v>315.6073130241159</c:v>
                </c:pt>
                <c:pt idx="12">
                  <c:v>318.1323053026326</c:v>
                </c:pt>
                <c:pt idx="13">
                  <c:v>321.04602755679</c:v>
                </c:pt>
                <c:pt idx="14">
                  <c:v>326.4467008963135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plus>
            <c:min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9540152"/>
        <c:axId val="-2077396456"/>
      </c:scatterChart>
      <c:valAx>
        <c:axId val="-206954015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396456"/>
        <c:crosses val="autoZero"/>
        <c:crossBetween val="midCat"/>
      </c:valAx>
      <c:valAx>
        <c:axId val="-2077396456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954015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12Z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alb01_12Z!$G$2:$G$16</c:f>
              <c:numCache>
                <c:formatCode>General</c:formatCode>
                <c:ptCount val="15"/>
                <c:pt idx="0">
                  <c:v>4.7967</c:v>
                </c:pt>
                <c:pt idx="1">
                  <c:v>5.667099999999999</c:v>
                </c:pt>
                <c:pt idx="2">
                  <c:v>7.0856</c:v>
                </c:pt>
                <c:pt idx="3">
                  <c:v>8.061</c:v>
                </c:pt>
                <c:pt idx="4">
                  <c:v>11.6068</c:v>
                </c:pt>
                <c:pt idx="5">
                  <c:v>11.6982</c:v>
                </c:pt>
                <c:pt idx="6">
                  <c:v>11.0127</c:v>
                </c:pt>
                <c:pt idx="7">
                  <c:v>9.4793</c:v>
                </c:pt>
                <c:pt idx="8">
                  <c:v>7.5462</c:v>
                </c:pt>
                <c:pt idx="9">
                  <c:v>7.2507</c:v>
                </c:pt>
                <c:pt idx="10">
                  <c:v>7.2679</c:v>
                </c:pt>
                <c:pt idx="11">
                  <c:v>7.6119</c:v>
                </c:pt>
                <c:pt idx="12">
                  <c:v>8.6852</c:v>
                </c:pt>
                <c:pt idx="13">
                  <c:v>9.4378</c:v>
                </c:pt>
                <c:pt idx="14">
                  <c:v>10.6963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795592"/>
        <c:axId val="-2072460744"/>
      </c:scatterChart>
      <c:valAx>
        <c:axId val="-2117795592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2460744"/>
        <c:crosses val="autoZero"/>
        <c:crossBetween val="midCat"/>
      </c:valAx>
      <c:valAx>
        <c:axId val="-2072460744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779559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alb01_12Z!$AM$2:$AM$16</c:f>
              <c:numCache>
                <c:formatCode>General</c:formatCode>
                <c:ptCount val="15"/>
                <c:pt idx="0">
                  <c:v>299.3053092270313</c:v>
                </c:pt>
                <c:pt idx="1">
                  <c:v>299.9696709802565</c:v>
                </c:pt>
                <c:pt idx="2">
                  <c:v>300.9689718136812</c:v>
                </c:pt>
                <c:pt idx="3">
                  <c:v>301.6270606974818</c:v>
                </c:pt>
                <c:pt idx="4">
                  <c:v>305.1489644257881</c:v>
                </c:pt>
                <c:pt idx="5">
                  <c:v>306.8217495970102</c:v>
                </c:pt>
                <c:pt idx="6">
                  <c:v>308.021605179018</c:v>
                </c:pt>
                <c:pt idx="7">
                  <c:v>309.7837056288768</c:v>
                </c:pt>
                <c:pt idx="8">
                  <c:v>312.1694599866965</c:v>
                </c:pt>
                <c:pt idx="9">
                  <c:v>313.1418873701484</c:v>
                </c:pt>
                <c:pt idx="10">
                  <c:v>314.0237027247911</c:v>
                </c:pt>
                <c:pt idx="11">
                  <c:v>315.6073130241159</c:v>
                </c:pt>
                <c:pt idx="12">
                  <c:v>318.1323053026326</c:v>
                </c:pt>
                <c:pt idx="13">
                  <c:v>321.04602755679</c:v>
                </c:pt>
                <c:pt idx="14">
                  <c:v>326.4467008963135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1854936"/>
        <c:axId val="-2060850840"/>
      </c:scatterChart>
      <c:valAx>
        <c:axId val="-2071854936"/>
        <c:scaling>
          <c:orientation val="minMax"/>
          <c:max val="315.0"/>
          <c:min val="29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0850840"/>
        <c:crosses val="autoZero"/>
        <c:crossBetween val="midCat"/>
      </c:valAx>
      <c:valAx>
        <c:axId val="-2060850840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1854936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Bias vs. centered GF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'alb01 onemin'!$AQ$1</c:f>
              <c:strCache>
                <c:ptCount val="1"/>
                <c:pt idx="0">
                  <c:v>bias_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'alb01 onemin'!$AT$2:$AT$756</c:f>
              <c:numCache>
                <c:formatCode>General</c:formatCode>
                <c:ptCount val="755"/>
                <c:pt idx="0">
                  <c:v>-0.0237800000000001</c:v>
                </c:pt>
                <c:pt idx="1">
                  <c:v>-0.07247</c:v>
                </c:pt>
                <c:pt idx="2">
                  <c:v>-0.00868000000000002</c:v>
                </c:pt>
                <c:pt idx="3">
                  <c:v>-0.0705199999999999</c:v>
                </c:pt>
                <c:pt idx="4">
                  <c:v>-0.09955</c:v>
                </c:pt>
                <c:pt idx="5">
                  <c:v>-0.0503800000000001</c:v>
                </c:pt>
                <c:pt idx="6">
                  <c:v>0.07803</c:v>
                </c:pt>
                <c:pt idx="7">
                  <c:v>-0.0265500000000001</c:v>
                </c:pt>
                <c:pt idx="8">
                  <c:v>0.01816</c:v>
                </c:pt>
                <c:pt idx="9">
                  <c:v>-0.06287</c:v>
                </c:pt>
                <c:pt idx="10">
                  <c:v>0.15081</c:v>
                </c:pt>
                <c:pt idx="11">
                  <c:v>-0.0713600000000001</c:v>
                </c:pt>
                <c:pt idx="12">
                  <c:v>0.07925</c:v>
                </c:pt>
                <c:pt idx="13">
                  <c:v>0.0409599999999999</c:v>
                </c:pt>
                <c:pt idx="14">
                  <c:v>-0.00378999999999996</c:v>
                </c:pt>
                <c:pt idx="15">
                  <c:v>0.0299499999999999</c:v>
                </c:pt>
                <c:pt idx="16">
                  <c:v>-0.0249699999999999</c:v>
                </c:pt>
                <c:pt idx="17">
                  <c:v>-0.04491</c:v>
                </c:pt>
                <c:pt idx="18">
                  <c:v>-0.0127699999999999</c:v>
                </c:pt>
                <c:pt idx="19">
                  <c:v>-0.04579</c:v>
                </c:pt>
                <c:pt idx="20">
                  <c:v>0.0978099999999999</c:v>
                </c:pt>
                <c:pt idx="21">
                  <c:v>-0.0459</c:v>
                </c:pt>
                <c:pt idx="22">
                  <c:v>0.01586</c:v>
                </c:pt>
                <c:pt idx="23">
                  <c:v>0.0682099999999999</c:v>
                </c:pt>
                <c:pt idx="24">
                  <c:v>-0.05548</c:v>
                </c:pt>
                <c:pt idx="25">
                  <c:v>-0.0457499999999999</c:v>
                </c:pt>
                <c:pt idx="26">
                  <c:v>0.04647</c:v>
                </c:pt>
                <c:pt idx="27">
                  <c:v>9.99999999999892E-5</c:v>
                </c:pt>
                <c:pt idx="28">
                  <c:v>0.00458999999999987</c:v>
                </c:pt>
                <c:pt idx="29">
                  <c:v>0.00269999999999992</c:v>
                </c:pt>
                <c:pt idx="30">
                  <c:v>0.0641399999999999</c:v>
                </c:pt>
                <c:pt idx="31">
                  <c:v>-0.01633</c:v>
                </c:pt>
                <c:pt idx="32">
                  <c:v>-0.06236</c:v>
                </c:pt>
                <c:pt idx="33">
                  <c:v>-0.0476400000000001</c:v>
                </c:pt>
                <c:pt idx="34">
                  <c:v>-0.01166</c:v>
                </c:pt>
                <c:pt idx="35">
                  <c:v>-0.03183</c:v>
                </c:pt>
                <c:pt idx="36">
                  <c:v>0.00523999999999991</c:v>
                </c:pt>
                <c:pt idx="37">
                  <c:v>-0.02369</c:v>
                </c:pt>
                <c:pt idx="38">
                  <c:v>-0.0308300000000001</c:v>
                </c:pt>
                <c:pt idx="39">
                  <c:v>0.00998999999999994</c:v>
                </c:pt>
                <c:pt idx="40">
                  <c:v>-0.0409600000000001</c:v>
                </c:pt>
                <c:pt idx="41">
                  <c:v>-0.0578400000000001</c:v>
                </c:pt>
                <c:pt idx="42">
                  <c:v>0.00404999999999989</c:v>
                </c:pt>
                <c:pt idx="43">
                  <c:v>0.03885</c:v>
                </c:pt>
                <c:pt idx="44">
                  <c:v>0.0134000000000001</c:v>
                </c:pt>
                <c:pt idx="45">
                  <c:v>0.0414099999999999</c:v>
                </c:pt>
                <c:pt idx="46">
                  <c:v>-0.03563</c:v>
                </c:pt>
                <c:pt idx="47">
                  <c:v>-0.0463500000000001</c:v>
                </c:pt>
                <c:pt idx="48">
                  <c:v>-0.02501</c:v>
                </c:pt>
                <c:pt idx="49">
                  <c:v>-0.05311</c:v>
                </c:pt>
                <c:pt idx="50">
                  <c:v>-0.02166</c:v>
                </c:pt>
                <c:pt idx="51">
                  <c:v>0.0911899999999999</c:v>
                </c:pt>
                <c:pt idx="52">
                  <c:v>0.0322599999999999</c:v>
                </c:pt>
                <c:pt idx="53">
                  <c:v>-0.0244599999999999</c:v>
                </c:pt>
                <c:pt idx="54">
                  <c:v>-0.0296400000000001</c:v>
                </c:pt>
                <c:pt idx="55">
                  <c:v>0.0456699999999999</c:v>
                </c:pt>
                <c:pt idx="56">
                  <c:v>-0.05234</c:v>
                </c:pt>
                <c:pt idx="57">
                  <c:v>-0.0630999999999999</c:v>
                </c:pt>
                <c:pt idx="58">
                  <c:v>-0.0232099999999999</c:v>
                </c:pt>
                <c:pt idx="59">
                  <c:v>-0.0470200000000001</c:v>
                </c:pt>
                <c:pt idx="60">
                  <c:v>0.11375</c:v>
                </c:pt>
                <c:pt idx="61">
                  <c:v>0.13455</c:v>
                </c:pt>
                <c:pt idx="62">
                  <c:v>-0.00822000000000011</c:v>
                </c:pt>
                <c:pt idx="63">
                  <c:v>-0.0275400000000001</c:v>
                </c:pt>
                <c:pt idx="64">
                  <c:v>-0.04135</c:v>
                </c:pt>
                <c:pt idx="65">
                  <c:v>0.08213</c:v>
                </c:pt>
                <c:pt idx="66">
                  <c:v>-0.0223200000000001</c:v>
                </c:pt>
                <c:pt idx="67">
                  <c:v>-0.0464599999999999</c:v>
                </c:pt>
                <c:pt idx="68">
                  <c:v>-0.0232700000000001</c:v>
                </c:pt>
                <c:pt idx="69">
                  <c:v>0.0196099999999999</c:v>
                </c:pt>
                <c:pt idx="70">
                  <c:v>-0.0444100000000001</c:v>
                </c:pt>
                <c:pt idx="71">
                  <c:v>-0.01213</c:v>
                </c:pt>
                <c:pt idx="72">
                  <c:v>-0.06047</c:v>
                </c:pt>
                <c:pt idx="73">
                  <c:v>-0.00988999999999995</c:v>
                </c:pt>
                <c:pt idx="74">
                  <c:v>-0.0109399999999999</c:v>
                </c:pt>
                <c:pt idx="75">
                  <c:v>0.000909999999999966</c:v>
                </c:pt>
                <c:pt idx="76">
                  <c:v>0.0903399999999998</c:v>
                </c:pt>
                <c:pt idx="77">
                  <c:v>-0.0314099999999999</c:v>
                </c:pt>
                <c:pt idx="78">
                  <c:v>0.10556</c:v>
                </c:pt>
                <c:pt idx="79">
                  <c:v>-0.0103299999999999</c:v>
                </c:pt>
                <c:pt idx="80">
                  <c:v>-0.0206500000000001</c:v>
                </c:pt>
                <c:pt idx="81">
                  <c:v>-0.0291600000000001</c:v>
                </c:pt>
                <c:pt idx="82">
                  <c:v>-0.0433700000000001</c:v>
                </c:pt>
                <c:pt idx="83">
                  <c:v>0.00977000000000005</c:v>
                </c:pt>
                <c:pt idx="84">
                  <c:v>-0.06732</c:v>
                </c:pt>
                <c:pt idx="85">
                  <c:v>-0.05128</c:v>
                </c:pt>
                <c:pt idx="86">
                  <c:v>-0.00290999999999997</c:v>
                </c:pt>
                <c:pt idx="87">
                  <c:v>0.0376799999999999</c:v>
                </c:pt>
                <c:pt idx="88">
                  <c:v>-0.0348200000000001</c:v>
                </c:pt>
                <c:pt idx="89">
                  <c:v>-0.06064</c:v>
                </c:pt>
                <c:pt idx="90">
                  <c:v>-0.0562199999999999</c:v>
                </c:pt>
                <c:pt idx="91">
                  <c:v>-0.04261</c:v>
                </c:pt>
                <c:pt idx="92">
                  <c:v>-0.0336400000000001</c:v>
                </c:pt>
                <c:pt idx="93">
                  <c:v>-0.01447</c:v>
                </c:pt>
                <c:pt idx="94">
                  <c:v>-0.0477099999999999</c:v>
                </c:pt>
                <c:pt idx="95">
                  <c:v>-0.04071</c:v>
                </c:pt>
                <c:pt idx="96">
                  <c:v>0.0200899999999999</c:v>
                </c:pt>
                <c:pt idx="97">
                  <c:v>0.01129</c:v>
                </c:pt>
                <c:pt idx="98">
                  <c:v>0.00130000000000008</c:v>
                </c:pt>
                <c:pt idx="99">
                  <c:v>-0.0422</c:v>
                </c:pt>
                <c:pt idx="100">
                  <c:v>0.0227599999999999</c:v>
                </c:pt>
                <c:pt idx="101">
                  <c:v>0.08745</c:v>
                </c:pt>
                <c:pt idx="102">
                  <c:v>0.0332399999999999</c:v>
                </c:pt>
                <c:pt idx="103">
                  <c:v>-0.04305</c:v>
                </c:pt>
                <c:pt idx="104">
                  <c:v>-0.0554000000000001</c:v>
                </c:pt>
                <c:pt idx="105">
                  <c:v>0.0273300000000001</c:v>
                </c:pt>
                <c:pt idx="106">
                  <c:v>-0.04637</c:v>
                </c:pt>
                <c:pt idx="107">
                  <c:v>-0.0612399999999999</c:v>
                </c:pt>
                <c:pt idx="108">
                  <c:v>-0.04382</c:v>
                </c:pt>
                <c:pt idx="109">
                  <c:v>-0.0338800000000001</c:v>
                </c:pt>
                <c:pt idx="110">
                  <c:v>0.31348</c:v>
                </c:pt>
                <c:pt idx="111">
                  <c:v>0.0328200000000001</c:v>
                </c:pt>
                <c:pt idx="112">
                  <c:v>-0.06887</c:v>
                </c:pt>
                <c:pt idx="113">
                  <c:v>-0.06234</c:v>
                </c:pt>
                <c:pt idx="114">
                  <c:v>0.0464599999999999</c:v>
                </c:pt>
                <c:pt idx="115">
                  <c:v>0.0164199999999999</c:v>
                </c:pt>
                <c:pt idx="116">
                  <c:v>-0.0283800000000001</c:v>
                </c:pt>
                <c:pt idx="117">
                  <c:v>-0.0538799999999999</c:v>
                </c:pt>
                <c:pt idx="118">
                  <c:v>-0.0316499999999999</c:v>
                </c:pt>
                <c:pt idx="119">
                  <c:v>0.12156</c:v>
                </c:pt>
                <c:pt idx="120">
                  <c:v>-0.01257</c:v>
                </c:pt>
                <c:pt idx="121">
                  <c:v>0.0259199999999999</c:v>
                </c:pt>
                <c:pt idx="122">
                  <c:v>0.02427</c:v>
                </c:pt>
                <c:pt idx="123">
                  <c:v>0.0285</c:v>
                </c:pt>
                <c:pt idx="124">
                  <c:v>0.37844</c:v>
                </c:pt>
                <c:pt idx="125">
                  <c:v>-0.0481</c:v>
                </c:pt>
                <c:pt idx="126">
                  <c:v>-0.0489900000000001</c:v>
                </c:pt>
                <c:pt idx="127">
                  <c:v>-0.0107600000000001</c:v>
                </c:pt>
                <c:pt idx="128">
                  <c:v>0.0204899999999999</c:v>
                </c:pt>
                <c:pt idx="129">
                  <c:v>-0.02213</c:v>
                </c:pt>
                <c:pt idx="130">
                  <c:v>-0.04789</c:v>
                </c:pt>
                <c:pt idx="131">
                  <c:v>0.11578</c:v>
                </c:pt>
                <c:pt idx="132">
                  <c:v>0.0463799999999999</c:v>
                </c:pt>
                <c:pt idx="133">
                  <c:v>0.19165</c:v>
                </c:pt>
                <c:pt idx="134">
                  <c:v>-0.0421</c:v>
                </c:pt>
                <c:pt idx="135">
                  <c:v>0.0284800000000001</c:v>
                </c:pt>
                <c:pt idx="136">
                  <c:v>-0.0221800000000001</c:v>
                </c:pt>
                <c:pt idx="137">
                  <c:v>-0.1003</c:v>
                </c:pt>
                <c:pt idx="138">
                  <c:v>-0.0470200000000001</c:v>
                </c:pt>
                <c:pt idx="139">
                  <c:v>-0.0369200000000001</c:v>
                </c:pt>
                <c:pt idx="140">
                  <c:v>0.0163</c:v>
                </c:pt>
                <c:pt idx="141">
                  <c:v>0.00797000000000003</c:v>
                </c:pt>
                <c:pt idx="142">
                  <c:v>-0.0420100000000001</c:v>
                </c:pt>
                <c:pt idx="143">
                  <c:v>-0.0233300000000001</c:v>
                </c:pt>
                <c:pt idx="144">
                  <c:v>-0.0479700000000001</c:v>
                </c:pt>
                <c:pt idx="145">
                  <c:v>-0.03793</c:v>
                </c:pt>
                <c:pt idx="146">
                  <c:v>0.0103</c:v>
                </c:pt>
                <c:pt idx="147">
                  <c:v>0.0275799999999999</c:v>
                </c:pt>
                <c:pt idx="148">
                  <c:v>-0.03837</c:v>
                </c:pt>
                <c:pt idx="149">
                  <c:v>-0.04809</c:v>
                </c:pt>
                <c:pt idx="150">
                  <c:v>0.0271399999999999</c:v>
                </c:pt>
                <c:pt idx="151">
                  <c:v>-0.01017</c:v>
                </c:pt>
                <c:pt idx="152">
                  <c:v>-0.0154700000000001</c:v>
                </c:pt>
                <c:pt idx="153">
                  <c:v>-0.0776300000000001</c:v>
                </c:pt>
                <c:pt idx="154">
                  <c:v>0.02414</c:v>
                </c:pt>
                <c:pt idx="155">
                  <c:v>-0.03</c:v>
                </c:pt>
                <c:pt idx="156">
                  <c:v>0.06738</c:v>
                </c:pt>
                <c:pt idx="157">
                  <c:v>-0.04363</c:v>
                </c:pt>
                <c:pt idx="158">
                  <c:v>-0.00686000000000009</c:v>
                </c:pt>
                <c:pt idx="159">
                  <c:v>-0.0366999999999999</c:v>
                </c:pt>
                <c:pt idx="160">
                  <c:v>-0.0561199999999999</c:v>
                </c:pt>
                <c:pt idx="161">
                  <c:v>0.12217</c:v>
                </c:pt>
                <c:pt idx="162">
                  <c:v>0.00513000000000008</c:v>
                </c:pt>
                <c:pt idx="163">
                  <c:v>-0.02064</c:v>
                </c:pt>
                <c:pt idx="164">
                  <c:v>-0.0440100000000001</c:v>
                </c:pt>
                <c:pt idx="165">
                  <c:v>0.01691</c:v>
                </c:pt>
                <c:pt idx="166">
                  <c:v>0.14863</c:v>
                </c:pt>
                <c:pt idx="167">
                  <c:v>-0.0119500000000001</c:v>
                </c:pt>
                <c:pt idx="168">
                  <c:v>-0.05094</c:v>
                </c:pt>
                <c:pt idx="169">
                  <c:v>0.0654399999999999</c:v>
                </c:pt>
                <c:pt idx="170">
                  <c:v>0.0934699999999999</c:v>
                </c:pt>
                <c:pt idx="171">
                  <c:v>-0.02047</c:v>
                </c:pt>
                <c:pt idx="172">
                  <c:v>0.0776600000000001</c:v>
                </c:pt>
                <c:pt idx="173">
                  <c:v>-0.00879000000000007</c:v>
                </c:pt>
                <c:pt idx="174">
                  <c:v>0.00100999999999996</c:v>
                </c:pt>
                <c:pt idx="175">
                  <c:v>0.0830500000000001</c:v>
                </c:pt>
                <c:pt idx="176">
                  <c:v>-0.0646</c:v>
                </c:pt>
                <c:pt idx="177">
                  <c:v>-0.0265900000000001</c:v>
                </c:pt>
                <c:pt idx="178">
                  <c:v>0.0219899999999999</c:v>
                </c:pt>
                <c:pt idx="179">
                  <c:v>-0.0360899999999999</c:v>
                </c:pt>
                <c:pt idx="180">
                  <c:v>-0.04098</c:v>
                </c:pt>
                <c:pt idx="181">
                  <c:v>-0.0400499999999999</c:v>
                </c:pt>
                <c:pt idx="182">
                  <c:v>-0.03928</c:v>
                </c:pt>
                <c:pt idx="183">
                  <c:v>-0.0500199999999999</c:v>
                </c:pt>
                <c:pt idx="184">
                  <c:v>-0.00473999999999997</c:v>
                </c:pt>
                <c:pt idx="185">
                  <c:v>-0.01952</c:v>
                </c:pt>
                <c:pt idx="186">
                  <c:v>-0.0346500000000001</c:v>
                </c:pt>
                <c:pt idx="187">
                  <c:v>-0.02929</c:v>
                </c:pt>
                <c:pt idx="188">
                  <c:v>0.05274</c:v>
                </c:pt>
                <c:pt idx="189">
                  <c:v>-0.0354300000000001</c:v>
                </c:pt>
                <c:pt idx="190">
                  <c:v>-0.0270900000000001</c:v>
                </c:pt>
                <c:pt idx="191">
                  <c:v>0.0097799999999999</c:v>
                </c:pt>
                <c:pt idx="192">
                  <c:v>-0.0344500000000001</c:v>
                </c:pt>
                <c:pt idx="193">
                  <c:v>-0.03698</c:v>
                </c:pt>
                <c:pt idx="194">
                  <c:v>-0.0290900000000001</c:v>
                </c:pt>
                <c:pt idx="195">
                  <c:v>-0.01458</c:v>
                </c:pt>
                <c:pt idx="196">
                  <c:v>0.04413</c:v>
                </c:pt>
                <c:pt idx="197">
                  <c:v>-0.02921</c:v>
                </c:pt>
                <c:pt idx="198">
                  <c:v>-0.06199</c:v>
                </c:pt>
                <c:pt idx="199">
                  <c:v>-0.0224</c:v>
                </c:pt>
                <c:pt idx="200">
                  <c:v>-0.04972</c:v>
                </c:pt>
                <c:pt idx="201">
                  <c:v>-0.0444</c:v>
                </c:pt>
                <c:pt idx="202">
                  <c:v>-0.0318100000000001</c:v>
                </c:pt>
                <c:pt idx="203">
                  <c:v>-0.00751999999999997</c:v>
                </c:pt>
                <c:pt idx="204">
                  <c:v>-0.0044900000000001</c:v>
                </c:pt>
                <c:pt idx="205">
                  <c:v>0.01806</c:v>
                </c:pt>
                <c:pt idx="206">
                  <c:v>-0.000790000000000068</c:v>
                </c:pt>
                <c:pt idx="207">
                  <c:v>0.03054</c:v>
                </c:pt>
                <c:pt idx="208">
                  <c:v>-0.06078</c:v>
                </c:pt>
                <c:pt idx="209">
                  <c:v>-0.02684</c:v>
                </c:pt>
                <c:pt idx="210">
                  <c:v>-0.0363500000000001</c:v>
                </c:pt>
                <c:pt idx="211">
                  <c:v>0.0114399999999999</c:v>
                </c:pt>
                <c:pt idx="212">
                  <c:v>-0.00617000000000001</c:v>
                </c:pt>
                <c:pt idx="213">
                  <c:v>0.10936</c:v>
                </c:pt>
                <c:pt idx="214">
                  <c:v>-0.0434099999999999</c:v>
                </c:pt>
                <c:pt idx="215">
                  <c:v>-0.0335099999999999</c:v>
                </c:pt>
                <c:pt idx="216">
                  <c:v>-0.0232300000000001</c:v>
                </c:pt>
                <c:pt idx="217">
                  <c:v>-0.05932</c:v>
                </c:pt>
                <c:pt idx="218">
                  <c:v>0.00287999999999999</c:v>
                </c:pt>
                <c:pt idx="219">
                  <c:v>-0.0416000000000001</c:v>
                </c:pt>
                <c:pt idx="220">
                  <c:v>-0.0504500000000001</c:v>
                </c:pt>
                <c:pt idx="221">
                  <c:v>-0.0113799999999999</c:v>
                </c:pt>
                <c:pt idx="222">
                  <c:v>-0.0254400000000001</c:v>
                </c:pt>
                <c:pt idx="223">
                  <c:v>-0.01085</c:v>
                </c:pt>
                <c:pt idx="224">
                  <c:v>-0.0246900000000001</c:v>
                </c:pt>
                <c:pt idx="225">
                  <c:v>0.05128</c:v>
                </c:pt>
                <c:pt idx="226">
                  <c:v>0.10479</c:v>
                </c:pt>
                <c:pt idx="227">
                  <c:v>-0.000950000000000006</c:v>
                </c:pt>
                <c:pt idx="228">
                  <c:v>-0.08717</c:v>
                </c:pt>
                <c:pt idx="229">
                  <c:v>-0.07758</c:v>
                </c:pt>
                <c:pt idx="230">
                  <c:v>-0.01149</c:v>
                </c:pt>
                <c:pt idx="231">
                  <c:v>-0.02603</c:v>
                </c:pt>
                <c:pt idx="232">
                  <c:v>-0.0594000000000001</c:v>
                </c:pt>
                <c:pt idx="233">
                  <c:v>-0.0346999999999999</c:v>
                </c:pt>
                <c:pt idx="234">
                  <c:v>-0.0118199999999999</c:v>
                </c:pt>
                <c:pt idx="235">
                  <c:v>0.0284599999999999</c:v>
                </c:pt>
                <c:pt idx="236">
                  <c:v>-0.0681700000000001</c:v>
                </c:pt>
                <c:pt idx="237">
                  <c:v>-0.0337100000000001</c:v>
                </c:pt>
                <c:pt idx="238">
                  <c:v>-0.0169000000000001</c:v>
                </c:pt>
                <c:pt idx="239">
                  <c:v>-0.0196400000000001</c:v>
                </c:pt>
                <c:pt idx="240">
                  <c:v>0.0388200000000001</c:v>
                </c:pt>
                <c:pt idx="241">
                  <c:v>-0.0156499999999999</c:v>
                </c:pt>
                <c:pt idx="242">
                  <c:v>0.11518</c:v>
                </c:pt>
                <c:pt idx="243">
                  <c:v>0.14568</c:v>
                </c:pt>
                <c:pt idx="244">
                  <c:v>-0.02881</c:v>
                </c:pt>
                <c:pt idx="245">
                  <c:v>-0.0598499999999999</c:v>
                </c:pt>
                <c:pt idx="246">
                  <c:v>0.01502</c:v>
                </c:pt>
                <c:pt idx="247">
                  <c:v>-0.03837</c:v>
                </c:pt>
                <c:pt idx="248">
                  <c:v>0.00541999999999998</c:v>
                </c:pt>
                <c:pt idx="249">
                  <c:v>-0.0136800000000001</c:v>
                </c:pt>
                <c:pt idx="250">
                  <c:v>-0.0256400000000001</c:v>
                </c:pt>
                <c:pt idx="251">
                  <c:v>0.16906</c:v>
                </c:pt>
                <c:pt idx="252">
                  <c:v>-0.0411900000000001</c:v>
                </c:pt>
                <c:pt idx="253">
                  <c:v>-0.0254400000000001</c:v>
                </c:pt>
                <c:pt idx="254">
                  <c:v>-0.09256</c:v>
                </c:pt>
                <c:pt idx="255">
                  <c:v>0.04098</c:v>
                </c:pt>
                <c:pt idx="256">
                  <c:v>-0.01122</c:v>
                </c:pt>
                <c:pt idx="257">
                  <c:v>0.0201</c:v>
                </c:pt>
                <c:pt idx="258">
                  <c:v>0.0680499999999999</c:v>
                </c:pt>
                <c:pt idx="259">
                  <c:v>-0.02623</c:v>
                </c:pt>
                <c:pt idx="260">
                  <c:v>-0.01831</c:v>
                </c:pt>
                <c:pt idx="261">
                  <c:v>-0.0114700000000001</c:v>
                </c:pt>
                <c:pt idx="262">
                  <c:v>-0.00856999999999996</c:v>
                </c:pt>
                <c:pt idx="263">
                  <c:v>0.0136700000000001</c:v>
                </c:pt>
                <c:pt idx="264">
                  <c:v>0.000229999999999952</c:v>
                </c:pt>
                <c:pt idx="265">
                  <c:v>0.0015099999999999</c:v>
                </c:pt>
                <c:pt idx="266">
                  <c:v>0.00055000000000005</c:v>
                </c:pt>
                <c:pt idx="267">
                  <c:v>-0.0113799999999999</c:v>
                </c:pt>
                <c:pt idx="268">
                  <c:v>0.0140199999999999</c:v>
                </c:pt>
                <c:pt idx="269">
                  <c:v>-0.0429999999999999</c:v>
                </c:pt>
                <c:pt idx="270">
                  <c:v>-0.0254400000000001</c:v>
                </c:pt>
                <c:pt idx="271">
                  <c:v>-0.0415799999999999</c:v>
                </c:pt>
                <c:pt idx="272">
                  <c:v>-0.0600499999999999</c:v>
                </c:pt>
                <c:pt idx="273">
                  <c:v>-0.0418100000000001</c:v>
                </c:pt>
                <c:pt idx="274">
                  <c:v>-0.0389999999999999</c:v>
                </c:pt>
                <c:pt idx="275">
                  <c:v>-0.0286500000000001</c:v>
                </c:pt>
                <c:pt idx="276">
                  <c:v>-0.0331399999999999</c:v>
                </c:pt>
                <c:pt idx="277">
                  <c:v>-0.0426</c:v>
                </c:pt>
                <c:pt idx="278">
                  <c:v>-0.00530000000000008</c:v>
                </c:pt>
                <c:pt idx="279">
                  <c:v>-0.0306999999999999</c:v>
                </c:pt>
                <c:pt idx="280">
                  <c:v>0.00758999999999998</c:v>
                </c:pt>
                <c:pt idx="281">
                  <c:v>0.03691</c:v>
                </c:pt>
                <c:pt idx="282">
                  <c:v>-0.06623</c:v>
                </c:pt>
                <c:pt idx="283">
                  <c:v>-0.0655399999999999</c:v>
                </c:pt>
                <c:pt idx="284">
                  <c:v>-0.0389200000000001</c:v>
                </c:pt>
                <c:pt idx="285">
                  <c:v>0.00621999999999989</c:v>
                </c:pt>
                <c:pt idx="286">
                  <c:v>-0.0398</c:v>
                </c:pt>
                <c:pt idx="287">
                  <c:v>-0.05383</c:v>
                </c:pt>
                <c:pt idx="288">
                  <c:v>-0.0284500000000001</c:v>
                </c:pt>
                <c:pt idx="289">
                  <c:v>0.01532</c:v>
                </c:pt>
                <c:pt idx="290">
                  <c:v>-0.02227</c:v>
                </c:pt>
                <c:pt idx="291">
                  <c:v>0.00370000000000004</c:v>
                </c:pt>
                <c:pt idx="292">
                  <c:v>-0.02251</c:v>
                </c:pt>
                <c:pt idx="293">
                  <c:v>-0.0182100000000001</c:v>
                </c:pt>
                <c:pt idx="294">
                  <c:v>-0.0390300000000001</c:v>
                </c:pt>
                <c:pt idx="295">
                  <c:v>-0.0105900000000001</c:v>
                </c:pt>
                <c:pt idx="296">
                  <c:v>-0.0200100000000001</c:v>
                </c:pt>
                <c:pt idx="297">
                  <c:v>0.00629999999999997</c:v>
                </c:pt>
                <c:pt idx="298">
                  <c:v>0.18446</c:v>
                </c:pt>
                <c:pt idx="299">
                  <c:v>-0.0327500000000001</c:v>
                </c:pt>
                <c:pt idx="300">
                  <c:v>0.0406299999999999</c:v>
                </c:pt>
                <c:pt idx="301">
                  <c:v>-0.0558000000000001</c:v>
                </c:pt>
                <c:pt idx="302">
                  <c:v>0.1121</c:v>
                </c:pt>
                <c:pt idx="303">
                  <c:v>-0.0269699999999999</c:v>
                </c:pt>
                <c:pt idx="304">
                  <c:v>-0.0532600000000001</c:v>
                </c:pt>
                <c:pt idx="305">
                  <c:v>-0.04329</c:v>
                </c:pt>
                <c:pt idx="306">
                  <c:v>-0.0203800000000001</c:v>
                </c:pt>
                <c:pt idx="307">
                  <c:v>-0.0447200000000001</c:v>
                </c:pt>
                <c:pt idx="308">
                  <c:v>0.19895</c:v>
                </c:pt>
                <c:pt idx="309">
                  <c:v>-0.02756</c:v>
                </c:pt>
                <c:pt idx="310">
                  <c:v>0.0554699999999999</c:v>
                </c:pt>
                <c:pt idx="311">
                  <c:v>-0.00631000000000004</c:v>
                </c:pt>
                <c:pt idx="312">
                  <c:v>-0.03328</c:v>
                </c:pt>
                <c:pt idx="313">
                  <c:v>0.01231</c:v>
                </c:pt>
                <c:pt idx="314">
                  <c:v>0.0913599999999999</c:v>
                </c:pt>
                <c:pt idx="315">
                  <c:v>-0.0795399999999999</c:v>
                </c:pt>
                <c:pt idx="316">
                  <c:v>0.15164</c:v>
                </c:pt>
                <c:pt idx="317">
                  <c:v>-0.03898</c:v>
                </c:pt>
                <c:pt idx="318">
                  <c:v>0.0133799999999999</c:v>
                </c:pt>
                <c:pt idx="319">
                  <c:v>-0.0263500000000001</c:v>
                </c:pt>
                <c:pt idx="320">
                  <c:v>-0.00635000000000008</c:v>
                </c:pt>
                <c:pt idx="321">
                  <c:v>-0.01098</c:v>
                </c:pt>
                <c:pt idx="322">
                  <c:v>0.06189</c:v>
                </c:pt>
                <c:pt idx="323">
                  <c:v>-0.06556</c:v>
                </c:pt>
                <c:pt idx="324">
                  <c:v>0.10607</c:v>
                </c:pt>
                <c:pt idx="325">
                  <c:v>0.43981</c:v>
                </c:pt>
                <c:pt idx="326">
                  <c:v>0.0237499999999999</c:v>
                </c:pt>
                <c:pt idx="327">
                  <c:v>-0.0170699999999999</c:v>
                </c:pt>
                <c:pt idx="328">
                  <c:v>-0.00395000000000012</c:v>
                </c:pt>
                <c:pt idx="329">
                  <c:v>-0.0139100000000001</c:v>
                </c:pt>
                <c:pt idx="330">
                  <c:v>-0.0357799999999999</c:v>
                </c:pt>
                <c:pt idx="331">
                  <c:v>0.0432699999999999</c:v>
                </c:pt>
                <c:pt idx="332">
                  <c:v>-0.0344</c:v>
                </c:pt>
                <c:pt idx="333">
                  <c:v>-0.01816</c:v>
                </c:pt>
                <c:pt idx="334">
                  <c:v>-0.03241</c:v>
                </c:pt>
                <c:pt idx="335">
                  <c:v>-0.0434300000000001</c:v>
                </c:pt>
                <c:pt idx="336">
                  <c:v>-0.00347000000000008</c:v>
                </c:pt>
                <c:pt idx="337">
                  <c:v>-0.0319800000000001</c:v>
                </c:pt>
                <c:pt idx="338">
                  <c:v>0.0362</c:v>
                </c:pt>
                <c:pt idx="339">
                  <c:v>0.0788199999999999</c:v>
                </c:pt>
                <c:pt idx="340">
                  <c:v>-0.03443</c:v>
                </c:pt>
                <c:pt idx="341">
                  <c:v>-0.0234000000000001</c:v>
                </c:pt>
                <c:pt idx="342">
                  <c:v>-0.00778999999999996</c:v>
                </c:pt>
                <c:pt idx="343">
                  <c:v>-0.0577000000000001</c:v>
                </c:pt>
                <c:pt idx="344">
                  <c:v>-0.0277100000000001</c:v>
                </c:pt>
                <c:pt idx="345">
                  <c:v>0.1846</c:v>
                </c:pt>
                <c:pt idx="346">
                  <c:v>0.00201999999999991</c:v>
                </c:pt>
                <c:pt idx="347">
                  <c:v>0.02972</c:v>
                </c:pt>
                <c:pt idx="348">
                  <c:v>-0.0573600000000001</c:v>
                </c:pt>
                <c:pt idx="349">
                  <c:v>-0.0401800000000001</c:v>
                </c:pt>
                <c:pt idx="350">
                  <c:v>-0.0353300000000001</c:v>
                </c:pt>
                <c:pt idx="351">
                  <c:v>0.0953699999999999</c:v>
                </c:pt>
                <c:pt idx="352">
                  <c:v>0.01054</c:v>
                </c:pt>
                <c:pt idx="353">
                  <c:v>-0.0766800000000001</c:v>
                </c:pt>
                <c:pt idx="354">
                  <c:v>-0.01515</c:v>
                </c:pt>
                <c:pt idx="355">
                  <c:v>-0.0543100000000001</c:v>
                </c:pt>
                <c:pt idx="356">
                  <c:v>0.00380000000000002</c:v>
                </c:pt>
                <c:pt idx="357">
                  <c:v>-0.0586299999999999</c:v>
                </c:pt>
                <c:pt idx="358">
                  <c:v>-0.07304</c:v>
                </c:pt>
                <c:pt idx="359">
                  <c:v>0.00409999999999999</c:v>
                </c:pt>
                <c:pt idx="360">
                  <c:v>-0.0261199999999999</c:v>
                </c:pt>
                <c:pt idx="361">
                  <c:v>-0.02467</c:v>
                </c:pt>
                <c:pt idx="362">
                  <c:v>-0.08054</c:v>
                </c:pt>
                <c:pt idx="363">
                  <c:v>-0.01922</c:v>
                </c:pt>
                <c:pt idx="364">
                  <c:v>-0.01095</c:v>
                </c:pt>
                <c:pt idx="365">
                  <c:v>0.25452</c:v>
                </c:pt>
                <c:pt idx="366">
                  <c:v>-0.0444800000000001</c:v>
                </c:pt>
                <c:pt idx="367">
                  <c:v>0.0379499999999999</c:v>
                </c:pt>
                <c:pt idx="368">
                  <c:v>-0.0416400000000001</c:v>
                </c:pt>
                <c:pt idx="369">
                  <c:v>0.08464</c:v>
                </c:pt>
                <c:pt idx="370">
                  <c:v>-0.0809299999999999</c:v>
                </c:pt>
                <c:pt idx="371">
                  <c:v>0.0314799999999999</c:v>
                </c:pt>
                <c:pt idx="372">
                  <c:v>0.03847</c:v>
                </c:pt>
                <c:pt idx="373">
                  <c:v>-0.08399</c:v>
                </c:pt>
                <c:pt idx="374">
                  <c:v>0.02519</c:v>
                </c:pt>
                <c:pt idx="375">
                  <c:v>-0.0342100000000001</c:v>
                </c:pt>
                <c:pt idx="376">
                  <c:v>-0.0670299999999999</c:v>
                </c:pt>
                <c:pt idx="377">
                  <c:v>-0.0456799999999999</c:v>
                </c:pt>
                <c:pt idx="378">
                  <c:v>-0.0551900000000001</c:v>
                </c:pt>
                <c:pt idx="379">
                  <c:v>0.03467</c:v>
                </c:pt>
                <c:pt idx="380">
                  <c:v>-0.0360400000000001</c:v>
                </c:pt>
                <c:pt idx="381">
                  <c:v>-0.05294</c:v>
                </c:pt>
                <c:pt idx="382">
                  <c:v>0.0212699999999999</c:v>
                </c:pt>
                <c:pt idx="383">
                  <c:v>-0.0498400000000001</c:v>
                </c:pt>
                <c:pt idx="384">
                  <c:v>0.02105</c:v>
                </c:pt>
                <c:pt idx="385">
                  <c:v>-0.00605999999999995</c:v>
                </c:pt>
                <c:pt idx="386">
                  <c:v>0.0553299999999999</c:v>
                </c:pt>
                <c:pt idx="387">
                  <c:v>0.0175099999999999</c:v>
                </c:pt>
                <c:pt idx="388">
                  <c:v>-0.0201</c:v>
                </c:pt>
                <c:pt idx="389">
                  <c:v>-0.00594000000000006</c:v>
                </c:pt>
                <c:pt idx="390">
                  <c:v>-0.00673000000000012</c:v>
                </c:pt>
                <c:pt idx="391">
                  <c:v>0.16835</c:v>
                </c:pt>
                <c:pt idx="392">
                  <c:v>0.0288200000000001</c:v>
                </c:pt>
                <c:pt idx="393">
                  <c:v>0.05495</c:v>
                </c:pt>
                <c:pt idx="394">
                  <c:v>-0.00330999999999992</c:v>
                </c:pt>
                <c:pt idx="395">
                  <c:v>0.26143</c:v>
                </c:pt>
                <c:pt idx="396">
                  <c:v>-0.0618499999999999</c:v>
                </c:pt>
                <c:pt idx="397">
                  <c:v>-0.00641000000000002</c:v>
                </c:pt>
                <c:pt idx="398">
                  <c:v>-0.0158100000000001</c:v>
                </c:pt>
                <c:pt idx="399">
                  <c:v>-0.05928</c:v>
                </c:pt>
                <c:pt idx="400">
                  <c:v>-0.00263000000000013</c:v>
                </c:pt>
                <c:pt idx="401">
                  <c:v>-0.01867</c:v>
                </c:pt>
                <c:pt idx="402">
                  <c:v>-0.00397000000000003</c:v>
                </c:pt>
                <c:pt idx="403">
                  <c:v>-0.0195700000000001</c:v>
                </c:pt>
                <c:pt idx="404">
                  <c:v>-0.0567599999999999</c:v>
                </c:pt>
                <c:pt idx="405">
                  <c:v>-0.0352300000000001</c:v>
                </c:pt>
                <c:pt idx="406">
                  <c:v>0.00381999999999993</c:v>
                </c:pt>
                <c:pt idx="407">
                  <c:v>-0.0406500000000001</c:v>
                </c:pt>
                <c:pt idx="408">
                  <c:v>-0.0337499999999999</c:v>
                </c:pt>
                <c:pt idx="409">
                  <c:v>-0.04148</c:v>
                </c:pt>
                <c:pt idx="410">
                  <c:v>-0.0480100000000001</c:v>
                </c:pt>
                <c:pt idx="411">
                  <c:v>0.06969</c:v>
                </c:pt>
                <c:pt idx="412">
                  <c:v>-0.0282</c:v>
                </c:pt>
                <c:pt idx="413">
                  <c:v>-0.04782</c:v>
                </c:pt>
                <c:pt idx="414">
                  <c:v>-0.05193</c:v>
                </c:pt>
                <c:pt idx="415">
                  <c:v>-0.01258</c:v>
                </c:pt>
                <c:pt idx="416">
                  <c:v>0.11193</c:v>
                </c:pt>
                <c:pt idx="417">
                  <c:v>-0.0447500000000001</c:v>
                </c:pt>
                <c:pt idx="418">
                  <c:v>0.02349</c:v>
                </c:pt>
                <c:pt idx="419">
                  <c:v>-0.0482400000000001</c:v>
                </c:pt>
                <c:pt idx="420">
                  <c:v>-0.0560700000000001</c:v>
                </c:pt>
                <c:pt idx="421">
                  <c:v>-0.04407</c:v>
                </c:pt>
                <c:pt idx="422">
                  <c:v>-0.0431699999999999</c:v>
                </c:pt>
                <c:pt idx="423">
                  <c:v>0.0258099999999999</c:v>
                </c:pt>
                <c:pt idx="424">
                  <c:v>-0.03112</c:v>
                </c:pt>
                <c:pt idx="425">
                  <c:v>0.0225999999999999</c:v>
                </c:pt>
                <c:pt idx="426">
                  <c:v>-0.0804500000000001</c:v>
                </c:pt>
                <c:pt idx="427">
                  <c:v>-0.0327200000000001</c:v>
                </c:pt>
                <c:pt idx="428">
                  <c:v>0.0138799999999999</c:v>
                </c:pt>
                <c:pt idx="429">
                  <c:v>0.0199499999999999</c:v>
                </c:pt>
                <c:pt idx="430">
                  <c:v>-0.05986</c:v>
                </c:pt>
                <c:pt idx="431">
                  <c:v>-0.0662899999999999</c:v>
                </c:pt>
                <c:pt idx="432">
                  <c:v>-0.0270300000000001</c:v>
                </c:pt>
                <c:pt idx="433">
                  <c:v>-0.0120100000000001</c:v>
                </c:pt>
                <c:pt idx="434">
                  <c:v>0.07029</c:v>
                </c:pt>
                <c:pt idx="435">
                  <c:v>-0.0589600000000001</c:v>
                </c:pt>
                <c:pt idx="436">
                  <c:v>-0.0306600000000001</c:v>
                </c:pt>
                <c:pt idx="437">
                  <c:v>-0.00907000000000013</c:v>
                </c:pt>
                <c:pt idx="438">
                  <c:v>-0.0424800000000001</c:v>
                </c:pt>
                <c:pt idx="439">
                  <c:v>0.000650000000000039</c:v>
                </c:pt>
                <c:pt idx="440">
                  <c:v>-0.01051</c:v>
                </c:pt>
                <c:pt idx="441">
                  <c:v>-0.01494</c:v>
                </c:pt>
                <c:pt idx="442">
                  <c:v>-0.00295000000000001</c:v>
                </c:pt>
                <c:pt idx="443">
                  <c:v>-0.0415400000000001</c:v>
                </c:pt>
                <c:pt idx="444">
                  <c:v>-0.0316700000000001</c:v>
                </c:pt>
                <c:pt idx="445">
                  <c:v>-0.0532600000000001</c:v>
                </c:pt>
                <c:pt idx="446">
                  <c:v>-0.03824</c:v>
                </c:pt>
                <c:pt idx="447">
                  <c:v>-0.04349</c:v>
                </c:pt>
                <c:pt idx="448">
                  <c:v>-0.0225999999999999</c:v>
                </c:pt>
                <c:pt idx="449">
                  <c:v>-0.0352300000000001</c:v>
                </c:pt>
                <c:pt idx="450">
                  <c:v>-0.01274</c:v>
                </c:pt>
                <c:pt idx="451">
                  <c:v>-0.02833</c:v>
                </c:pt>
                <c:pt idx="452">
                  <c:v>-0.05149</c:v>
                </c:pt>
                <c:pt idx="453">
                  <c:v>-0.0174000000000001</c:v>
                </c:pt>
                <c:pt idx="454">
                  <c:v>0.00286999999999993</c:v>
                </c:pt>
                <c:pt idx="455">
                  <c:v>-0.00561000000000011</c:v>
                </c:pt>
                <c:pt idx="456">
                  <c:v>0.0156399999999999</c:v>
                </c:pt>
                <c:pt idx="457">
                  <c:v>-0.0272700000000001</c:v>
                </c:pt>
                <c:pt idx="458">
                  <c:v>0.0372399999999999</c:v>
                </c:pt>
                <c:pt idx="459">
                  <c:v>-0.0848500000000001</c:v>
                </c:pt>
                <c:pt idx="460">
                  <c:v>-0.02338</c:v>
                </c:pt>
                <c:pt idx="461">
                  <c:v>0.19128</c:v>
                </c:pt>
                <c:pt idx="462">
                  <c:v>-0.0334000000000001</c:v>
                </c:pt>
                <c:pt idx="463">
                  <c:v>-0.01746</c:v>
                </c:pt>
                <c:pt idx="464">
                  <c:v>-0.0274099999999999</c:v>
                </c:pt>
                <c:pt idx="465">
                  <c:v>0.15982</c:v>
                </c:pt>
                <c:pt idx="466">
                  <c:v>0.13637</c:v>
                </c:pt>
                <c:pt idx="467">
                  <c:v>0.08779</c:v>
                </c:pt>
                <c:pt idx="468">
                  <c:v>0.01979</c:v>
                </c:pt>
                <c:pt idx="469">
                  <c:v>-0.00317000000000012</c:v>
                </c:pt>
                <c:pt idx="470">
                  <c:v>-0.0540400000000001</c:v>
                </c:pt>
                <c:pt idx="471">
                  <c:v>-0.04725</c:v>
                </c:pt>
                <c:pt idx="472">
                  <c:v>-0.0225</c:v>
                </c:pt>
                <c:pt idx="473">
                  <c:v>0.00791000000000008</c:v>
                </c:pt>
                <c:pt idx="474">
                  <c:v>0.0102599999999999</c:v>
                </c:pt>
                <c:pt idx="475">
                  <c:v>0.39865</c:v>
                </c:pt>
                <c:pt idx="476">
                  <c:v>-0.0527900000000001</c:v>
                </c:pt>
                <c:pt idx="477">
                  <c:v>0.14274</c:v>
                </c:pt>
                <c:pt idx="478">
                  <c:v>0.13655</c:v>
                </c:pt>
                <c:pt idx="479">
                  <c:v>-0.0170699999999999</c:v>
                </c:pt>
                <c:pt idx="480">
                  <c:v>-0.0332700000000001</c:v>
                </c:pt>
                <c:pt idx="481">
                  <c:v>-0.0488200000000001</c:v>
                </c:pt>
                <c:pt idx="482">
                  <c:v>0.0142899999999999</c:v>
                </c:pt>
                <c:pt idx="483">
                  <c:v>0.13536</c:v>
                </c:pt>
                <c:pt idx="484">
                  <c:v>-0.06813</c:v>
                </c:pt>
                <c:pt idx="485">
                  <c:v>0.03417</c:v>
                </c:pt>
                <c:pt idx="486">
                  <c:v>-0.0222100000000001</c:v>
                </c:pt>
                <c:pt idx="487">
                  <c:v>-0.03898</c:v>
                </c:pt>
                <c:pt idx="488">
                  <c:v>0.000720000000000054</c:v>
                </c:pt>
                <c:pt idx="489">
                  <c:v>-0.0762499999999999</c:v>
                </c:pt>
                <c:pt idx="490">
                  <c:v>0.04491</c:v>
                </c:pt>
                <c:pt idx="491">
                  <c:v>-0.02766</c:v>
                </c:pt>
                <c:pt idx="492">
                  <c:v>0.0337499999999999</c:v>
                </c:pt>
                <c:pt idx="493">
                  <c:v>-0.0256700000000001</c:v>
                </c:pt>
                <c:pt idx="494">
                  <c:v>0.10128</c:v>
                </c:pt>
                <c:pt idx="495">
                  <c:v>0.00841000000000003</c:v>
                </c:pt>
                <c:pt idx="496">
                  <c:v>0.01003</c:v>
                </c:pt>
                <c:pt idx="497">
                  <c:v>-0.0626599999999999</c:v>
                </c:pt>
                <c:pt idx="498">
                  <c:v>-0.0352000000000001</c:v>
                </c:pt>
                <c:pt idx="499">
                  <c:v>-0.0292700000000001</c:v>
                </c:pt>
                <c:pt idx="500">
                  <c:v>0.0477000000000001</c:v>
                </c:pt>
                <c:pt idx="501">
                  <c:v>-0.0598400000000001</c:v>
                </c:pt>
                <c:pt idx="502">
                  <c:v>-0.04572</c:v>
                </c:pt>
                <c:pt idx="503">
                  <c:v>-0.02959</c:v>
                </c:pt>
                <c:pt idx="504">
                  <c:v>-0.00722</c:v>
                </c:pt>
                <c:pt idx="505">
                  <c:v>-0.04755</c:v>
                </c:pt>
                <c:pt idx="506">
                  <c:v>0.00614999999999988</c:v>
                </c:pt>
                <c:pt idx="507">
                  <c:v>0.14904</c:v>
                </c:pt>
                <c:pt idx="508">
                  <c:v>0.0805899999999999</c:v>
                </c:pt>
                <c:pt idx="509">
                  <c:v>-0.04251</c:v>
                </c:pt>
                <c:pt idx="510">
                  <c:v>-0.0377100000000001</c:v>
                </c:pt>
                <c:pt idx="511">
                  <c:v>-0.0162</c:v>
                </c:pt>
                <c:pt idx="512">
                  <c:v>0.17023</c:v>
                </c:pt>
                <c:pt idx="513">
                  <c:v>-0.0538000000000001</c:v>
                </c:pt>
                <c:pt idx="514">
                  <c:v>0.0254399999999999</c:v>
                </c:pt>
                <c:pt idx="515">
                  <c:v>-0.0279800000000001</c:v>
                </c:pt>
                <c:pt idx="516">
                  <c:v>0.10476</c:v>
                </c:pt>
                <c:pt idx="517">
                  <c:v>0.00537999999999994</c:v>
                </c:pt>
                <c:pt idx="518">
                  <c:v>-0.00114999999999998</c:v>
                </c:pt>
                <c:pt idx="519">
                  <c:v>0.11452</c:v>
                </c:pt>
                <c:pt idx="520">
                  <c:v>-0.04318</c:v>
                </c:pt>
                <c:pt idx="521">
                  <c:v>-0.04542</c:v>
                </c:pt>
                <c:pt idx="522">
                  <c:v>-0.04722</c:v>
                </c:pt>
                <c:pt idx="523">
                  <c:v>0.00334999999999996</c:v>
                </c:pt>
                <c:pt idx="524">
                  <c:v>-0.00590000000000002</c:v>
                </c:pt>
                <c:pt idx="525">
                  <c:v>0.02515</c:v>
                </c:pt>
                <c:pt idx="526">
                  <c:v>-0.0371399999999999</c:v>
                </c:pt>
                <c:pt idx="527">
                  <c:v>-0.0264599999999999</c:v>
                </c:pt>
                <c:pt idx="528">
                  <c:v>0.0099499999999999</c:v>
                </c:pt>
                <c:pt idx="529">
                  <c:v>-0.0447299999999999</c:v>
                </c:pt>
                <c:pt idx="530">
                  <c:v>-0.0407</c:v>
                </c:pt>
                <c:pt idx="531">
                  <c:v>0.13109</c:v>
                </c:pt>
                <c:pt idx="532">
                  <c:v>-0.00744000000000011</c:v>
                </c:pt>
                <c:pt idx="533">
                  <c:v>0.01126</c:v>
                </c:pt>
                <c:pt idx="534">
                  <c:v>-0.0269300000000001</c:v>
                </c:pt>
                <c:pt idx="535">
                  <c:v>-0.0566500000000001</c:v>
                </c:pt>
                <c:pt idx="536">
                  <c:v>-0.0544899999999999</c:v>
                </c:pt>
                <c:pt idx="537">
                  <c:v>0.00975999999999999</c:v>
                </c:pt>
                <c:pt idx="538">
                  <c:v>0.0151699999999999</c:v>
                </c:pt>
                <c:pt idx="539">
                  <c:v>-0.04854</c:v>
                </c:pt>
                <c:pt idx="540">
                  <c:v>-0.0461100000000001</c:v>
                </c:pt>
                <c:pt idx="541">
                  <c:v>-0.05108</c:v>
                </c:pt>
                <c:pt idx="542">
                  <c:v>-0.0150699999999999</c:v>
                </c:pt>
                <c:pt idx="543">
                  <c:v>-0.0718799999999999</c:v>
                </c:pt>
                <c:pt idx="544">
                  <c:v>0.03573</c:v>
                </c:pt>
                <c:pt idx="545">
                  <c:v>-0.00487999999999999</c:v>
                </c:pt>
                <c:pt idx="546">
                  <c:v>0.08114</c:v>
                </c:pt>
                <c:pt idx="547">
                  <c:v>-0.00402999999999998</c:v>
                </c:pt>
                <c:pt idx="548">
                  <c:v>-0.02739</c:v>
                </c:pt>
                <c:pt idx="549">
                  <c:v>0.0127200000000001</c:v>
                </c:pt>
                <c:pt idx="550">
                  <c:v>-0.0106299999999999</c:v>
                </c:pt>
                <c:pt idx="551">
                  <c:v>0.00414999999999988</c:v>
                </c:pt>
                <c:pt idx="552">
                  <c:v>0.0241199999999999</c:v>
                </c:pt>
                <c:pt idx="553">
                  <c:v>0.03857</c:v>
                </c:pt>
                <c:pt idx="554">
                  <c:v>0.0139</c:v>
                </c:pt>
                <c:pt idx="555">
                  <c:v>0.13843</c:v>
                </c:pt>
                <c:pt idx="556">
                  <c:v>-0.06301</c:v>
                </c:pt>
                <c:pt idx="557">
                  <c:v>-0.0654399999999999</c:v>
                </c:pt>
                <c:pt idx="558">
                  <c:v>-0.0677799999999999</c:v>
                </c:pt>
                <c:pt idx="559">
                  <c:v>0.10843</c:v>
                </c:pt>
                <c:pt idx="560">
                  <c:v>-0.01553</c:v>
                </c:pt>
                <c:pt idx="561">
                  <c:v>0.0198400000000001</c:v>
                </c:pt>
                <c:pt idx="562">
                  <c:v>-0.01109</c:v>
                </c:pt>
                <c:pt idx="563">
                  <c:v>-0.0302</c:v>
                </c:pt>
                <c:pt idx="564">
                  <c:v>-0.05572</c:v>
                </c:pt>
                <c:pt idx="565">
                  <c:v>0.0518799999999999</c:v>
                </c:pt>
                <c:pt idx="566">
                  <c:v>-0.03193</c:v>
                </c:pt>
                <c:pt idx="567">
                  <c:v>0.00862999999999991</c:v>
                </c:pt>
                <c:pt idx="568">
                  <c:v>-0.0506500000000001</c:v>
                </c:pt>
                <c:pt idx="569">
                  <c:v>0.13817</c:v>
                </c:pt>
                <c:pt idx="570">
                  <c:v>-0.0213300000000001</c:v>
                </c:pt>
                <c:pt idx="571">
                  <c:v>0.00251000000000001</c:v>
                </c:pt>
                <c:pt idx="572">
                  <c:v>0.10875</c:v>
                </c:pt>
                <c:pt idx="573">
                  <c:v>0.11744</c:v>
                </c:pt>
                <c:pt idx="574">
                  <c:v>-0.0304900000000001</c:v>
                </c:pt>
                <c:pt idx="575">
                  <c:v>0.0036799999999999</c:v>
                </c:pt>
                <c:pt idx="576">
                  <c:v>-0.0324900000000001</c:v>
                </c:pt>
                <c:pt idx="577">
                  <c:v>0.0685199999999999</c:v>
                </c:pt>
                <c:pt idx="578">
                  <c:v>-0.0101899999999999</c:v>
                </c:pt>
                <c:pt idx="579">
                  <c:v>-0.0292000000000001</c:v>
                </c:pt>
                <c:pt idx="580">
                  <c:v>-0.07508</c:v>
                </c:pt>
                <c:pt idx="581">
                  <c:v>-0.0437700000000001</c:v>
                </c:pt>
                <c:pt idx="582">
                  <c:v>0.2128</c:v>
                </c:pt>
                <c:pt idx="583">
                  <c:v>0.00350000000000006</c:v>
                </c:pt>
                <c:pt idx="584">
                  <c:v>-0.0214099999999999</c:v>
                </c:pt>
                <c:pt idx="585">
                  <c:v>0.0936299999999999</c:v>
                </c:pt>
                <c:pt idx="586">
                  <c:v>0.05114</c:v>
                </c:pt>
                <c:pt idx="587">
                  <c:v>0.00934999999999997</c:v>
                </c:pt>
                <c:pt idx="588">
                  <c:v>-0.0832200000000001</c:v>
                </c:pt>
                <c:pt idx="589">
                  <c:v>0.01654</c:v>
                </c:pt>
                <c:pt idx="590">
                  <c:v>-0.0161</c:v>
                </c:pt>
                <c:pt idx="591">
                  <c:v>-0.05488</c:v>
                </c:pt>
                <c:pt idx="592">
                  <c:v>0.36977</c:v>
                </c:pt>
                <c:pt idx="593">
                  <c:v>-0.0581400000000001</c:v>
                </c:pt>
                <c:pt idx="594">
                  <c:v>0.00326999999999988</c:v>
                </c:pt>
                <c:pt idx="595">
                  <c:v>-0.0611200000000001</c:v>
                </c:pt>
                <c:pt idx="596">
                  <c:v>0.04518</c:v>
                </c:pt>
                <c:pt idx="597">
                  <c:v>-0.0463199999999999</c:v>
                </c:pt>
                <c:pt idx="598">
                  <c:v>-0.0550900000000001</c:v>
                </c:pt>
                <c:pt idx="599">
                  <c:v>-0.05118</c:v>
                </c:pt>
                <c:pt idx="600">
                  <c:v>0.00140000000000007</c:v>
                </c:pt>
                <c:pt idx="601">
                  <c:v>-0.0147699999999999</c:v>
                </c:pt>
                <c:pt idx="602">
                  <c:v>0.01362</c:v>
                </c:pt>
                <c:pt idx="603">
                  <c:v>0.0904400000000001</c:v>
                </c:pt>
                <c:pt idx="604">
                  <c:v>0.0421400000000001</c:v>
                </c:pt>
                <c:pt idx="605">
                  <c:v>0.04596</c:v>
                </c:pt>
                <c:pt idx="606">
                  <c:v>-0.06565</c:v>
                </c:pt>
                <c:pt idx="607">
                  <c:v>-0.0645899999999999</c:v>
                </c:pt>
                <c:pt idx="608">
                  <c:v>-0.0523800000000001</c:v>
                </c:pt>
                <c:pt idx="609">
                  <c:v>0.0192699999999999</c:v>
                </c:pt>
                <c:pt idx="610">
                  <c:v>-0.0353399999999999</c:v>
                </c:pt>
                <c:pt idx="611">
                  <c:v>0.0388599999999999</c:v>
                </c:pt>
                <c:pt idx="612">
                  <c:v>0.17197</c:v>
                </c:pt>
                <c:pt idx="613">
                  <c:v>0.05447</c:v>
                </c:pt>
                <c:pt idx="614">
                  <c:v>-0.0380499999999999</c:v>
                </c:pt>
                <c:pt idx="615">
                  <c:v>-0.07718</c:v>
                </c:pt>
                <c:pt idx="616">
                  <c:v>-0.04546</c:v>
                </c:pt>
                <c:pt idx="617">
                  <c:v>-0.00697999999999998</c:v>
                </c:pt>
                <c:pt idx="618">
                  <c:v>-0.0586500000000001</c:v>
                </c:pt>
                <c:pt idx="619">
                  <c:v>-0.01969</c:v>
                </c:pt>
                <c:pt idx="620">
                  <c:v>-0.0212399999999999</c:v>
                </c:pt>
                <c:pt idx="621">
                  <c:v>0.12863</c:v>
                </c:pt>
                <c:pt idx="622">
                  <c:v>0.0068999999999999</c:v>
                </c:pt>
                <c:pt idx="623">
                  <c:v>0.12996</c:v>
                </c:pt>
                <c:pt idx="624">
                  <c:v>-0.0426599999999999</c:v>
                </c:pt>
                <c:pt idx="625">
                  <c:v>-0.05809</c:v>
                </c:pt>
                <c:pt idx="626">
                  <c:v>-0.0290300000000001</c:v>
                </c:pt>
                <c:pt idx="627">
                  <c:v>-0.0380100000000001</c:v>
                </c:pt>
                <c:pt idx="628">
                  <c:v>0.01183</c:v>
                </c:pt>
                <c:pt idx="629">
                  <c:v>-0.0383800000000001</c:v>
                </c:pt>
                <c:pt idx="630">
                  <c:v>-0.02451</c:v>
                </c:pt>
                <c:pt idx="631">
                  <c:v>-0.0174099999999999</c:v>
                </c:pt>
                <c:pt idx="632">
                  <c:v>-0.07097</c:v>
                </c:pt>
                <c:pt idx="633">
                  <c:v>0.0248900000000001</c:v>
                </c:pt>
                <c:pt idx="634">
                  <c:v>-0.0219400000000001</c:v>
                </c:pt>
                <c:pt idx="635">
                  <c:v>-0.0596799999999999</c:v>
                </c:pt>
                <c:pt idx="636">
                  <c:v>-0.03244</c:v>
                </c:pt>
                <c:pt idx="637">
                  <c:v>-0.0112300000000001</c:v>
                </c:pt>
                <c:pt idx="638">
                  <c:v>0.0106299999999999</c:v>
                </c:pt>
                <c:pt idx="639">
                  <c:v>-0.0354700000000001</c:v>
                </c:pt>
                <c:pt idx="640">
                  <c:v>-0.0608</c:v>
                </c:pt>
                <c:pt idx="641">
                  <c:v>-0.0204299999999999</c:v>
                </c:pt>
                <c:pt idx="642">
                  <c:v>-0.01587</c:v>
                </c:pt>
                <c:pt idx="643">
                  <c:v>-0.00825000000000009</c:v>
                </c:pt>
                <c:pt idx="644">
                  <c:v>-0.0666200000000001</c:v>
                </c:pt>
                <c:pt idx="645">
                  <c:v>0.32408</c:v>
                </c:pt>
                <c:pt idx="646">
                  <c:v>-0.0474000000000001</c:v>
                </c:pt>
                <c:pt idx="647">
                  <c:v>-0.0763</c:v>
                </c:pt>
                <c:pt idx="648">
                  <c:v>0.11351</c:v>
                </c:pt>
                <c:pt idx="649">
                  <c:v>-0.01702</c:v>
                </c:pt>
                <c:pt idx="650">
                  <c:v>0.00292000000000003</c:v>
                </c:pt>
                <c:pt idx="651">
                  <c:v>-0.00756000000000001</c:v>
                </c:pt>
                <c:pt idx="652">
                  <c:v>-0.04973</c:v>
                </c:pt>
                <c:pt idx="653">
                  <c:v>0.0619799999999999</c:v>
                </c:pt>
                <c:pt idx="654">
                  <c:v>0.0152300000000001</c:v>
                </c:pt>
                <c:pt idx="655">
                  <c:v>0.00131999999999999</c:v>
                </c:pt>
                <c:pt idx="656">
                  <c:v>-0.0144200000000001</c:v>
                </c:pt>
                <c:pt idx="657">
                  <c:v>0.0147999999999999</c:v>
                </c:pt>
                <c:pt idx="658">
                  <c:v>-0.0185299999999999</c:v>
                </c:pt>
                <c:pt idx="659">
                  <c:v>0.06505</c:v>
                </c:pt>
                <c:pt idx="660">
                  <c:v>-0.042</c:v>
                </c:pt>
                <c:pt idx="661">
                  <c:v>0.0346199999999999</c:v>
                </c:pt>
                <c:pt idx="662">
                  <c:v>-0.0260500000000001</c:v>
                </c:pt>
                <c:pt idx="663">
                  <c:v>-0.0504</c:v>
                </c:pt>
                <c:pt idx="664">
                  <c:v>-0.06806</c:v>
                </c:pt>
                <c:pt idx="665">
                  <c:v>-0.0264299999999999</c:v>
                </c:pt>
                <c:pt idx="666">
                  <c:v>0.0281100000000001</c:v>
                </c:pt>
                <c:pt idx="667">
                  <c:v>-0.03467</c:v>
                </c:pt>
                <c:pt idx="668">
                  <c:v>0.07219</c:v>
                </c:pt>
                <c:pt idx="669">
                  <c:v>-0.0684100000000001</c:v>
                </c:pt>
                <c:pt idx="670">
                  <c:v>-0.00639999999999996</c:v>
                </c:pt>
                <c:pt idx="671">
                  <c:v>-0.03339</c:v>
                </c:pt>
                <c:pt idx="672">
                  <c:v>0.00800000000000001</c:v>
                </c:pt>
                <c:pt idx="673">
                  <c:v>0.39144</c:v>
                </c:pt>
                <c:pt idx="674">
                  <c:v>-0.0117700000000001</c:v>
                </c:pt>
                <c:pt idx="675">
                  <c:v>-0.0237700000000001</c:v>
                </c:pt>
                <c:pt idx="676">
                  <c:v>0.31428</c:v>
                </c:pt>
                <c:pt idx="677">
                  <c:v>0.0101199999999999</c:v>
                </c:pt>
                <c:pt idx="678">
                  <c:v>0.0213099999999999</c:v>
                </c:pt>
                <c:pt idx="679">
                  <c:v>-0.0651300000000001</c:v>
                </c:pt>
                <c:pt idx="680">
                  <c:v>0.0609899999999999</c:v>
                </c:pt>
                <c:pt idx="681">
                  <c:v>-0.00597000000000003</c:v>
                </c:pt>
                <c:pt idx="682">
                  <c:v>-0.0451900000000001</c:v>
                </c:pt>
                <c:pt idx="683">
                  <c:v>-0.0344</c:v>
                </c:pt>
                <c:pt idx="684">
                  <c:v>-0.0260500000000001</c:v>
                </c:pt>
                <c:pt idx="685">
                  <c:v>-0.0202599999999999</c:v>
                </c:pt>
                <c:pt idx="686">
                  <c:v>0.04467</c:v>
                </c:pt>
                <c:pt idx="687">
                  <c:v>0.0576799999999999</c:v>
                </c:pt>
                <c:pt idx="688">
                  <c:v>-0.04809</c:v>
                </c:pt>
                <c:pt idx="689">
                  <c:v>-0.0307600000000001</c:v>
                </c:pt>
                <c:pt idx="690">
                  <c:v>-0.03251</c:v>
                </c:pt>
                <c:pt idx="691">
                  <c:v>-0.0423200000000001</c:v>
                </c:pt>
                <c:pt idx="692">
                  <c:v>0.02617</c:v>
                </c:pt>
                <c:pt idx="693">
                  <c:v>0.0067299999999999</c:v>
                </c:pt>
                <c:pt idx="694">
                  <c:v>-0.01657</c:v>
                </c:pt>
                <c:pt idx="695">
                  <c:v>-0.00798999999999994</c:v>
                </c:pt>
                <c:pt idx="696">
                  <c:v>0.00133000000000005</c:v>
                </c:pt>
                <c:pt idx="697">
                  <c:v>-0.0421899999999999</c:v>
                </c:pt>
                <c:pt idx="698">
                  <c:v>-0.0460499999999999</c:v>
                </c:pt>
                <c:pt idx="699">
                  <c:v>-0.0511900000000001</c:v>
                </c:pt>
                <c:pt idx="700">
                  <c:v>-0.0138199999999999</c:v>
                </c:pt>
                <c:pt idx="701">
                  <c:v>-0.0332700000000001</c:v>
                </c:pt>
                <c:pt idx="702">
                  <c:v>-0.0301100000000001</c:v>
                </c:pt>
                <c:pt idx="703">
                  <c:v>-0.0212099999999999</c:v>
                </c:pt>
                <c:pt idx="704">
                  <c:v>0.14556</c:v>
                </c:pt>
                <c:pt idx="705">
                  <c:v>-0.0225299999999999</c:v>
                </c:pt>
                <c:pt idx="706">
                  <c:v>-0.0503</c:v>
                </c:pt>
                <c:pt idx="707">
                  <c:v>-0.05399</c:v>
                </c:pt>
                <c:pt idx="708">
                  <c:v>-0.03277</c:v>
                </c:pt>
                <c:pt idx="709">
                  <c:v>0.41242</c:v>
                </c:pt>
                <c:pt idx="710">
                  <c:v>-0.000539999999999985</c:v>
                </c:pt>
                <c:pt idx="711">
                  <c:v>0.09751</c:v>
                </c:pt>
                <c:pt idx="712">
                  <c:v>0.00601999999999991</c:v>
                </c:pt>
                <c:pt idx="713">
                  <c:v>0.0301</c:v>
                </c:pt>
                <c:pt idx="714">
                  <c:v>-0.04379</c:v>
                </c:pt>
                <c:pt idx="715">
                  <c:v>-0.0477700000000001</c:v>
                </c:pt>
                <c:pt idx="716">
                  <c:v>-0.03173</c:v>
                </c:pt>
                <c:pt idx="717">
                  <c:v>0.00963999999999987</c:v>
                </c:pt>
                <c:pt idx="718">
                  <c:v>-0.00934999999999997</c:v>
                </c:pt>
                <c:pt idx="719">
                  <c:v>-0.0608500000000001</c:v>
                </c:pt>
                <c:pt idx="720">
                  <c:v>-0.0378400000000001</c:v>
                </c:pt>
                <c:pt idx="721">
                  <c:v>-0.0275400000000001</c:v>
                </c:pt>
                <c:pt idx="722">
                  <c:v>0.0314699999999999</c:v>
                </c:pt>
                <c:pt idx="723">
                  <c:v>-0.0664100000000001</c:v>
                </c:pt>
                <c:pt idx="724">
                  <c:v>-0.00114999999999998</c:v>
                </c:pt>
                <c:pt idx="725">
                  <c:v>-0.0183</c:v>
                </c:pt>
              </c:numCache>
            </c:numRef>
          </c:xVal>
          <c:yVal>
            <c:numRef>
              <c:f>'alb01 onemin'!$AQ$2:$AQ$756</c:f>
              <c:numCache>
                <c:formatCode>General</c:formatCode>
                <c:ptCount val="755"/>
                <c:pt idx="0">
                  <c:v>0.11894</c:v>
                </c:pt>
                <c:pt idx="1">
                  <c:v>-0.71654</c:v>
                </c:pt>
                <c:pt idx="2">
                  <c:v>0.1513</c:v>
                </c:pt>
                <c:pt idx="3">
                  <c:v>-0.74584</c:v>
                </c:pt>
                <c:pt idx="4">
                  <c:v>-1.72713</c:v>
                </c:pt>
                <c:pt idx="5">
                  <c:v>-0.44006</c:v>
                </c:pt>
                <c:pt idx="6">
                  <c:v>-0.33242</c:v>
                </c:pt>
                <c:pt idx="7">
                  <c:v>-0.53902</c:v>
                </c:pt>
                <c:pt idx="8">
                  <c:v>0.40092</c:v>
                </c:pt>
                <c:pt idx="9">
                  <c:v>-0.41158</c:v>
                </c:pt>
                <c:pt idx="10">
                  <c:v>0.85112</c:v>
                </c:pt>
                <c:pt idx="11">
                  <c:v>-0.04439</c:v>
                </c:pt>
                <c:pt idx="12">
                  <c:v>0.45191</c:v>
                </c:pt>
                <c:pt idx="13">
                  <c:v>0.11577</c:v>
                </c:pt>
                <c:pt idx="14">
                  <c:v>0.49039</c:v>
                </c:pt>
                <c:pt idx="15">
                  <c:v>0.109</c:v>
                </c:pt>
                <c:pt idx="16">
                  <c:v>-0.46613</c:v>
                </c:pt>
                <c:pt idx="17">
                  <c:v>0.1098</c:v>
                </c:pt>
                <c:pt idx="18">
                  <c:v>0.10912</c:v>
                </c:pt>
                <c:pt idx="19">
                  <c:v>0.31039</c:v>
                </c:pt>
                <c:pt idx="20">
                  <c:v>0.65705</c:v>
                </c:pt>
                <c:pt idx="21">
                  <c:v>0.18412</c:v>
                </c:pt>
                <c:pt idx="22">
                  <c:v>0.35981</c:v>
                </c:pt>
                <c:pt idx="23">
                  <c:v>0.84236</c:v>
                </c:pt>
                <c:pt idx="24">
                  <c:v>0.33359</c:v>
                </c:pt>
                <c:pt idx="25">
                  <c:v>0.06885</c:v>
                </c:pt>
                <c:pt idx="26">
                  <c:v>0.68802</c:v>
                </c:pt>
                <c:pt idx="27">
                  <c:v>0.18332</c:v>
                </c:pt>
                <c:pt idx="28">
                  <c:v>0.04181</c:v>
                </c:pt>
                <c:pt idx="29">
                  <c:v>-0.28303</c:v>
                </c:pt>
                <c:pt idx="30">
                  <c:v>0.42807</c:v>
                </c:pt>
                <c:pt idx="31">
                  <c:v>0.35631</c:v>
                </c:pt>
                <c:pt idx="32">
                  <c:v>-1.46161</c:v>
                </c:pt>
                <c:pt idx="33">
                  <c:v>-0.48099</c:v>
                </c:pt>
                <c:pt idx="34">
                  <c:v>0.60394</c:v>
                </c:pt>
                <c:pt idx="35">
                  <c:v>-0.54729</c:v>
                </c:pt>
                <c:pt idx="36">
                  <c:v>-0.05317</c:v>
                </c:pt>
                <c:pt idx="37">
                  <c:v>-0.19269</c:v>
                </c:pt>
                <c:pt idx="38">
                  <c:v>0.2112</c:v>
                </c:pt>
                <c:pt idx="39">
                  <c:v>0.65663</c:v>
                </c:pt>
                <c:pt idx="40">
                  <c:v>0.10978</c:v>
                </c:pt>
                <c:pt idx="41">
                  <c:v>0.56091</c:v>
                </c:pt>
                <c:pt idx="42">
                  <c:v>0.54286</c:v>
                </c:pt>
                <c:pt idx="43">
                  <c:v>0.86994</c:v>
                </c:pt>
                <c:pt idx="44">
                  <c:v>0.57131</c:v>
                </c:pt>
                <c:pt idx="45">
                  <c:v>-0.12973</c:v>
                </c:pt>
                <c:pt idx="46">
                  <c:v>0.09873</c:v>
                </c:pt>
                <c:pt idx="47">
                  <c:v>-0.56442</c:v>
                </c:pt>
                <c:pt idx="48">
                  <c:v>1.12002</c:v>
                </c:pt>
                <c:pt idx="49">
                  <c:v>-0.47227</c:v>
                </c:pt>
                <c:pt idx="50">
                  <c:v>0.54243</c:v>
                </c:pt>
                <c:pt idx="51">
                  <c:v>0.08653</c:v>
                </c:pt>
                <c:pt idx="52">
                  <c:v>0.85312</c:v>
                </c:pt>
                <c:pt idx="53">
                  <c:v>0.49229</c:v>
                </c:pt>
                <c:pt idx="54">
                  <c:v>0.72004</c:v>
                </c:pt>
                <c:pt idx="55">
                  <c:v>0.4778</c:v>
                </c:pt>
                <c:pt idx="56">
                  <c:v>0.0669</c:v>
                </c:pt>
                <c:pt idx="57">
                  <c:v>0.02322</c:v>
                </c:pt>
                <c:pt idx="58">
                  <c:v>0.02223</c:v>
                </c:pt>
                <c:pt idx="59">
                  <c:v>-0.32628</c:v>
                </c:pt>
                <c:pt idx="60">
                  <c:v>1.10208</c:v>
                </c:pt>
                <c:pt idx="61">
                  <c:v>1.44846</c:v>
                </c:pt>
                <c:pt idx="62">
                  <c:v>0.64897</c:v>
                </c:pt>
                <c:pt idx="63">
                  <c:v>0.41205</c:v>
                </c:pt>
                <c:pt idx="64">
                  <c:v>-0.11024</c:v>
                </c:pt>
                <c:pt idx="65">
                  <c:v>0.42904</c:v>
                </c:pt>
                <c:pt idx="66">
                  <c:v>0.23972</c:v>
                </c:pt>
                <c:pt idx="67">
                  <c:v>0.98752</c:v>
                </c:pt>
                <c:pt idx="68">
                  <c:v>0.39189</c:v>
                </c:pt>
                <c:pt idx="69">
                  <c:v>0.72468</c:v>
                </c:pt>
                <c:pt idx="70">
                  <c:v>-1.32185</c:v>
                </c:pt>
                <c:pt idx="71">
                  <c:v>0.19079</c:v>
                </c:pt>
                <c:pt idx="72">
                  <c:v>-1.05369</c:v>
                </c:pt>
                <c:pt idx="73">
                  <c:v>0.1826</c:v>
                </c:pt>
                <c:pt idx="74">
                  <c:v>0.49915</c:v>
                </c:pt>
                <c:pt idx="75">
                  <c:v>0.74263</c:v>
                </c:pt>
                <c:pt idx="76">
                  <c:v>0.87599</c:v>
                </c:pt>
                <c:pt idx="77">
                  <c:v>-0.55804</c:v>
                </c:pt>
                <c:pt idx="78">
                  <c:v>1.90907</c:v>
                </c:pt>
                <c:pt idx="79">
                  <c:v>-0.16949</c:v>
                </c:pt>
                <c:pt idx="80">
                  <c:v>0.0013</c:v>
                </c:pt>
                <c:pt idx="81">
                  <c:v>0.38838</c:v>
                </c:pt>
                <c:pt idx="82">
                  <c:v>-0.05537</c:v>
                </c:pt>
                <c:pt idx="83">
                  <c:v>0.65578</c:v>
                </c:pt>
                <c:pt idx="84">
                  <c:v>-0.24757</c:v>
                </c:pt>
                <c:pt idx="85">
                  <c:v>-0.13047</c:v>
                </c:pt>
                <c:pt idx="86">
                  <c:v>-0.22541</c:v>
                </c:pt>
                <c:pt idx="87">
                  <c:v>-0.07655</c:v>
                </c:pt>
                <c:pt idx="88">
                  <c:v>-0.14886</c:v>
                </c:pt>
                <c:pt idx="89">
                  <c:v>-0.79754</c:v>
                </c:pt>
                <c:pt idx="90">
                  <c:v>-0.31104</c:v>
                </c:pt>
                <c:pt idx="91">
                  <c:v>-0.16548</c:v>
                </c:pt>
                <c:pt idx="92">
                  <c:v>-0.95045</c:v>
                </c:pt>
                <c:pt idx="93">
                  <c:v>0.05545</c:v>
                </c:pt>
                <c:pt idx="94">
                  <c:v>0.74334</c:v>
                </c:pt>
                <c:pt idx="95">
                  <c:v>-0.53433</c:v>
                </c:pt>
                <c:pt idx="96">
                  <c:v>0.19247</c:v>
                </c:pt>
                <c:pt idx="97">
                  <c:v>0.50693</c:v>
                </c:pt>
                <c:pt idx="98">
                  <c:v>-0.79456</c:v>
                </c:pt>
                <c:pt idx="99">
                  <c:v>0.42987</c:v>
                </c:pt>
                <c:pt idx="100">
                  <c:v>0.43985</c:v>
                </c:pt>
                <c:pt idx="101">
                  <c:v>-0.22786</c:v>
                </c:pt>
                <c:pt idx="102">
                  <c:v>1.19691</c:v>
                </c:pt>
                <c:pt idx="103">
                  <c:v>-0.40217</c:v>
                </c:pt>
                <c:pt idx="104">
                  <c:v>-0.92829</c:v>
                </c:pt>
                <c:pt idx="105">
                  <c:v>0.20436</c:v>
                </c:pt>
                <c:pt idx="106">
                  <c:v>-0.19563</c:v>
                </c:pt>
                <c:pt idx="107">
                  <c:v>-0.00042</c:v>
                </c:pt>
                <c:pt idx="108">
                  <c:v>0.07257</c:v>
                </c:pt>
                <c:pt idx="109">
                  <c:v>0.71173</c:v>
                </c:pt>
                <c:pt idx="110">
                  <c:v>1.35314</c:v>
                </c:pt>
                <c:pt idx="111">
                  <c:v>0.25718</c:v>
                </c:pt>
                <c:pt idx="112">
                  <c:v>-0.83562</c:v>
                </c:pt>
                <c:pt idx="113">
                  <c:v>0.06687</c:v>
                </c:pt>
                <c:pt idx="114">
                  <c:v>1.01374</c:v>
                </c:pt>
                <c:pt idx="115">
                  <c:v>-0.0677</c:v>
                </c:pt>
                <c:pt idx="116">
                  <c:v>-0.00926</c:v>
                </c:pt>
                <c:pt idx="117">
                  <c:v>-0.13952</c:v>
                </c:pt>
                <c:pt idx="118">
                  <c:v>-0.161</c:v>
                </c:pt>
                <c:pt idx="119">
                  <c:v>0.9782</c:v>
                </c:pt>
                <c:pt idx="120">
                  <c:v>-0.28738</c:v>
                </c:pt>
                <c:pt idx="121">
                  <c:v>1.15078</c:v>
                </c:pt>
                <c:pt idx="122">
                  <c:v>1.18109</c:v>
                </c:pt>
                <c:pt idx="123">
                  <c:v>0.43683</c:v>
                </c:pt>
                <c:pt idx="124">
                  <c:v>1.37115</c:v>
                </c:pt>
                <c:pt idx="125">
                  <c:v>-0.68544</c:v>
                </c:pt>
                <c:pt idx="126">
                  <c:v>0.15097</c:v>
                </c:pt>
                <c:pt idx="127">
                  <c:v>-0.00412</c:v>
                </c:pt>
                <c:pt idx="128">
                  <c:v>-0.25872</c:v>
                </c:pt>
                <c:pt idx="129">
                  <c:v>0.10828</c:v>
                </c:pt>
                <c:pt idx="130">
                  <c:v>0.30477</c:v>
                </c:pt>
                <c:pt idx="131">
                  <c:v>0.62239</c:v>
                </c:pt>
                <c:pt idx="132">
                  <c:v>1.16484</c:v>
                </c:pt>
                <c:pt idx="133">
                  <c:v>0.32774</c:v>
                </c:pt>
                <c:pt idx="134">
                  <c:v>-0.63981</c:v>
                </c:pt>
                <c:pt idx="135">
                  <c:v>0.27705</c:v>
                </c:pt>
                <c:pt idx="136">
                  <c:v>-0.03006</c:v>
                </c:pt>
                <c:pt idx="137">
                  <c:v>-0.76386</c:v>
                </c:pt>
                <c:pt idx="138">
                  <c:v>-0.3207</c:v>
                </c:pt>
                <c:pt idx="139">
                  <c:v>-0.80313</c:v>
                </c:pt>
                <c:pt idx="140">
                  <c:v>0.68064</c:v>
                </c:pt>
                <c:pt idx="141">
                  <c:v>1.1748</c:v>
                </c:pt>
                <c:pt idx="142">
                  <c:v>-0.20551</c:v>
                </c:pt>
                <c:pt idx="143">
                  <c:v>0.40113</c:v>
                </c:pt>
                <c:pt idx="144">
                  <c:v>-0.1115</c:v>
                </c:pt>
                <c:pt idx="145">
                  <c:v>0.67726</c:v>
                </c:pt>
                <c:pt idx="146">
                  <c:v>0.07644</c:v>
                </c:pt>
                <c:pt idx="147">
                  <c:v>0.30804</c:v>
                </c:pt>
                <c:pt idx="148">
                  <c:v>0.33228</c:v>
                </c:pt>
                <c:pt idx="149">
                  <c:v>-0.58812</c:v>
                </c:pt>
                <c:pt idx="150">
                  <c:v>0.88884</c:v>
                </c:pt>
                <c:pt idx="151">
                  <c:v>0.57367</c:v>
                </c:pt>
                <c:pt idx="152">
                  <c:v>0.52482</c:v>
                </c:pt>
                <c:pt idx="153">
                  <c:v>-1.52035</c:v>
                </c:pt>
                <c:pt idx="154">
                  <c:v>0.40239</c:v>
                </c:pt>
                <c:pt idx="155">
                  <c:v>-1.10895</c:v>
                </c:pt>
                <c:pt idx="156">
                  <c:v>0.77749</c:v>
                </c:pt>
                <c:pt idx="157">
                  <c:v>-0.09304</c:v>
                </c:pt>
                <c:pt idx="158">
                  <c:v>-0.03263</c:v>
                </c:pt>
                <c:pt idx="159">
                  <c:v>-0.81275</c:v>
                </c:pt>
                <c:pt idx="160">
                  <c:v>-0.28734</c:v>
                </c:pt>
                <c:pt idx="161">
                  <c:v>0.68557</c:v>
                </c:pt>
                <c:pt idx="162">
                  <c:v>-0.26354</c:v>
                </c:pt>
                <c:pt idx="163">
                  <c:v>-0.37102</c:v>
                </c:pt>
                <c:pt idx="164">
                  <c:v>0.46678</c:v>
                </c:pt>
                <c:pt idx="165">
                  <c:v>0.26578</c:v>
                </c:pt>
                <c:pt idx="166">
                  <c:v>0.16652</c:v>
                </c:pt>
                <c:pt idx="167">
                  <c:v>-0.21507</c:v>
                </c:pt>
                <c:pt idx="168">
                  <c:v>-0.43915</c:v>
                </c:pt>
                <c:pt idx="169">
                  <c:v>0.92694</c:v>
                </c:pt>
                <c:pt idx="170">
                  <c:v>0.69093</c:v>
                </c:pt>
                <c:pt idx="171">
                  <c:v>-0.63771</c:v>
                </c:pt>
                <c:pt idx="172">
                  <c:v>0.66876</c:v>
                </c:pt>
                <c:pt idx="173">
                  <c:v>0.14421</c:v>
                </c:pt>
                <c:pt idx="174">
                  <c:v>-0.05122</c:v>
                </c:pt>
                <c:pt idx="175">
                  <c:v>1.47471</c:v>
                </c:pt>
                <c:pt idx="176">
                  <c:v>-1.38376</c:v>
                </c:pt>
                <c:pt idx="177">
                  <c:v>0.16025</c:v>
                </c:pt>
                <c:pt idx="178">
                  <c:v>0.99387</c:v>
                </c:pt>
                <c:pt idx="179">
                  <c:v>0.32249</c:v>
                </c:pt>
                <c:pt idx="180">
                  <c:v>0.17002</c:v>
                </c:pt>
                <c:pt idx="181">
                  <c:v>-0.58589</c:v>
                </c:pt>
                <c:pt idx="182">
                  <c:v>-1.98637</c:v>
                </c:pt>
                <c:pt idx="183">
                  <c:v>-0.24895</c:v>
                </c:pt>
                <c:pt idx="184">
                  <c:v>0.61414</c:v>
                </c:pt>
                <c:pt idx="185">
                  <c:v>-0.28177</c:v>
                </c:pt>
                <c:pt idx="186">
                  <c:v>-0.32645</c:v>
                </c:pt>
                <c:pt idx="187">
                  <c:v>0.02281</c:v>
                </c:pt>
                <c:pt idx="188">
                  <c:v>1.69983</c:v>
                </c:pt>
                <c:pt idx="189">
                  <c:v>-0.19718</c:v>
                </c:pt>
                <c:pt idx="190">
                  <c:v>0.20803</c:v>
                </c:pt>
                <c:pt idx="191">
                  <c:v>0.56391</c:v>
                </c:pt>
                <c:pt idx="192">
                  <c:v>-0.47061</c:v>
                </c:pt>
                <c:pt idx="193">
                  <c:v>-0.36476</c:v>
                </c:pt>
                <c:pt idx="194">
                  <c:v>0.08245</c:v>
                </c:pt>
                <c:pt idx="195">
                  <c:v>-0.78071</c:v>
                </c:pt>
                <c:pt idx="196">
                  <c:v>-0.98949</c:v>
                </c:pt>
                <c:pt idx="197">
                  <c:v>0.00575</c:v>
                </c:pt>
                <c:pt idx="198">
                  <c:v>-0.58292</c:v>
                </c:pt>
                <c:pt idx="199">
                  <c:v>-0.68678</c:v>
                </c:pt>
                <c:pt idx="200">
                  <c:v>-1.24557</c:v>
                </c:pt>
                <c:pt idx="201">
                  <c:v>0.23556</c:v>
                </c:pt>
                <c:pt idx="202">
                  <c:v>-0.28035</c:v>
                </c:pt>
                <c:pt idx="203">
                  <c:v>-0.06454</c:v>
                </c:pt>
                <c:pt idx="204">
                  <c:v>0.41551</c:v>
                </c:pt>
                <c:pt idx="205">
                  <c:v>-0.24106</c:v>
                </c:pt>
                <c:pt idx="206">
                  <c:v>0.35829</c:v>
                </c:pt>
                <c:pt idx="207">
                  <c:v>0.2454</c:v>
                </c:pt>
                <c:pt idx="208">
                  <c:v>-0.0089</c:v>
                </c:pt>
                <c:pt idx="209">
                  <c:v>-0.33359</c:v>
                </c:pt>
                <c:pt idx="210">
                  <c:v>-1.02933</c:v>
                </c:pt>
                <c:pt idx="211">
                  <c:v>0.27706</c:v>
                </c:pt>
                <c:pt idx="212">
                  <c:v>0.22345</c:v>
                </c:pt>
                <c:pt idx="213">
                  <c:v>0.13615</c:v>
                </c:pt>
                <c:pt idx="214">
                  <c:v>0.28749</c:v>
                </c:pt>
                <c:pt idx="215">
                  <c:v>0.84209</c:v>
                </c:pt>
                <c:pt idx="216">
                  <c:v>0.72627</c:v>
                </c:pt>
                <c:pt idx="217">
                  <c:v>1.52778</c:v>
                </c:pt>
                <c:pt idx="218">
                  <c:v>0.98165</c:v>
                </c:pt>
                <c:pt idx="219">
                  <c:v>-0.15896</c:v>
                </c:pt>
                <c:pt idx="220">
                  <c:v>-0.40494</c:v>
                </c:pt>
                <c:pt idx="221">
                  <c:v>0.11698</c:v>
                </c:pt>
                <c:pt idx="222">
                  <c:v>-0.91915</c:v>
                </c:pt>
                <c:pt idx="223">
                  <c:v>0.48599</c:v>
                </c:pt>
                <c:pt idx="224">
                  <c:v>0.30865</c:v>
                </c:pt>
                <c:pt idx="225">
                  <c:v>0.96411</c:v>
                </c:pt>
                <c:pt idx="226">
                  <c:v>0.26134</c:v>
                </c:pt>
                <c:pt idx="227">
                  <c:v>-0.08853</c:v>
                </c:pt>
                <c:pt idx="228">
                  <c:v>-1.70155</c:v>
                </c:pt>
                <c:pt idx="229">
                  <c:v>-0.29731</c:v>
                </c:pt>
                <c:pt idx="230">
                  <c:v>-0.3847</c:v>
                </c:pt>
                <c:pt idx="231">
                  <c:v>0.56147</c:v>
                </c:pt>
                <c:pt idx="232">
                  <c:v>0.34379</c:v>
                </c:pt>
                <c:pt idx="233">
                  <c:v>0.18484</c:v>
                </c:pt>
                <c:pt idx="234">
                  <c:v>0.97405</c:v>
                </c:pt>
                <c:pt idx="235">
                  <c:v>0.23149</c:v>
                </c:pt>
                <c:pt idx="236">
                  <c:v>-1.72724</c:v>
                </c:pt>
                <c:pt idx="237">
                  <c:v>-0.01123</c:v>
                </c:pt>
                <c:pt idx="238">
                  <c:v>0.49236</c:v>
                </c:pt>
                <c:pt idx="239">
                  <c:v>-0.47226</c:v>
                </c:pt>
                <c:pt idx="240">
                  <c:v>0.41805</c:v>
                </c:pt>
                <c:pt idx="241">
                  <c:v>0.29778</c:v>
                </c:pt>
                <c:pt idx="242">
                  <c:v>0.60219</c:v>
                </c:pt>
                <c:pt idx="243">
                  <c:v>1.65739</c:v>
                </c:pt>
                <c:pt idx="244">
                  <c:v>-0.18129</c:v>
                </c:pt>
                <c:pt idx="245">
                  <c:v>-1.38347</c:v>
                </c:pt>
                <c:pt idx="246">
                  <c:v>-0.0336</c:v>
                </c:pt>
                <c:pt idx="247">
                  <c:v>-0.10906</c:v>
                </c:pt>
                <c:pt idx="248">
                  <c:v>0.18635</c:v>
                </c:pt>
                <c:pt idx="249">
                  <c:v>0.44886</c:v>
                </c:pt>
                <c:pt idx="250">
                  <c:v>-0.08848</c:v>
                </c:pt>
                <c:pt idx="251">
                  <c:v>0.71192</c:v>
                </c:pt>
                <c:pt idx="252">
                  <c:v>-0.27471</c:v>
                </c:pt>
                <c:pt idx="253">
                  <c:v>0.37449</c:v>
                </c:pt>
                <c:pt idx="254">
                  <c:v>-3.15035</c:v>
                </c:pt>
                <c:pt idx="255">
                  <c:v>0.83597</c:v>
                </c:pt>
                <c:pt idx="256">
                  <c:v>-0.20969</c:v>
                </c:pt>
                <c:pt idx="257">
                  <c:v>0.04482</c:v>
                </c:pt>
                <c:pt idx="258">
                  <c:v>-0.1293</c:v>
                </c:pt>
                <c:pt idx="259">
                  <c:v>-0.18304</c:v>
                </c:pt>
                <c:pt idx="260">
                  <c:v>-0.01095</c:v>
                </c:pt>
                <c:pt idx="261">
                  <c:v>-0.52096</c:v>
                </c:pt>
                <c:pt idx="262">
                  <c:v>0.23656</c:v>
                </c:pt>
                <c:pt idx="263">
                  <c:v>0.24783</c:v>
                </c:pt>
                <c:pt idx="264">
                  <c:v>-0.26321</c:v>
                </c:pt>
                <c:pt idx="265">
                  <c:v>-0.10612</c:v>
                </c:pt>
                <c:pt idx="266">
                  <c:v>0.49107</c:v>
                </c:pt>
                <c:pt idx="267">
                  <c:v>0.97981</c:v>
                </c:pt>
                <c:pt idx="268">
                  <c:v>0.06626</c:v>
                </c:pt>
                <c:pt idx="269">
                  <c:v>-0.14371</c:v>
                </c:pt>
                <c:pt idx="270">
                  <c:v>-0.76421</c:v>
                </c:pt>
                <c:pt idx="271">
                  <c:v>-0.10618</c:v>
                </c:pt>
                <c:pt idx="272">
                  <c:v>-0.82557</c:v>
                </c:pt>
                <c:pt idx="273">
                  <c:v>-0.11365</c:v>
                </c:pt>
                <c:pt idx="274">
                  <c:v>0.37417</c:v>
                </c:pt>
                <c:pt idx="275">
                  <c:v>-0.34761</c:v>
                </c:pt>
                <c:pt idx="276">
                  <c:v>-0.29531</c:v>
                </c:pt>
                <c:pt idx="277">
                  <c:v>-0.42223</c:v>
                </c:pt>
                <c:pt idx="278">
                  <c:v>-0.0016</c:v>
                </c:pt>
                <c:pt idx="279">
                  <c:v>0.03921</c:v>
                </c:pt>
                <c:pt idx="280">
                  <c:v>0.25077</c:v>
                </c:pt>
                <c:pt idx="281">
                  <c:v>0.36247</c:v>
                </c:pt>
                <c:pt idx="282">
                  <c:v>-0.50979</c:v>
                </c:pt>
                <c:pt idx="283">
                  <c:v>-0.12659</c:v>
                </c:pt>
                <c:pt idx="284">
                  <c:v>0.15219</c:v>
                </c:pt>
                <c:pt idx="285">
                  <c:v>0.59189</c:v>
                </c:pt>
                <c:pt idx="286">
                  <c:v>-0.11514</c:v>
                </c:pt>
                <c:pt idx="287">
                  <c:v>-1.08393</c:v>
                </c:pt>
                <c:pt idx="288">
                  <c:v>0.60535</c:v>
                </c:pt>
                <c:pt idx="289">
                  <c:v>-0.38926</c:v>
                </c:pt>
                <c:pt idx="290">
                  <c:v>0.59883</c:v>
                </c:pt>
                <c:pt idx="291">
                  <c:v>-0.06292</c:v>
                </c:pt>
                <c:pt idx="292">
                  <c:v>0.69432</c:v>
                </c:pt>
                <c:pt idx="293">
                  <c:v>-0.75187</c:v>
                </c:pt>
                <c:pt idx="294">
                  <c:v>-1.03463</c:v>
                </c:pt>
                <c:pt idx="295">
                  <c:v>1.25035</c:v>
                </c:pt>
                <c:pt idx="296">
                  <c:v>-0.09195</c:v>
                </c:pt>
                <c:pt idx="297">
                  <c:v>-0.2593</c:v>
                </c:pt>
                <c:pt idx="298">
                  <c:v>1.13528</c:v>
                </c:pt>
                <c:pt idx="299">
                  <c:v>-0.26399</c:v>
                </c:pt>
                <c:pt idx="300">
                  <c:v>0.4282</c:v>
                </c:pt>
                <c:pt idx="301">
                  <c:v>-0.31762</c:v>
                </c:pt>
                <c:pt idx="302">
                  <c:v>0.51756</c:v>
                </c:pt>
                <c:pt idx="303">
                  <c:v>-0.21487</c:v>
                </c:pt>
                <c:pt idx="304">
                  <c:v>-0.88943</c:v>
                </c:pt>
                <c:pt idx="305">
                  <c:v>0.51214</c:v>
                </c:pt>
                <c:pt idx="306">
                  <c:v>-0.55569</c:v>
                </c:pt>
                <c:pt idx="307">
                  <c:v>-0.54672</c:v>
                </c:pt>
                <c:pt idx="308">
                  <c:v>0.51702</c:v>
                </c:pt>
                <c:pt idx="309">
                  <c:v>0.10204</c:v>
                </c:pt>
                <c:pt idx="310">
                  <c:v>0.45023</c:v>
                </c:pt>
                <c:pt idx="311">
                  <c:v>0.74674</c:v>
                </c:pt>
                <c:pt idx="312">
                  <c:v>-0.36049</c:v>
                </c:pt>
                <c:pt idx="313">
                  <c:v>0.06253</c:v>
                </c:pt>
                <c:pt idx="314">
                  <c:v>0.58705</c:v>
                </c:pt>
                <c:pt idx="315">
                  <c:v>-1.55087</c:v>
                </c:pt>
                <c:pt idx="316">
                  <c:v>1.85616</c:v>
                </c:pt>
                <c:pt idx="317">
                  <c:v>0.25889</c:v>
                </c:pt>
                <c:pt idx="318">
                  <c:v>1.3265</c:v>
                </c:pt>
                <c:pt idx="319">
                  <c:v>-0.52765</c:v>
                </c:pt>
                <c:pt idx="320">
                  <c:v>1.28225</c:v>
                </c:pt>
                <c:pt idx="321">
                  <c:v>1.80106</c:v>
                </c:pt>
                <c:pt idx="322">
                  <c:v>0.32872</c:v>
                </c:pt>
                <c:pt idx="323">
                  <c:v>-1.43673</c:v>
                </c:pt>
                <c:pt idx="324">
                  <c:v>0.47716</c:v>
                </c:pt>
                <c:pt idx="325">
                  <c:v>1.7173</c:v>
                </c:pt>
                <c:pt idx="326">
                  <c:v>1.00529</c:v>
                </c:pt>
                <c:pt idx="327">
                  <c:v>0.42626</c:v>
                </c:pt>
                <c:pt idx="328">
                  <c:v>0.17676</c:v>
                </c:pt>
                <c:pt idx="329">
                  <c:v>0.39672</c:v>
                </c:pt>
                <c:pt idx="330">
                  <c:v>-1.34537</c:v>
                </c:pt>
                <c:pt idx="331">
                  <c:v>1.18715</c:v>
                </c:pt>
                <c:pt idx="332">
                  <c:v>-0.26643</c:v>
                </c:pt>
                <c:pt idx="333">
                  <c:v>0.25617</c:v>
                </c:pt>
                <c:pt idx="334">
                  <c:v>-1.37899</c:v>
                </c:pt>
                <c:pt idx="335">
                  <c:v>0.20319</c:v>
                </c:pt>
                <c:pt idx="336">
                  <c:v>-0.19185</c:v>
                </c:pt>
                <c:pt idx="337">
                  <c:v>0.57067</c:v>
                </c:pt>
                <c:pt idx="338">
                  <c:v>-0.05403</c:v>
                </c:pt>
                <c:pt idx="339">
                  <c:v>-0.10898</c:v>
                </c:pt>
                <c:pt idx="340">
                  <c:v>0.08069</c:v>
                </c:pt>
                <c:pt idx="341">
                  <c:v>-0.61798</c:v>
                </c:pt>
                <c:pt idx="342">
                  <c:v>0.26025</c:v>
                </c:pt>
                <c:pt idx="343">
                  <c:v>0.23483</c:v>
                </c:pt>
                <c:pt idx="344">
                  <c:v>-1.27986</c:v>
                </c:pt>
                <c:pt idx="345">
                  <c:v>1.39147</c:v>
                </c:pt>
                <c:pt idx="346">
                  <c:v>-0.42527</c:v>
                </c:pt>
                <c:pt idx="347">
                  <c:v>-0.12522</c:v>
                </c:pt>
                <c:pt idx="348">
                  <c:v>-1.3082</c:v>
                </c:pt>
                <c:pt idx="349">
                  <c:v>-0.37472</c:v>
                </c:pt>
                <c:pt idx="350">
                  <c:v>-0.79416</c:v>
                </c:pt>
                <c:pt idx="351">
                  <c:v>0.57627</c:v>
                </c:pt>
                <c:pt idx="352">
                  <c:v>0.70442</c:v>
                </c:pt>
                <c:pt idx="353">
                  <c:v>-0.06719</c:v>
                </c:pt>
                <c:pt idx="354">
                  <c:v>-0.47036</c:v>
                </c:pt>
                <c:pt idx="355">
                  <c:v>-0.225</c:v>
                </c:pt>
                <c:pt idx="356">
                  <c:v>-0.03267</c:v>
                </c:pt>
                <c:pt idx="357">
                  <c:v>-1.0348</c:v>
                </c:pt>
                <c:pt idx="358">
                  <c:v>0.17595</c:v>
                </c:pt>
                <c:pt idx="359">
                  <c:v>-0.30762</c:v>
                </c:pt>
                <c:pt idx="360">
                  <c:v>0.25128</c:v>
                </c:pt>
                <c:pt idx="361">
                  <c:v>-0.23661</c:v>
                </c:pt>
                <c:pt idx="362">
                  <c:v>-1.23087</c:v>
                </c:pt>
                <c:pt idx="363">
                  <c:v>-0.33569</c:v>
                </c:pt>
                <c:pt idx="364">
                  <c:v>0.89764</c:v>
                </c:pt>
                <c:pt idx="365">
                  <c:v>0.49147</c:v>
                </c:pt>
                <c:pt idx="366">
                  <c:v>-0.49316</c:v>
                </c:pt>
                <c:pt idx="367">
                  <c:v>0.50428</c:v>
                </c:pt>
                <c:pt idx="368">
                  <c:v>-0.56717</c:v>
                </c:pt>
                <c:pt idx="369">
                  <c:v>0.33637</c:v>
                </c:pt>
                <c:pt idx="370">
                  <c:v>0.81625</c:v>
                </c:pt>
                <c:pt idx="371">
                  <c:v>0.37482</c:v>
                </c:pt>
                <c:pt idx="372">
                  <c:v>1.10954</c:v>
                </c:pt>
                <c:pt idx="373">
                  <c:v>-1.34343</c:v>
                </c:pt>
                <c:pt idx="374">
                  <c:v>0.28877</c:v>
                </c:pt>
                <c:pt idx="375">
                  <c:v>0.62616</c:v>
                </c:pt>
                <c:pt idx="376">
                  <c:v>-0.99065</c:v>
                </c:pt>
                <c:pt idx="377">
                  <c:v>-1.53346</c:v>
                </c:pt>
                <c:pt idx="378">
                  <c:v>-0.48034</c:v>
                </c:pt>
                <c:pt idx="379">
                  <c:v>0.5756</c:v>
                </c:pt>
                <c:pt idx="380">
                  <c:v>-0.30614</c:v>
                </c:pt>
                <c:pt idx="381">
                  <c:v>0.18969</c:v>
                </c:pt>
                <c:pt idx="382">
                  <c:v>0.59818</c:v>
                </c:pt>
                <c:pt idx="383">
                  <c:v>-0.19967</c:v>
                </c:pt>
                <c:pt idx="384">
                  <c:v>0.08998</c:v>
                </c:pt>
                <c:pt idx="385">
                  <c:v>0.18794</c:v>
                </c:pt>
                <c:pt idx="386">
                  <c:v>0.32647</c:v>
                </c:pt>
                <c:pt idx="387">
                  <c:v>0.16237</c:v>
                </c:pt>
                <c:pt idx="388">
                  <c:v>0.33148</c:v>
                </c:pt>
                <c:pt idx="389">
                  <c:v>-0.24187</c:v>
                </c:pt>
                <c:pt idx="390">
                  <c:v>-0.09413</c:v>
                </c:pt>
                <c:pt idx="391">
                  <c:v>0.79885</c:v>
                </c:pt>
                <c:pt idx="392">
                  <c:v>0.28719</c:v>
                </c:pt>
                <c:pt idx="393">
                  <c:v>-0.52116</c:v>
                </c:pt>
                <c:pt idx="394">
                  <c:v>1.41662</c:v>
                </c:pt>
                <c:pt idx="395">
                  <c:v>0.3177</c:v>
                </c:pt>
                <c:pt idx="396">
                  <c:v>-0.34855</c:v>
                </c:pt>
                <c:pt idx="397">
                  <c:v>-0.0629</c:v>
                </c:pt>
                <c:pt idx="398">
                  <c:v>0.6925</c:v>
                </c:pt>
                <c:pt idx="399">
                  <c:v>-1.00109</c:v>
                </c:pt>
                <c:pt idx="400">
                  <c:v>0.17388</c:v>
                </c:pt>
                <c:pt idx="401">
                  <c:v>0.46845</c:v>
                </c:pt>
                <c:pt idx="402">
                  <c:v>0.41715</c:v>
                </c:pt>
                <c:pt idx="403">
                  <c:v>-0.73579</c:v>
                </c:pt>
                <c:pt idx="404">
                  <c:v>-0.68399</c:v>
                </c:pt>
                <c:pt idx="405">
                  <c:v>0.28108</c:v>
                </c:pt>
                <c:pt idx="406">
                  <c:v>0.17976</c:v>
                </c:pt>
                <c:pt idx="407">
                  <c:v>0.51319</c:v>
                </c:pt>
                <c:pt idx="408">
                  <c:v>-0.36371</c:v>
                </c:pt>
                <c:pt idx="409">
                  <c:v>0.52141</c:v>
                </c:pt>
                <c:pt idx="410">
                  <c:v>0.0985</c:v>
                </c:pt>
                <c:pt idx="411">
                  <c:v>0.39214</c:v>
                </c:pt>
                <c:pt idx="412">
                  <c:v>0.22426</c:v>
                </c:pt>
                <c:pt idx="413">
                  <c:v>-0.48087</c:v>
                </c:pt>
                <c:pt idx="414">
                  <c:v>-1.16335</c:v>
                </c:pt>
                <c:pt idx="415">
                  <c:v>0.33708</c:v>
                </c:pt>
                <c:pt idx="416">
                  <c:v>0.30768</c:v>
                </c:pt>
                <c:pt idx="417">
                  <c:v>-0.16407</c:v>
                </c:pt>
                <c:pt idx="418">
                  <c:v>-0.10134</c:v>
                </c:pt>
                <c:pt idx="419">
                  <c:v>-1.09302</c:v>
                </c:pt>
                <c:pt idx="420">
                  <c:v>-0.20596</c:v>
                </c:pt>
                <c:pt idx="421">
                  <c:v>-0.37076</c:v>
                </c:pt>
                <c:pt idx="422">
                  <c:v>-0.49187</c:v>
                </c:pt>
                <c:pt idx="423">
                  <c:v>-0.02179</c:v>
                </c:pt>
                <c:pt idx="424">
                  <c:v>0.07381</c:v>
                </c:pt>
                <c:pt idx="425">
                  <c:v>0.32614</c:v>
                </c:pt>
                <c:pt idx="426">
                  <c:v>-1.28716</c:v>
                </c:pt>
                <c:pt idx="427">
                  <c:v>-0.64278</c:v>
                </c:pt>
                <c:pt idx="428">
                  <c:v>0.24204</c:v>
                </c:pt>
                <c:pt idx="429">
                  <c:v>-0.65137</c:v>
                </c:pt>
                <c:pt idx="430">
                  <c:v>-0.92807</c:v>
                </c:pt>
                <c:pt idx="431">
                  <c:v>0.20707</c:v>
                </c:pt>
                <c:pt idx="432">
                  <c:v>0.22712</c:v>
                </c:pt>
                <c:pt idx="433">
                  <c:v>0.92562</c:v>
                </c:pt>
                <c:pt idx="434">
                  <c:v>0.28018</c:v>
                </c:pt>
                <c:pt idx="435">
                  <c:v>-0.37815</c:v>
                </c:pt>
                <c:pt idx="436">
                  <c:v>-0.99924</c:v>
                </c:pt>
                <c:pt idx="437">
                  <c:v>-0.64259</c:v>
                </c:pt>
                <c:pt idx="438">
                  <c:v>-0.5987</c:v>
                </c:pt>
                <c:pt idx="439">
                  <c:v>-0.08385</c:v>
                </c:pt>
                <c:pt idx="440">
                  <c:v>-0.54642</c:v>
                </c:pt>
                <c:pt idx="441">
                  <c:v>-0.73053</c:v>
                </c:pt>
                <c:pt idx="442">
                  <c:v>0.36511</c:v>
                </c:pt>
                <c:pt idx="443">
                  <c:v>-1.06712</c:v>
                </c:pt>
                <c:pt idx="444">
                  <c:v>-0.56825</c:v>
                </c:pt>
                <c:pt idx="445">
                  <c:v>-0.55197</c:v>
                </c:pt>
                <c:pt idx="446">
                  <c:v>-0.82603</c:v>
                </c:pt>
                <c:pt idx="447">
                  <c:v>-0.03891</c:v>
                </c:pt>
                <c:pt idx="448">
                  <c:v>0.9084</c:v>
                </c:pt>
                <c:pt idx="449">
                  <c:v>0.38462</c:v>
                </c:pt>
                <c:pt idx="450">
                  <c:v>0.17566</c:v>
                </c:pt>
                <c:pt idx="451">
                  <c:v>0.4727</c:v>
                </c:pt>
                <c:pt idx="452">
                  <c:v>0.01103</c:v>
                </c:pt>
                <c:pt idx="453">
                  <c:v>-0.71017</c:v>
                </c:pt>
                <c:pt idx="454">
                  <c:v>-0.48951</c:v>
                </c:pt>
                <c:pt idx="455">
                  <c:v>0.33639</c:v>
                </c:pt>
                <c:pt idx="456">
                  <c:v>0.42546</c:v>
                </c:pt>
                <c:pt idx="457">
                  <c:v>0.27873</c:v>
                </c:pt>
                <c:pt idx="458">
                  <c:v>0.15034</c:v>
                </c:pt>
                <c:pt idx="459">
                  <c:v>-1.22481</c:v>
                </c:pt>
                <c:pt idx="460">
                  <c:v>0.69413</c:v>
                </c:pt>
                <c:pt idx="461">
                  <c:v>1.45086</c:v>
                </c:pt>
                <c:pt idx="462">
                  <c:v>0.1406</c:v>
                </c:pt>
                <c:pt idx="463">
                  <c:v>-0.51061</c:v>
                </c:pt>
                <c:pt idx="464">
                  <c:v>-0.20577</c:v>
                </c:pt>
                <c:pt idx="465">
                  <c:v>1.11613</c:v>
                </c:pt>
                <c:pt idx="466">
                  <c:v>1.60272</c:v>
                </c:pt>
                <c:pt idx="467">
                  <c:v>0.51837</c:v>
                </c:pt>
                <c:pt idx="468">
                  <c:v>0.41587</c:v>
                </c:pt>
                <c:pt idx="469">
                  <c:v>0.60667</c:v>
                </c:pt>
                <c:pt idx="470">
                  <c:v>-0.43816</c:v>
                </c:pt>
                <c:pt idx="471">
                  <c:v>-0.27035</c:v>
                </c:pt>
                <c:pt idx="472">
                  <c:v>-0.90229</c:v>
                </c:pt>
                <c:pt idx="473">
                  <c:v>0.33682</c:v>
                </c:pt>
                <c:pt idx="474">
                  <c:v>0.36027</c:v>
                </c:pt>
                <c:pt idx="475">
                  <c:v>1.27857</c:v>
                </c:pt>
                <c:pt idx="476">
                  <c:v>-0.23153</c:v>
                </c:pt>
                <c:pt idx="477">
                  <c:v>-0.32393</c:v>
                </c:pt>
                <c:pt idx="478">
                  <c:v>1.08754</c:v>
                </c:pt>
                <c:pt idx="479">
                  <c:v>0.38518</c:v>
                </c:pt>
                <c:pt idx="480">
                  <c:v>-0.60651</c:v>
                </c:pt>
                <c:pt idx="481">
                  <c:v>-0.60025</c:v>
                </c:pt>
                <c:pt idx="482">
                  <c:v>0.57853</c:v>
                </c:pt>
                <c:pt idx="483">
                  <c:v>1.07767</c:v>
                </c:pt>
                <c:pt idx="484">
                  <c:v>-1.61217</c:v>
                </c:pt>
                <c:pt idx="485">
                  <c:v>0.23344</c:v>
                </c:pt>
                <c:pt idx="486">
                  <c:v>0.34309</c:v>
                </c:pt>
                <c:pt idx="487">
                  <c:v>0.14395</c:v>
                </c:pt>
                <c:pt idx="488">
                  <c:v>0.73679</c:v>
                </c:pt>
                <c:pt idx="489">
                  <c:v>-0.06822</c:v>
                </c:pt>
                <c:pt idx="490">
                  <c:v>-1.25916</c:v>
                </c:pt>
                <c:pt idx="491">
                  <c:v>0.39967</c:v>
                </c:pt>
                <c:pt idx="492">
                  <c:v>0.28779</c:v>
                </c:pt>
                <c:pt idx="493">
                  <c:v>0.40655</c:v>
                </c:pt>
                <c:pt idx="494">
                  <c:v>0.18432</c:v>
                </c:pt>
                <c:pt idx="495">
                  <c:v>-0.03092</c:v>
                </c:pt>
                <c:pt idx="496">
                  <c:v>-0.4132</c:v>
                </c:pt>
                <c:pt idx="497">
                  <c:v>0.2084</c:v>
                </c:pt>
                <c:pt idx="498">
                  <c:v>-0.59164</c:v>
                </c:pt>
                <c:pt idx="499">
                  <c:v>-0.50704</c:v>
                </c:pt>
                <c:pt idx="500">
                  <c:v>0.4899</c:v>
                </c:pt>
                <c:pt idx="501">
                  <c:v>-1.14238</c:v>
                </c:pt>
                <c:pt idx="502">
                  <c:v>-0.38151</c:v>
                </c:pt>
                <c:pt idx="503">
                  <c:v>0.5908</c:v>
                </c:pt>
                <c:pt idx="504">
                  <c:v>-0.10799</c:v>
                </c:pt>
                <c:pt idx="505">
                  <c:v>-0.07042</c:v>
                </c:pt>
                <c:pt idx="506">
                  <c:v>-0.42299</c:v>
                </c:pt>
                <c:pt idx="507">
                  <c:v>0.55676</c:v>
                </c:pt>
                <c:pt idx="508">
                  <c:v>1.55655</c:v>
                </c:pt>
                <c:pt idx="509">
                  <c:v>0.14767</c:v>
                </c:pt>
                <c:pt idx="510">
                  <c:v>0.35322</c:v>
                </c:pt>
                <c:pt idx="511">
                  <c:v>0.29614</c:v>
                </c:pt>
                <c:pt idx="512">
                  <c:v>1.33135</c:v>
                </c:pt>
                <c:pt idx="513">
                  <c:v>-0.42036</c:v>
                </c:pt>
                <c:pt idx="514">
                  <c:v>0.82226</c:v>
                </c:pt>
                <c:pt idx="515">
                  <c:v>-0.37697</c:v>
                </c:pt>
                <c:pt idx="516">
                  <c:v>1.3201</c:v>
                </c:pt>
                <c:pt idx="517">
                  <c:v>0.28455</c:v>
                </c:pt>
                <c:pt idx="518">
                  <c:v>-0.04539</c:v>
                </c:pt>
                <c:pt idx="519">
                  <c:v>0.22921</c:v>
                </c:pt>
                <c:pt idx="520">
                  <c:v>-0.60635</c:v>
                </c:pt>
                <c:pt idx="521">
                  <c:v>-0.59295</c:v>
                </c:pt>
                <c:pt idx="522">
                  <c:v>0.17679</c:v>
                </c:pt>
                <c:pt idx="523">
                  <c:v>0.02597</c:v>
                </c:pt>
                <c:pt idx="524">
                  <c:v>0.70323</c:v>
                </c:pt>
                <c:pt idx="525">
                  <c:v>1.08579</c:v>
                </c:pt>
                <c:pt idx="526">
                  <c:v>-0.60645</c:v>
                </c:pt>
                <c:pt idx="527">
                  <c:v>0.21217</c:v>
                </c:pt>
                <c:pt idx="528">
                  <c:v>-0.67345</c:v>
                </c:pt>
                <c:pt idx="529">
                  <c:v>-0.26326</c:v>
                </c:pt>
                <c:pt idx="530">
                  <c:v>0.49361</c:v>
                </c:pt>
                <c:pt idx="531">
                  <c:v>1.0699</c:v>
                </c:pt>
                <c:pt idx="532">
                  <c:v>0.56895</c:v>
                </c:pt>
                <c:pt idx="533">
                  <c:v>0.68833</c:v>
                </c:pt>
                <c:pt idx="534">
                  <c:v>0.21481</c:v>
                </c:pt>
                <c:pt idx="535">
                  <c:v>0.38157</c:v>
                </c:pt>
                <c:pt idx="536">
                  <c:v>0.13391</c:v>
                </c:pt>
                <c:pt idx="537">
                  <c:v>0.21688</c:v>
                </c:pt>
                <c:pt idx="538">
                  <c:v>0.21957</c:v>
                </c:pt>
                <c:pt idx="539">
                  <c:v>0.47764</c:v>
                </c:pt>
                <c:pt idx="540">
                  <c:v>-0.17174</c:v>
                </c:pt>
                <c:pt idx="541">
                  <c:v>0.12648</c:v>
                </c:pt>
                <c:pt idx="542">
                  <c:v>-0.1563</c:v>
                </c:pt>
                <c:pt idx="543">
                  <c:v>-0.37996</c:v>
                </c:pt>
                <c:pt idx="544">
                  <c:v>0.42274</c:v>
                </c:pt>
                <c:pt idx="545">
                  <c:v>0.05532</c:v>
                </c:pt>
                <c:pt idx="546">
                  <c:v>0.71985</c:v>
                </c:pt>
                <c:pt idx="547">
                  <c:v>0.13639</c:v>
                </c:pt>
                <c:pt idx="548">
                  <c:v>0.29506</c:v>
                </c:pt>
                <c:pt idx="549">
                  <c:v>0.08535</c:v>
                </c:pt>
                <c:pt idx="550">
                  <c:v>-0.20538</c:v>
                </c:pt>
                <c:pt idx="551">
                  <c:v>1.16622</c:v>
                </c:pt>
                <c:pt idx="552">
                  <c:v>-0.37843</c:v>
                </c:pt>
                <c:pt idx="553">
                  <c:v>0.27323</c:v>
                </c:pt>
                <c:pt idx="554">
                  <c:v>-0.29395</c:v>
                </c:pt>
                <c:pt idx="555">
                  <c:v>0.93777</c:v>
                </c:pt>
                <c:pt idx="556">
                  <c:v>-1.3879</c:v>
                </c:pt>
                <c:pt idx="557">
                  <c:v>-0.4402</c:v>
                </c:pt>
                <c:pt idx="558">
                  <c:v>-0.13105</c:v>
                </c:pt>
                <c:pt idx="559">
                  <c:v>1.07508</c:v>
                </c:pt>
                <c:pt idx="560">
                  <c:v>0.51385</c:v>
                </c:pt>
                <c:pt idx="561">
                  <c:v>-0.32753</c:v>
                </c:pt>
                <c:pt idx="562">
                  <c:v>-0.12521</c:v>
                </c:pt>
                <c:pt idx="563">
                  <c:v>0.52393</c:v>
                </c:pt>
                <c:pt idx="564">
                  <c:v>-0.16386</c:v>
                </c:pt>
                <c:pt idx="565">
                  <c:v>-0.04729</c:v>
                </c:pt>
                <c:pt idx="566">
                  <c:v>-0.49652</c:v>
                </c:pt>
                <c:pt idx="567">
                  <c:v>0.26806</c:v>
                </c:pt>
                <c:pt idx="568">
                  <c:v>-0.61884</c:v>
                </c:pt>
                <c:pt idx="569">
                  <c:v>0.5844</c:v>
                </c:pt>
                <c:pt idx="570">
                  <c:v>-0.78094</c:v>
                </c:pt>
                <c:pt idx="571">
                  <c:v>0.71475</c:v>
                </c:pt>
                <c:pt idx="572">
                  <c:v>0.30339</c:v>
                </c:pt>
                <c:pt idx="573">
                  <c:v>1.07374</c:v>
                </c:pt>
                <c:pt idx="574">
                  <c:v>-1.03562</c:v>
                </c:pt>
                <c:pt idx="575">
                  <c:v>0.24464</c:v>
                </c:pt>
                <c:pt idx="576">
                  <c:v>0.05737</c:v>
                </c:pt>
                <c:pt idx="577">
                  <c:v>0.32593</c:v>
                </c:pt>
                <c:pt idx="578">
                  <c:v>-0.6514</c:v>
                </c:pt>
                <c:pt idx="579">
                  <c:v>0.20101</c:v>
                </c:pt>
                <c:pt idx="580">
                  <c:v>-0.70937</c:v>
                </c:pt>
                <c:pt idx="581">
                  <c:v>-1.46445</c:v>
                </c:pt>
                <c:pt idx="582">
                  <c:v>0.74169</c:v>
                </c:pt>
                <c:pt idx="583">
                  <c:v>0.69879</c:v>
                </c:pt>
                <c:pt idx="584">
                  <c:v>0.4941</c:v>
                </c:pt>
                <c:pt idx="585">
                  <c:v>1.23455</c:v>
                </c:pt>
                <c:pt idx="586">
                  <c:v>0.24206</c:v>
                </c:pt>
                <c:pt idx="587">
                  <c:v>0.62449</c:v>
                </c:pt>
                <c:pt idx="588">
                  <c:v>-1.62863</c:v>
                </c:pt>
                <c:pt idx="589">
                  <c:v>-0.03785</c:v>
                </c:pt>
                <c:pt idx="590">
                  <c:v>0.09338</c:v>
                </c:pt>
                <c:pt idx="591">
                  <c:v>-0.28298</c:v>
                </c:pt>
                <c:pt idx="592">
                  <c:v>1.12192</c:v>
                </c:pt>
                <c:pt idx="593">
                  <c:v>-0.21298</c:v>
                </c:pt>
                <c:pt idx="594">
                  <c:v>0.59144</c:v>
                </c:pt>
                <c:pt idx="595">
                  <c:v>-1.30689</c:v>
                </c:pt>
                <c:pt idx="596">
                  <c:v>1.26128</c:v>
                </c:pt>
                <c:pt idx="597">
                  <c:v>0.47671</c:v>
                </c:pt>
                <c:pt idx="598">
                  <c:v>1.43333</c:v>
                </c:pt>
                <c:pt idx="599">
                  <c:v>0.66775</c:v>
                </c:pt>
                <c:pt idx="600">
                  <c:v>-0.89758</c:v>
                </c:pt>
                <c:pt idx="601">
                  <c:v>-0.13512</c:v>
                </c:pt>
                <c:pt idx="602">
                  <c:v>-0.29228</c:v>
                </c:pt>
                <c:pt idx="603">
                  <c:v>0.72681</c:v>
                </c:pt>
                <c:pt idx="604">
                  <c:v>0.75181</c:v>
                </c:pt>
                <c:pt idx="605">
                  <c:v>0.36345</c:v>
                </c:pt>
                <c:pt idx="606">
                  <c:v>-1.05306</c:v>
                </c:pt>
                <c:pt idx="607">
                  <c:v>-0.50936</c:v>
                </c:pt>
                <c:pt idx="608">
                  <c:v>0.05776</c:v>
                </c:pt>
                <c:pt idx="609">
                  <c:v>0.26346</c:v>
                </c:pt>
                <c:pt idx="610">
                  <c:v>-0.07543</c:v>
                </c:pt>
                <c:pt idx="611">
                  <c:v>0.58874</c:v>
                </c:pt>
                <c:pt idx="612">
                  <c:v>0.72197</c:v>
                </c:pt>
                <c:pt idx="613">
                  <c:v>0.7979</c:v>
                </c:pt>
                <c:pt idx="614">
                  <c:v>0.47668</c:v>
                </c:pt>
                <c:pt idx="615">
                  <c:v>-0.80495</c:v>
                </c:pt>
                <c:pt idx="616">
                  <c:v>-0.31054</c:v>
                </c:pt>
                <c:pt idx="617">
                  <c:v>-0.04851</c:v>
                </c:pt>
                <c:pt idx="618">
                  <c:v>-1.95241</c:v>
                </c:pt>
                <c:pt idx="619">
                  <c:v>0.70352</c:v>
                </c:pt>
                <c:pt idx="620">
                  <c:v>-0.34049</c:v>
                </c:pt>
                <c:pt idx="621">
                  <c:v>1.01202</c:v>
                </c:pt>
                <c:pt idx="622">
                  <c:v>-0.69449</c:v>
                </c:pt>
                <c:pt idx="623">
                  <c:v>1.80863</c:v>
                </c:pt>
                <c:pt idx="624">
                  <c:v>-0.08666</c:v>
                </c:pt>
                <c:pt idx="625">
                  <c:v>0.19311</c:v>
                </c:pt>
                <c:pt idx="626">
                  <c:v>0.38523</c:v>
                </c:pt>
                <c:pt idx="627">
                  <c:v>-0.88873</c:v>
                </c:pt>
                <c:pt idx="628">
                  <c:v>-0.30124</c:v>
                </c:pt>
                <c:pt idx="629">
                  <c:v>-0.3442</c:v>
                </c:pt>
                <c:pt idx="630">
                  <c:v>-0.69755</c:v>
                </c:pt>
                <c:pt idx="631">
                  <c:v>-0.45202</c:v>
                </c:pt>
                <c:pt idx="632">
                  <c:v>-0.02131</c:v>
                </c:pt>
                <c:pt idx="633">
                  <c:v>1.19397</c:v>
                </c:pt>
                <c:pt idx="634">
                  <c:v>-0.35039</c:v>
                </c:pt>
                <c:pt idx="635">
                  <c:v>0.10006</c:v>
                </c:pt>
                <c:pt idx="636">
                  <c:v>0.07893</c:v>
                </c:pt>
                <c:pt idx="637">
                  <c:v>-0.52037</c:v>
                </c:pt>
                <c:pt idx="638">
                  <c:v>0.04142</c:v>
                </c:pt>
                <c:pt idx="639">
                  <c:v>-0.31186</c:v>
                </c:pt>
                <c:pt idx="640">
                  <c:v>-0.52467</c:v>
                </c:pt>
                <c:pt idx="641">
                  <c:v>-0.70659</c:v>
                </c:pt>
                <c:pt idx="642">
                  <c:v>0.08288</c:v>
                </c:pt>
                <c:pt idx="643">
                  <c:v>-0.38519</c:v>
                </c:pt>
                <c:pt idx="644">
                  <c:v>-0.17028</c:v>
                </c:pt>
                <c:pt idx="645">
                  <c:v>1.59444</c:v>
                </c:pt>
                <c:pt idx="646">
                  <c:v>-0.14054</c:v>
                </c:pt>
                <c:pt idx="647">
                  <c:v>-1.25184</c:v>
                </c:pt>
                <c:pt idx="648">
                  <c:v>0.84534</c:v>
                </c:pt>
                <c:pt idx="649">
                  <c:v>0.62088</c:v>
                </c:pt>
                <c:pt idx="650">
                  <c:v>0.46252</c:v>
                </c:pt>
                <c:pt idx="651">
                  <c:v>0.46308</c:v>
                </c:pt>
                <c:pt idx="652">
                  <c:v>-0.10767</c:v>
                </c:pt>
                <c:pt idx="653">
                  <c:v>1.19623</c:v>
                </c:pt>
                <c:pt idx="654">
                  <c:v>0.16688</c:v>
                </c:pt>
                <c:pt idx="655">
                  <c:v>0.8399</c:v>
                </c:pt>
                <c:pt idx="656">
                  <c:v>-0.41368</c:v>
                </c:pt>
                <c:pt idx="657">
                  <c:v>-1.24182</c:v>
                </c:pt>
                <c:pt idx="658">
                  <c:v>0.7556</c:v>
                </c:pt>
                <c:pt idx="659">
                  <c:v>0.82357</c:v>
                </c:pt>
                <c:pt idx="660">
                  <c:v>-0.6364</c:v>
                </c:pt>
                <c:pt idx="661">
                  <c:v>-0.10928</c:v>
                </c:pt>
                <c:pt idx="662">
                  <c:v>0.38566</c:v>
                </c:pt>
                <c:pt idx="663">
                  <c:v>0.00733</c:v>
                </c:pt>
                <c:pt idx="664">
                  <c:v>-0.42641</c:v>
                </c:pt>
                <c:pt idx="665">
                  <c:v>0.21155</c:v>
                </c:pt>
                <c:pt idx="666">
                  <c:v>0.18531</c:v>
                </c:pt>
                <c:pt idx="667">
                  <c:v>-0.78822</c:v>
                </c:pt>
                <c:pt idx="668">
                  <c:v>0.67203</c:v>
                </c:pt>
                <c:pt idx="669">
                  <c:v>-0.85794</c:v>
                </c:pt>
                <c:pt idx="670">
                  <c:v>-0.02658</c:v>
                </c:pt>
                <c:pt idx="671">
                  <c:v>-0.36463</c:v>
                </c:pt>
                <c:pt idx="672">
                  <c:v>0.27526</c:v>
                </c:pt>
                <c:pt idx="673">
                  <c:v>2.41541</c:v>
                </c:pt>
                <c:pt idx="674">
                  <c:v>0.90696</c:v>
                </c:pt>
                <c:pt idx="675">
                  <c:v>-0.73851</c:v>
                </c:pt>
                <c:pt idx="676">
                  <c:v>1.29299</c:v>
                </c:pt>
                <c:pt idx="677">
                  <c:v>-0.61882</c:v>
                </c:pt>
                <c:pt idx="678">
                  <c:v>0.24854</c:v>
                </c:pt>
                <c:pt idx="679">
                  <c:v>-0.52615</c:v>
                </c:pt>
                <c:pt idx="680">
                  <c:v>0.6806</c:v>
                </c:pt>
                <c:pt idx="681">
                  <c:v>0.47292</c:v>
                </c:pt>
                <c:pt idx="682">
                  <c:v>-0.92788</c:v>
                </c:pt>
                <c:pt idx="683">
                  <c:v>-0.79554</c:v>
                </c:pt>
                <c:pt idx="684">
                  <c:v>0.09162</c:v>
                </c:pt>
                <c:pt idx="685">
                  <c:v>0.79566</c:v>
                </c:pt>
                <c:pt idx="686">
                  <c:v>1.09571</c:v>
                </c:pt>
                <c:pt idx="687">
                  <c:v>1.33176</c:v>
                </c:pt>
                <c:pt idx="688">
                  <c:v>-0.69198</c:v>
                </c:pt>
                <c:pt idx="689">
                  <c:v>-1.12952</c:v>
                </c:pt>
                <c:pt idx="690">
                  <c:v>-0.33828</c:v>
                </c:pt>
                <c:pt idx="691">
                  <c:v>0.14467</c:v>
                </c:pt>
                <c:pt idx="692">
                  <c:v>0.14981</c:v>
                </c:pt>
                <c:pt idx="693">
                  <c:v>-0.34705</c:v>
                </c:pt>
                <c:pt idx="694">
                  <c:v>-0.01701</c:v>
                </c:pt>
                <c:pt idx="695">
                  <c:v>0.11717</c:v>
                </c:pt>
                <c:pt idx="696">
                  <c:v>0.23478</c:v>
                </c:pt>
                <c:pt idx="697">
                  <c:v>-1.18274</c:v>
                </c:pt>
                <c:pt idx="698">
                  <c:v>-0.14279</c:v>
                </c:pt>
                <c:pt idx="699">
                  <c:v>0.40424</c:v>
                </c:pt>
                <c:pt idx="700">
                  <c:v>-1.31806</c:v>
                </c:pt>
                <c:pt idx="701">
                  <c:v>-0.53702</c:v>
                </c:pt>
                <c:pt idx="702">
                  <c:v>-1.00166</c:v>
                </c:pt>
                <c:pt idx="703">
                  <c:v>-1.1978</c:v>
                </c:pt>
                <c:pt idx="704">
                  <c:v>0.60149</c:v>
                </c:pt>
                <c:pt idx="705">
                  <c:v>0.40728</c:v>
                </c:pt>
                <c:pt idx="706">
                  <c:v>-0.49037</c:v>
                </c:pt>
                <c:pt idx="707">
                  <c:v>0.25291</c:v>
                </c:pt>
                <c:pt idx="708">
                  <c:v>0.08929</c:v>
                </c:pt>
                <c:pt idx="709">
                  <c:v>0.81302</c:v>
                </c:pt>
                <c:pt idx="710">
                  <c:v>0.3171</c:v>
                </c:pt>
                <c:pt idx="711">
                  <c:v>1.72509</c:v>
                </c:pt>
                <c:pt idx="712">
                  <c:v>-0.12882</c:v>
                </c:pt>
                <c:pt idx="713">
                  <c:v>0.36821</c:v>
                </c:pt>
                <c:pt idx="714">
                  <c:v>0.06047</c:v>
                </c:pt>
                <c:pt idx="715">
                  <c:v>0.53056</c:v>
                </c:pt>
                <c:pt idx="716">
                  <c:v>0.1315</c:v>
                </c:pt>
                <c:pt idx="717">
                  <c:v>-0.27486</c:v>
                </c:pt>
                <c:pt idx="718">
                  <c:v>3.21727</c:v>
                </c:pt>
                <c:pt idx="719">
                  <c:v>-0.76775</c:v>
                </c:pt>
                <c:pt idx="720">
                  <c:v>-0.15056</c:v>
                </c:pt>
                <c:pt idx="721">
                  <c:v>0.11513</c:v>
                </c:pt>
                <c:pt idx="722">
                  <c:v>0.8349</c:v>
                </c:pt>
                <c:pt idx="723">
                  <c:v>-1.01288</c:v>
                </c:pt>
                <c:pt idx="724">
                  <c:v>-0.01717</c:v>
                </c:pt>
                <c:pt idx="725">
                  <c:v>0.59748</c:v>
                </c:pt>
                <c:pt idx="726">
                  <c:v>-0.57023</c:v>
                </c:pt>
                <c:pt idx="727">
                  <c:v>1.09473</c:v>
                </c:pt>
                <c:pt idx="728">
                  <c:v>-0.4133</c:v>
                </c:pt>
                <c:pt idx="729">
                  <c:v>0.08131</c:v>
                </c:pt>
                <c:pt idx="730">
                  <c:v>0.19206</c:v>
                </c:pt>
                <c:pt idx="731">
                  <c:v>-0.32136</c:v>
                </c:pt>
                <c:pt idx="732">
                  <c:v>0.85231</c:v>
                </c:pt>
                <c:pt idx="733">
                  <c:v>0.13655</c:v>
                </c:pt>
                <c:pt idx="734">
                  <c:v>0.6082</c:v>
                </c:pt>
                <c:pt idx="735">
                  <c:v>0.01225</c:v>
                </c:pt>
                <c:pt idx="736">
                  <c:v>-0.10167</c:v>
                </c:pt>
                <c:pt idx="737">
                  <c:v>0.80218</c:v>
                </c:pt>
                <c:pt idx="738">
                  <c:v>-0.79876</c:v>
                </c:pt>
                <c:pt idx="739">
                  <c:v>-0.00848</c:v>
                </c:pt>
                <c:pt idx="740">
                  <c:v>-0.83679</c:v>
                </c:pt>
                <c:pt idx="741">
                  <c:v>0.54318</c:v>
                </c:pt>
                <c:pt idx="742">
                  <c:v>0.12529</c:v>
                </c:pt>
                <c:pt idx="743">
                  <c:v>0.18454</c:v>
                </c:pt>
                <c:pt idx="744">
                  <c:v>0.06638</c:v>
                </c:pt>
                <c:pt idx="745">
                  <c:v>0.78059</c:v>
                </c:pt>
                <c:pt idx="746">
                  <c:v>-0.57086</c:v>
                </c:pt>
                <c:pt idx="747">
                  <c:v>0.33552</c:v>
                </c:pt>
                <c:pt idx="748">
                  <c:v>-0.65719</c:v>
                </c:pt>
                <c:pt idx="749">
                  <c:v>-0.52441</c:v>
                </c:pt>
                <c:pt idx="750">
                  <c:v>0.46843</c:v>
                </c:pt>
                <c:pt idx="751">
                  <c:v>2.13609</c:v>
                </c:pt>
                <c:pt idx="752">
                  <c:v>0.33215</c:v>
                </c:pt>
                <c:pt idx="753">
                  <c:v>-0.88867</c:v>
                </c:pt>
                <c:pt idx="754">
                  <c:v>0.70837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0893976"/>
        <c:axId val="-2064589816"/>
      </c:scatterChart>
      <c:valAx>
        <c:axId val="-2060893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aseline="0"/>
                  <a:t>station GF difference from network average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4589816"/>
        <c:crosses val="autoZero"/>
        <c:crossBetween val="midCat"/>
      </c:valAx>
      <c:valAx>
        <c:axId val="-2064589816"/>
        <c:scaling>
          <c:orientation val="minMax"/>
          <c:max val="4.0"/>
          <c:min val="-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forecast</a:t>
                </a:r>
                <a:r>
                  <a:rPr lang="en-US" sz="1200" baseline="0"/>
                  <a:t> wind bias (m/s)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0893976"/>
        <c:crosses val="autoZero"/>
        <c:crossBetween val="midCat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ALB01 July 2016 12Z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alb01_12Z!$G$2:$G$16</c:f>
              <c:numCache>
                <c:formatCode>General</c:formatCode>
                <c:ptCount val="15"/>
                <c:pt idx="0">
                  <c:v>4.7967</c:v>
                </c:pt>
                <c:pt idx="1">
                  <c:v>5.667099999999999</c:v>
                </c:pt>
                <c:pt idx="2">
                  <c:v>7.0856</c:v>
                </c:pt>
                <c:pt idx="3">
                  <c:v>8.061</c:v>
                </c:pt>
                <c:pt idx="4">
                  <c:v>11.6068</c:v>
                </c:pt>
                <c:pt idx="5">
                  <c:v>11.6982</c:v>
                </c:pt>
                <c:pt idx="6">
                  <c:v>11.0127</c:v>
                </c:pt>
                <c:pt idx="7">
                  <c:v>9.4793</c:v>
                </c:pt>
                <c:pt idx="8">
                  <c:v>7.5462</c:v>
                </c:pt>
                <c:pt idx="9">
                  <c:v>7.2507</c:v>
                </c:pt>
                <c:pt idx="10">
                  <c:v>7.2679</c:v>
                </c:pt>
                <c:pt idx="11">
                  <c:v>7.6119</c:v>
                </c:pt>
                <c:pt idx="12">
                  <c:v>8.6852</c:v>
                </c:pt>
                <c:pt idx="13">
                  <c:v>9.4378</c:v>
                </c:pt>
                <c:pt idx="14">
                  <c:v>10.6963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1577208"/>
        <c:axId val="-2067564056"/>
      </c:scatterChart>
      <c:valAx>
        <c:axId val="-2061577208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7564056"/>
        <c:crosses val="autoZero"/>
        <c:crossBetween val="midCat"/>
      </c:valAx>
      <c:valAx>
        <c:axId val="-2067564056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1577208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alb06_12Z!$AM$1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alb06_12Z!$AM$2:$AM$16</c:f>
              <c:numCache>
                <c:formatCode>General</c:formatCode>
                <c:ptCount val="15"/>
                <c:pt idx="0">
                  <c:v>300.7243619467651</c:v>
                </c:pt>
                <c:pt idx="1">
                  <c:v>301.1963865613672</c:v>
                </c:pt>
                <c:pt idx="2">
                  <c:v>301.9072575857717</c:v>
                </c:pt>
                <c:pt idx="3">
                  <c:v>302.3795126297745</c:v>
                </c:pt>
                <c:pt idx="4">
                  <c:v>305.5899935592583</c:v>
                </c:pt>
                <c:pt idx="5">
                  <c:v>307.1848754961935</c:v>
                </c:pt>
                <c:pt idx="6">
                  <c:v>308.320023918967</c:v>
                </c:pt>
                <c:pt idx="7">
                  <c:v>309.9885953373517</c:v>
                </c:pt>
                <c:pt idx="8">
                  <c:v>312.2762351030853</c:v>
                </c:pt>
                <c:pt idx="9">
                  <c:v>313.2000294130345</c:v>
                </c:pt>
                <c:pt idx="10">
                  <c:v>314.052544817336</c:v>
                </c:pt>
                <c:pt idx="11">
                  <c:v>315.595898515695</c:v>
                </c:pt>
                <c:pt idx="12">
                  <c:v>318.0796892317312</c:v>
                </c:pt>
                <c:pt idx="13">
                  <c:v>320.9432069737614</c:v>
                </c:pt>
                <c:pt idx="14">
                  <c:v>326.3221723036989</c:v>
                </c:pt>
              </c:numCache>
            </c:numRef>
          </c:xVal>
          <c:yVal>
            <c:numRef>
              <c:f>alb06_12Z!$AP$2:$AP$16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plus>
            <c:min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006392"/>
        <c:axId val="-2076415320"/>
      </c:scatterChart>
      <c:valAx>
        <c:axId val="-207300639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415320"/>
        <c:crosses val="autoZero"/>
        <c:crossBetween val="midCat"/>
      </c:valAx>
      <c:valAx>
        <c:axId val="-2076415320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300639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12Z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alb06_12Z!$G$1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alb06_12Z!$G$2:$G$16</c:f>
              <c:numCache>
                <c:formatCode>General</c:formatCode>
                <c:ptCount val="15"/>
                <c:pt idx="0">
                  <c:v>5.7751</c:v>
                </c:pt>
                <c:pt idx="1">
                  <c:v>6.5862</c:v>
                </c:pt>
                <c:pt idx="2">
                  <c:v>7.8675</c:v>
                </c:pt>
                <c:pt idx="3">
                  <c:v>8.7394</c:v>
                </c:pt>
                <c:pt idx="4">
                  <c:v>11.9235</c:v>
                </c:pt>
                <c:pt idx="5">
                  <c:v>11.7672</c:v>
                </c:pt>
                <c:pt idx="6">
                  <c:v>11.0264</c:v>
                </c:pt>
                <c:pt idx="7">
                  <c:v>9.5068</c:v>
                </c:pt>
                <c:pt idx="8">
                  <c:v>7.5545</c:v>
                </c:pt>
                <c:pt idx="9">
                  <c:v>7.2071</c:v>
                </c:pt>
                <c:pt idx="10">
                  <c:v>7.1697</c:v>
                </c:pt>
                <c:pt idx="11">
                  <c:v>7.5566</c:v>
                </c:pt>
                <c:pt idx="12">
                  <c:v>8.6065</c:v>
                </c:pt>
                <c:pt idx="13">
                  <c:v>9.3798</c:v>
                </c:pt>
                <c:pt idx="14">
                  <c:v>10.592</c:v>
                </c:pt>
              </c:numCache>
            </c:numRef>
          </c:xVal>
          <c:yVal>
            <c:numRef>
              <c:f>alb06_12Z!$AP$2:$AP$16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446728"/>
        <c:axId val="-2073295128"/>
      </c:scatterChart>
      <c:valAx>
        <c:axId val="-2066446728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3295128"/>
        <c:crosses val="autoZero"/>
        <c:crossBetween val="midCat"/>
      </c:valAx>
      <c:valAx>
        <c:axId val="-2073295128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446728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alb06_12Z!$AM$1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alb06_12Z!$AM$2:$AM$16</c:f>
              <c:numCache>
                <c:formatCode>General</c:formatCode>
                <c:ptCount val="15"/>
                <c:pt idx="0">
                  <c:v>300.7243619467651</c:v>
                </c:pt>
                <c:pt idx="1">
                  <c:v>301.1963865613672</c:v>
                </c:pt>
                <c:pt idx="2">
                  <c:v>301.9072575857717</c:v>
                </c:pt>
                <c:pt idx="3">
                  <c:v>302.3795126297745</c:v>
                </c:pt>
                <c:pt idx="4">
                  <c:v>305.5899935592583</c:v>
                </c:pt>
                <c:pt idx="5">
                  <c:v>307.1848754961935</c:v>
                </c:pt>
                <c:pt idx="6">
                  <c:v>308.320023918967</c:v>
                </c:pt>
                <c:pt idx="7">
                  <c:v>309.9885953373517</c:v>
                </c:pt>
                <c:pt idx="8">
                  <c:v>312.2762351030853</c:v>
                </c:pt>
                <c:pt idx="9">
                  <c:v>313.2000294130345</c:v>
                </c:pt>
                <c:pt idx="10">
                  <c:v>314.052544817336</c:v>
                </c:pt>
                <c:pt idx="11">
                  <c:v>315.595898515695</c:v>
                </c:pt>
                <c:pt idx="12">
                  <c:v>318.0796892317312</c:v>
                </c:pt>
                <c:pt idx="13">
                  <c:v>320.9432069737614</c:v>
                </c:pt>
                <c:pt idx="14">
                  <c:v>326.3221723036989</c:v>
                </c:pt>
              </c:numCache>
            </c:numRef>
          </c:xVal>
          <c:yVal>
            <c:numRef>
              <c:f>alb06_12Z!$AP$2:$AP$16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7927528"/>
        <c:axId val="-2066903720"/>
      </c:scatterChart>
      <c:valAx>
        <c:axId val="-2077927528"/>
        <c:scaling>
          <c:orientation val="minMax"/>
          <c:max val="315.0"/>
          <c:min val="29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903720"/>
        <c:crosses val="autoZero"/>
        <c:crossBetween val="midCat"/>
      </c:valAx>
      <c:valAx>
        <c:axId val="-2066903720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927528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ALB06 July 2016 12Z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alb06_12Z!$G$1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alb06_12Z!$G$2:$G$16</c:f>
              <c:numCache>
                <c:formatCode>General</c:formatCode>
                <c:ptCount val="15"/>
                <c:pt idx="0">
                  <c:v>5.7751</c:v>
                </c:pt>
                <c:pt idx="1">
                  <c:v>6.5862</c:v>
                </c:pt>
                <c:pt idx="2">
                  <c:v>7.8675</c:v>
                </c:pt>
                <c:pt idx="3">
                  <c:v>8.7394</c:v>
                </c:pt>
                <c:pt idx="4">
                  <c:v>11.9235</c:v>
                </c:pt>
                <c:pt idx="5">
                  <c:v>11.7672</c:v>
                </c:pt>
                <c:pt idx="6">
                  <c:v>11.0264</c:v>
                </c:pt>
                <c:pt idx="7">
                  <c:v>9.5068</c:v>
                </c:pt>
                <c:pt idx="8">
                  <c:v>7.5545</c:v>
                </c:pt>
                <c:pt idx="9">
                  <c:v>7.2071</c:v>
                </c:pt>
                <c:pt idx="10">
                  <c:v>7.1697</c:v>
                </c:pt>
                <c:pt idx="11">
                  <c:v>7.5566</c:v>
                </c:pt>
                <c:pt idx="12">
                  <c:v>8.6065</c:v>
                </c:pt>
                <c:pt idx="13">
                  <c:v>9.3798</c:v>
                </c:pt>
                <c:pt idx="14">
                  <c:v>10.592</c:v>
                </c:pt>
              </c:numCache>
            </c:numRef>
          </c:xVal>
          <c:yVal>
            <c:numRef>
              <c:f>alb06_12Z!$AP$2:$AP$16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471800"/>
        <c:axId val="-2071168680"/>
      </c:scatterChart>
      <c:valAx>
        <c:axId val="-207547180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1168680"/>
        <c:crosses val="autoZero"/>
        <c:crossBetween val="midCat"/>
      </c:valAx>
      <c:valAx>
        <c:axId val="-2071168680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5471800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alb30_12Z!$AM$2:$AM$16</c:f>
              <c:numCache>
                <c:formatCode>General</c:formatCode>
                <c:ptCount val="15"/>
                <c:pt idx="0">
                  <c:v>300.3107497826045</c:v>
                </c:pt>
                <c:pt idx="1">
                  <c:v>300.8856927410459</c:v>
                </c:pt>
                <c:pt idx="2">
                  <c:v>301.7495287157022</c:v>
                </c:pt>
                <c:pt idx="3">
                  <c:v>302.3209603280107</c:v>
                </c:pt>
                <c:pt idx="4">
                  <c:v>305.5714680032477</c:v>
                </c:pt>
                <c:pt idx="5">
                  <c:v>307.1281291047204</c:v>
                </c:pt>
                <c:pt idx="6">
                  <c:v>308.2276887657738</c:v>
                </c:pt>
                <c:pt idx="7">
                  <c:v>309.8659500456756</c:v>
                </c:pt>
                <c:pt idx="8">
                  <c:v>312.181385829752</c:v>
                </c:pt>
                <c:pt idx="9">
                  <c:v>313.1357110080153</c:v>
                </c:pt>
                <c:pt idx="10">
                  <c:v>314.0199426521741</c:v>
                </c:pt>
                <c:pt idx="11">
                  <c:v>315.5728554258974</c:v>
                </c:pt>
                <c:pt idx="12">
                  <c:v>317.9910986642287</c:v>
                </c:pt>
                <c:pt idx="13">
                  <c:v>320.80805521211</c:v>
                </c:pt>
                <c:pt idx="14">
                  <c:v>326.1958584813891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plus>
            <c:min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930632"/>
        <c:axId val="-2115056920"/>
      </c:scatterChart>
      <c:valAx>
        <c:axId val="-2075930632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5056920"/>
        <c:crosses val="autoZero"/>
        <c:crossBetween val="midCat"/>
      </c:valAx>
      <c:valAx>
        <c:axId val="-2115056920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5930632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12Z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alb30_12Z!$G$2:$G$16</c:f>
              <c:numCache>
                <c:formatCode>General</c:formatCode>
                <c:ptCount val="15"/>
                <c:pt idx="0">
                  <c:v>5.3718</c:v>
                </c:pt>
                <c:pt idx="1">
                  <c:v>6.5535</c:v>
                </c:pt>
                <c:pt idx="2">
                  <c:v>8.4167</c:v>
                </c:pt>
                <c:pt idx="3">
                  <c:v>9.6761</c:v>
                </c:pt>
                <c:pt idx="4">
                  <c:v>11.8926</c:v>
                </c:pt>
                <c:pt idx="5">
                  <c:v>11.6181</c:v>
                </c:pt>
                <c:pt idx="6">
                  <c:v>10.7907</c:v>
                </c:pt>
                <c:pt idx="7">
                  <c:v>9.1787</c:v>
                </c:pt>
                <c:pt idx="8">
                  <c:v>7.2762</c:v>
                </c:pt>
                <c:pt idx="9">
                  <c:v>6.938</c:v>
                </c:pt>
                <c:pt idx="10">
                  <c:v>6.9432</c:v>
                </c:pt>
                <c:pt idx="11">
                  <c:v>7.3957</c:v>
                </c:pt>
                <c:pt idx="12">
                  <c:v>8.508800000000001</c:v>
                </c:pt>
                <c:pt idx="13">
                  <c:v>9.3943</c:v>
                </c:pt>
                <c:pt idx="14">
                  <c:v>10.6386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7783736"/>
        <c:axId val="-2096786680"/>
      </c:scatterChart>
      <c:valAx>
        <c:axId val="-2077783736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6786680"/>
        <c:crosses val="autoZero"/>
        <c:crossBetween val="midCat"/>
      </c:valAx>
      <c:valAx>
        <c:axId val="-2096786680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783736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alb30_12Z!$AM$2:$AM$16</c:f>
              <c:numCache>
                <c:formatCode>General</c:formatCode>
                <c:ptCount val="15"/>
                <c:pt idx="0">
                  <c:v>300.3107497826045</c:v>
                </c:pt>
                <c:pt idx="1">
                  <c:v>300.8856927410459</c:v>
                </c:pt>
                <c:pt idx="2">
                  <c:v>301.7495287157022</c:v>
                </c:pt>
                <c:pt idx="3">
                  <c:v>302.3209603280107</c:v>
                </c:pt>
                <c:pt idx="4">
                  <c:v>305.5714680032477</c:v>
                </c:pt>
                <c:pt idx="5">
                  <c:v>307.1281291047204</c:v>
                </c:pt>
                <c:pt idx="6">
                  <c:v>308.2276887657738</c:v>
                </c:pt>
                <c:pt idx="7">
                  <c:v>309.8659500456756</c:v>
                </c:pt>
                <c:pt idx="8">
                  <c:v>312.181385829752</c:v>
                </c:pt>
                <c:pt idx="9">
                  <c:v>313.1357110080153</c:v>
                </c:pt>
                <c:pt idx="10">
                  <c:v>314.0199426521741</c:v>
                </c:pt>
                <c:pt idx="11">
                  <c:v>315.5728554258974</c:v>
                </c:pt>
                <c:pt idx="12">
                  <c:v>317.9910986642287</c:v>
                </c:pt>
                <c:pt idx="13">
                  <c:v>320.80805521211</c:v>
                </c:pt>
                <c:pt idx="14">
                  <c:v>326.1958584813891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1229656"/>
        <c:axId val="-2076441544"/>
      </c:scatterChart>
      <c:valAx>
        <c:axId val="-2061229656"/>
        <c:scaling>
          <c:orientation val="minMax"/>
          <c:max val="315.0"/>
          <c:min val="29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441544"/>
        <c:crosses val="autoZero"/>
        <c:crossBetween val="midCat"/>
      </c:valAx>
      <c:valAx>
        <c:axId val="-2076441544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1229656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ALB30 July 2016 12Z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alb01_12Z!$G$1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alb30_12Z!$G$2:$G$16</c:f>
              <c:numCache>
                <c:formatCode>General</c:formatCode>
                <c:ptCount val="15"/>
                <c:pt idx="0">
                  <c:v>5.3718</c:v>
                </c:pt>
                <c:pt idx="1">
                  <c:v>6.5535</c:v>
                </c:pt>
                <c:pt idx="2">
                  <c:v>8.4167</c:v>
                </c:pt>
                <c:pt idx="3">
                  <c:v>9.6761</c:v>
                </c:pt>
                <c:pt idx="4">
                  <c:v>11.8926</c:v>
                </c:pt>
                <c:pt idx="5">
                  <c:v>11.6181</c:v>
                </c:pt>
                <c:pt idx="6">
                  <c:v>10.7907</c:v>
                </c:pt>
                <c:pt idx="7">
                  <c:v>9.1787</c:v>
                </c:pt>
                <c:pt idx="8">
                  <c:v>7.2762</c:v>
                </c:pt>
                <c:pt idx="9">
                  <c:v>6.938</c:v>
                </c:pt>
                <c:pt idx="10">
                  <c:v>6.9432</c:v>
                </c:pt>
                <c:pt idx="11">
                  <c:v>7.3957</c:v>
                </c:pt>
                <c:pt idx="12">
                  <c:v>8.508800000000001</c:v>
                </c:pt>
                <c:pt idx="13">
                  <c:v>9.3943</c:v>
                </c:pt>
                <c:pt idx="14">
                  <c:v>10.6386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1496872"/>
        <c:axId val="-2056403144"/>
      </c:scatterChart>
      <c:valAx>
        <c:axId val="-2071496872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6403144"/>
        <c:crosses val="autoZero"/>
        <c:crossBetween val="midCat"/>
      </c:valAx>
      <c:valAx>
        <c:axId val="-2056403144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1496872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alb04_12Z!$AM$2:$AM$16</c:f>
              <c:numCache>
                <c:formatCode>General</c:formatCode>
                <c:ptCount val="15"/>
                <c:pt idx="0">
                  <c:v>298.8252656292445</c:v>
                </c:pt>
                <c:pt idx="1">
                  <c:v>299.3193175732153</c:v>
                </c:pt>
                <c:pt idx="2">
                  <c:v>300.0621792485976</c:v>
                </c:pt>
                <c:pt idx="3">
                  <c:v>300.5534831359495</c:v>
                </c:pt>
                <c:pt idx="4">
                  <c:v>303.9003344107121</c:v>
                </c:pt>
                <c:pt idx="5">
                  <c:v>305.5882251621798</c:v>
                </c:pt>
                <c:pt idx="6">
                  <c:v>306.8093715077646</c:v>
                </c:pt>
                <c:pt idx="7">
                  <c:v>308.6365220393747</c:v>
                </c:pt>
                <c:pt idx="8">
                  <c:v>311.3032744606008</c:v>
                </c:pt>
                <c:pt idx="9">
                  <c:v>312.4502286275526</c:v>
                </c:pt>
                <c:pt idx="10">
                  <c:v>313.5113958517264</c:v>
                </c:pt>
                <c:pt idx="11">
                  <c:v>315.382009692188</c:v>
                </c:pt>
                <c:pt idx="12">
                  <c:v>318.1053059749157</c:v>
                </c:pt>
                <c:pt idx="13">
                  <c:v>320.9915187810407</c:v>
                </c:pt>
                <c:pt idx="14">
                  <c:v>326.3995213639925</c:v>
                </c:pt>
              </c:numCache>
            </c:numRef>
          </c:xVal>
          <c:yVal>
            <c:numRef>
              <c:f>alb04_12Z!$AP$2:$AP$16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plus>
            <c:minus>
              <c:numRef>
                <c:f>alb01_12Z!$AO$2:$AO$16</c:f>
                <c:numCache>
                  <c:formatCode>General</c:formatCode>
                  <c:ptCount val="15"/>
                  <c:pt idx="0">
                    <c:v>1.70762899593232</c:v>
                  </c:pt>
                  <c:pt idx="1">
                    <c:v>1.736398446949675</c:v>
                  </c:pt>
                  <c:pt idx="2">
                    <c:v>1.782726406360374</c:v>
                  </c:pt>
                  <c:pt idx="3">
                    <c:v>1.837701505138879</c:v>
                  </c:pt>
                  <c:pt idx="4">
                    <c:v>2.136265748506222</c:v>
                  </c:pt>
                  <c:pt idx="5">
                    <c:v>2.221661419685147</c:v>
                  </c:pt>
                  <c:pt idx="6">
                    <c:v>2.274697222236568</c:v>
                  </c:pt>
                  <c:pt idx="7">
                    <c:v>2.222363212657362</c:v>
                  </c:pt>
                  <c:pt idx="8">
                    <c:v>2.20510897548494</c:v>
                  </c:pt>
                  <c:pt idx="9">
                    <c:v>2.144748288024386</c:v>
                  </c:pt>
                  <c:pt idx="10">
                    <c:v>2.051830098206287</c:v>
                  </c:pt>
                  <c:pt idx="11">
                    <c:v>1.929440576326824</c:v>
                  </c:pt>
                  <c:pt idx="12">
                    <c:v>1.709772324345803</c:v>
                  </c:pt>
                  <c:pt idx="13">
                    <c:v>1.648803131224329</c:v>
                  </c:pt>
                  <c:pt idx="14">
                    <c:v>2.116521084390473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973880"/>
        <c:axId val="-2062172440"/>
      </c:scatterChart>
      <c:valAx>
        <c:axId val="-2074973880"/>
        <c:scaling>
          <c:orientation val="minMax"/>
          <c:max val="32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2172440"/>
        <c:crosses val="autoZero"/>
        <c:crossBetween val="midCat"/>
      </c:valAx>
      <c:valAx>
        <c:axId val="-2062172440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4973880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ASOS station gust factors (July 2016)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'GF_1min rank'!$L$1</c:f>
              <c:strCache>
                <c:ptCount val="1"/>
                <c:pt idx="0">
                  <c:v>GF_1min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'GF_1min rank'!$L$2:$L$756</c:f>
              <c:numCache>
                <c:formatCode>General</c:formatCode>
                <c:ptCount val="755"/>
                <c:pt idx="0">
                  <c:v>1.71981</c:v>
                </c:pt>
                <c:pt idx="1">
                  <c:v>1.69242</c:v>
                </c:pt>
                <c:pt idx="2">
                  <c:v>1.67865</c:v>
                </c:pt>
                <c:pt idx="3">
                  <c:v>1.67144</c:v>
                </c:pt>
                <c:pt idx="4">
                  <c:v>1.65844</c:v>
                </c:pt>
                <c:pt idx="5">
                  <c:v>1.64977</c:v>
                </c:pt>
                <c:pt idx="6">
                  <c:v>1.64356</c:v>
                </c:pt>
                <c:pt idx="7">
                  <c:v>1.63876</c:v>
                </c:pt>
                <c:pt idx="8">
                  <c:v>1.60408</c:v>
                </c:pt>
                <c:pt idx="9">
                  <c:v>1.59428</c:v>
                </c:pt>
                <c:pt idx="10">
                  <c:v>1.59348</c:v>
                </c:pt>
                <c:pt idx="11">
                  <c:v>1.54143</c:v>
                </c:pt>
                <c:pt idx="12">
                  <c:v>1.53452</c:v>
                </c:pt>
                <c:pt idx="13">
                  <c:v>1.4928</c:v>
                </c:pt>
                <c:pt idx="14">
                  <c:v>1.47895</c:v>
                </c:pt>
                <c:pt idx="15">
                  <c:v>1.47165</c:v>
                </c:pt>
                <c:pt idx="16">
                  <c:v>1.47128</c:v>
                </c:pt>
                <c:pt idx="17">
                  <c:v>1.4646</c:v>
                </c:pt>
                <c:pt idx="18">
                  <c:v>1.46446</c:v>
                </c:pt>
                <c:pt idx="19">
                  <c:v>1.45197</c:v>
                </c:pt>
                <c:pt idx="20">
                  <c:v>1.45023</c:v>
                </c:pt>
                <c:pt idx="21">
                  <c:v>1.44906</c:v>
                </c:pt>
                <c:pt idx="22">
                  <c:v>1.44835</c:v>
                </c:pt>
                <c:pt idx="23">
                  <c:v>1.43982</c:v>
                </c:pt>
                <c:pt idx="24">
                  <c:v>1.43164</c:v>
                </c:pt>
                <c:pt idx="25">
                  <c:v>1.43081</c:v>
                </c:pt>
                <c:pt idx="26">
                  <c:v>1.42904</c:v>
                </c:pt>
                <c:pt idx="27">
                  <c:v>1.42863</c:v>
                </c:pt>
                <c:pt idx="28">
                  <c:v>1.42568</c:v>
                </c:pt>
                <c:pt idx="29">
                  <c:v>1.42556</c:v>
                </c:pt>
                <c:pt idx="30">
                  <c:v>1.42274</c:v>
                </c:pt>
                <c:pt idx="31">
                  <c:v>1.41843</c:v>
                </c:pt>
                <c:pt idx="32">
                  <c:v>1.41817</c:v>
                </c:pt>
                <c:pt idx="33">
                  <c:v>1.41655</c:v>
                </c:pt>
                <c:pt idx="34">
                  <c:v>1.41637</c:v>
                </c:pt>
                <c:pt idx="35">
                  <c:v>1.41536</c:v>
                </c:pt>
                <c:pt idx="36">
                  <c:v>1.41455</c:v>
                </c:pt>
                <c:pt idx="37">
                  <c:v>1.41109</c:v>
                </c:pt>
                <c:pt idx="38">
                  <c:v>1.40996</c:v>
                </c:pt>
                <c:pt idx="39">
                  <c:v>1.40863</c:v>
                </c:pt>
                <c:pt idx="40">
                  <c:v>1.40217</c:v>
                </c:pt>
                <c:pt idx="41">
                  <c:v>1.40156</c:v>
                </c:pt>
                <c:pt idx="42">
                  <c:v>1.3998</c:v>
                </c:pt>
                <c:pt idx="43">
                  <c:v>1.39744</c:v>
                </c:pt>
                <c:pt idx="44">
                  <c:v>1.39656</c:v>
                </c:pt>
                <c:pt idx="45">
                  <c:v>1.39578</c:v>
                </c:pt>
                <c:pt idx="46">
                  <c:v>1.39518</c:v>
                </c:pt>
                <c:pt idx="47">
                  <c:v>1.39452</c:v>
                </c:pt>
                <c:pt idx="48">
                  <c:v>1.39375</c:v>
                </c:pt>
                <c:pt idx="49">
                  <c:v>1.39351</c:v>
                </c:pt>
                <c:pt idx="50">
                  <c:v>1.3921</c:v>
                </c:pt>
                <c:pt idx="51">
                  <c:v>1.39193</c:v>
                </c:pt>
                <c:pt idx="52">
                  <c:v>1.38936</c:v>
                </c:pt>
                <c:pt idx="53">
                  <c:v>1.38875</c:v>
                </c:pt>
                <c:pt idx="54">
                  <c:v>1.38843</c:v>
                </c:pt>
                <c:pt idx="55">
                  <c:v>1.38607</c:v>
                </c:pt>
                <c:pt idx="56">
                  <c:v>1.38556</c:v>
                </c:pt>
                <c:pt idx="57">
                  <c:v>1.38479</c:v>
                </c:pt>
                <c:pt idx="58">
                  <c:v>1.38476</c:v>
                </c:pt>
                <c:pt idx="59">
                  <c:v>1.38128</c:v>
                </c:pt>
                <c:pt idx="60">
                  <c:v>1.37781</c:v>
                </c:pt>
                <c:pt idx="61">
                  <c:v>1.37751</c:v>
                </c:pt>
                <c:pt idx="62">
                  <c:v>1.37537</c:v>
                </c:pt>
                <c:pt idx="63">
                  <c:v>1.37363</c:v>
                </c:pt>
                <c:pt idx="64">
                  <c:v>1.37347</c:v>
                </c:pt>
                <c:pt idx="65">
                  <c:v>1.37212</c:v>
                </c:pt>
                <c:pt idx="66">
                  <c:v>1.37136</c:v>
                </c:pt>
                <c:pt idx="67">
                  <c:v>1.37119</c:v>
                </c:pt>
                <c:pt idx="68">
                  <c:v>1.37044</c:v>
                </c:pt>
                <c:pt idx="69">
                  <c:v>1.37034</c:v>
                </c:pt>
                <c:pt idx="70">
                  <c:v>1.36779</c:v>
                </c:pt>
                <c:pt idx="71">
                  <c:v>1.36745</c:v>
                </c:pt>
                <c:pt idx="72">
                  <c:v>1.36464</c:v>
                </c:pt>
                <c:pt idx="73">
                  <c:v>1.36305</c:v>
                </c:pt>
                <c:pt idx="74">
                  <c:v>1.36213</c:v>
                </c:pt>
                <c:pt idx="75">
                  <c:v>1.36114</c:v>
                </c:pt>
                <c:pt idx="76">
                  <c:v>1.36059</c:v>
                </c:pt>
                <c:pt idx="77">
                  <c:v>1.35925</c:v>
                </c:pt>
                <c:pt idx="78">
                  <c:v>1.35882</c:v>
                </c:pt>
                <c:pt idx="79">
                  <c:v>1.35803</c:v>
                </c:pt>
                <c:pt idx="80">
                  <c:v>1.35766</c:v>
                </c:pt>
                <c:pt idx="81">
                  <c:v>1.35219</c:v>
                </c:pt>
                <c:pt idx="82">
                  <c:v>1.35029</c:v>
                </c:pt>
                <c:pt idx="83">
                  <c:v>1.34969</c:v>
                </c:pt>
                <c:pt idx="84">
                  <c:v>1.34852</c:v>
                </c:pt>
                <c:pt idx="85">
                  <c:v>1.34821</c:v>
                </c:pt>
                <c:pt idx="86">
                  <c:v>1.34805</c:v>
                </c:pt>
                <c:pt idx="87">
                  <c:v>1.34738</c:v>
                </c:pt>
                <c:pt idx="88">
                  <c:v>1.34544</c:v>
                </c:pt>
                <c:pt idx="89">
                  <c:v>1.34505</c:v>
                </c:pt>
                <c:pt idx="90">
                  <c:v>1.34414</c:v>
                </c:pt>
                <c:pt idx="91">
                  <c:v>1.34198</c:v>
                </c:pt>
                <c:pt idx="92">
                  <c:v>1.34189</c:v>
                </c:pt>
                <c:pt idx="93">
                  <c:v>1.34099</c:v>
                </c:pt>
                <c:pt idx="94">
                  <c:v>1.33768</c:v>
                </c:pt>
                <c:pt idx="95">
                  <c:v>1.33547</c:v>
                </c:pt>
                <c:pt idx="96">
                  <c:v>1.33533</c:v>
                </c:pt>
                <c:pt idx="97">
                  <c:v>1.33495</c:v>
                </c:pt>
                <c:pt idx="98">
                  <c:v>1.33447</c:v>
                </c:pt>
                <c:pt idx="99">
                  <c:v>1.33274</c:v>
                </c:pt>
                <c:pt idx="100">
                  <c:v>1.33188</c:v>
                </c:pt>
                <c:pt idx="101">
                  <c:v>1.33128</c:v>
                </c:pt>
                <c:pt idx="102">
                  <c:v>1.33114</c:v>
                </c:pt>
                <c:pt idx="103">
                  <c:v>1.3277</c:v>
                </c:pt>
                <c:pt idx="104">
                  <c:v>1.32647</c:v>
                </c:pt>
                <c:pt idx="105">
                  <c:v>1.32646</c:v>
                </c:pt>
                <c:pt idx="106">
                  <c:v>1.32638</c:v>
                </c:pt>
                <c:pt idx="107">
                  <c:v>1.32596</c:v>
                </c:pt>
                <c:pt idx="108">
                  <c:v>1.32567</c:v>
                </c:pt>
                <c:pt idx="109">
                  <c:v>1.32518</c:v>
                </c:pt>
                <c:pt idx="110">
                  <c:v>1.32491</c:v>
                </c:pt>
                <c:pt idx="111">
                  <c:v>1.32467</c:v>
                </c:pt>
                <c:pt idx="112">
                  <c:v>1.32413</c:v>
                </c:pt>
                <c:pt idx="113">
                  <c:v>1.32327</c:v>
                </c:pt>
                <c:pt idx="114">
                  <c:v>1.32214</c:v>
                </c:pt>
                <c:pt idx="115">
                  <c:v>1.32141</c:v>
                </c:pt>
                <c:pt idx="116">
                  <c:v>1.32098</c:v>
                </c:pt>
                <c:pt idx="117">
                  <c:v>1.32096</c:v>
                </c:pt>
                <c:pt idx="118">
                  <c:v>1.32063</c:v>
                </c:pt>
                <c:pt idx="119">
                  <c:v>1.31886</c:v>
                </c:pt>
                <c:pt idx="120">
                  <c:v>1.31885</c:v>
                </c:pt>
                <c:pt idx="121">
                  <c:v>1.31882</c:v>
                </c:pt>
                <c:pt idx="122">
                  <c:v>1.31857</c:v>
                </c:pt>
                <c:pt idx="123">
                  <c:v>1.31847</c:v>
                </c:pt>
                <c:pt idx="124">
                  <c:v>1.31795</c:v>
                </c:pt>
                <c:pt idx="125">
                  <c:v>1.31768</c:v>
                </c:pt>
                <c:pt idx="126">
                  <c:v>1.31724</c:v>
                </c:pt>
                <c:pt idx="127">
                  <c:v>1.31691</c:v>
                </c:pt>
                <c:pt idx="128">
                  <c:v>1.3162</c:v>
                </c:pt>
                <c:pt idx="129">
                  <c:v>1.31573</c:v>
                </c:pt>
                <c:pt idx="130">
                  <c:v>1.31467</c:v>
                </c:pt>
                <c:pt idx="131">
                  <c:v>1.31462</c:v>
                </c:pt>
                <c:pt idx="132">
                  <c:v>1.31417</c:v>
                </c:pt>
                <c:pt idx="133">
                  <c:v>1.31375</c:v>
                </c:pt>
                <c:pt idx="134">
                  <c:v>1.31324</c:v>
                </c:pt>
                <c:pt idx="135">
                  <c:v>1.31282</c:v>
                </c:pt>
                <c:pt idx="136">
                  <c:v>1.31226</c:v>
                </c:pt>
                <c:pt idx="137">
                  <c:v>1.31148</c:v>
                </c:pt>
                <c:pt idx="138">
                  <c:v>1.31147</c:v>
                </c:pt>
                <c:pt idx="139">
                  <c:v>1.31054</c:v>
                </c:pt>
                <c:pt idx="140">
                  <c:v>1.3101</c:v>
                </c:pt>
                <c:pt idx="141">
                  <c:v>1.30995</c:v>
                </c:pt>
                <c:pt idx="142">
                  <c:v>1.30972</c:v>
                </c:pt>
                <c:pt idx="143">
                  <c:v>1.30882</c:v>
                </c:pt>
                <c:pt idx="144">
                  <c:v>1.3085</c:v>
                </c:pt>
                <c:pt idx="145">
                  <c:v>1.30848</c:v>
                </c:pt>
                <c:pt idx="146">
                  <c:v>1.30846</c:v>
                </c:pt>
                <c:pt idx="147">
                  <c:v>1.30811</c:v>
                </c:pt>
                <c:pt idx="148">
                  <c:v>1.30758</c:v>
                </c:pt>
                <c:pt idx="149">
                  <c:v>1.30733</c:v>
                </c:pt>
                <c:pt idx="150">
                  <c:v>1.30714</c:v>
                </c:pt>
                <c:pt idx="151">
                  <c:v>1.30617</c:v>
                </c:pt>
                <c:pt idx="152">
                  <c:v>1.30592</c:v>
                </c:pt>
                <c:pt idx="153">
                  <c:v>1.30581</c:v>
                </c:pt>
                <c:pt idx="154">
                  <c:v>1.30544</c:v>
                </c:pt>
                <c:pt idx="155">
                  <c:v>1.30519</c:v>
                </c:pt>
                <c:pt idx="156">
                  <c:v>1.30515</c:v>
                </c:pt>
                <c:pt idx="157">
                  <c:v>1.30489</c:v>
                </c:pt>
                <c:pt idx="158">
                  <c:v>1.30427</c:v>
                </c:pt>
                <c:pt idx="159">
                  <c:v>1.30414</c:v>
                </c:pt>
                <c:pt idx="160">
                  <c:v>1.30412</c:v>
                </c:pt>
                <c:pt idx="161">
                  <c:v>1.30375</c:v>
                </c:pt>
                <c:pt idx="162">
                  <c:v>1.30349</c:v>
                </c:pt>
                <c:pt idx="163">
                  <c:v>1.30276</c:v>
                </c:pt>
                <c:pt idx="164">
                  <c:v>1.3026</c:v>
                </c:pt>
                <c:pt idx="165">
                  <c:v>1.30199</c:v>
                </c:pt>
                <c:pt idx="166">
                  <c:v>1.30148</c:v>
                </c:pt>
                <c:pt idx="167">
                  <c:v>1.30131</c:v>
                </c:pt>
                <c:pt idx="168">
                  <c:v>1.30127</c:v>
                </c:pt>
                <c:pt idx="169">
                  <c:v>1.30105</c:v>
                </c:pt>
                <c:pt idx="170">
                  <c:v>1.30049</c:v>
                </c:pt>
                <c:pt idx="171">
                  <c:v>1.3001</c:v>
                </c:pt>
                <c:pt idx="172">
                  <c:v>1.30009</c:v>
                </c:pt>
                <c:pt idx="173">
                  <c:v>1.29995</c:v>
                </c:pt>
                <c:pt idx="174">
                  <c:v>1.29984</c:v>
                </c:pt>
                <c:pt idx="175">
                  <c:v>1.29979</c:v>
                </c:pt>
                <c:pt idx="176">
                  <c:v>1.29961</c:v>
                </c:pt>
                <c:pt idx="177">
                  <c:v>1.29927</c:v>
                </c:pt>
                <c:pt idx="178">
                  <c:v>1.29834</c:v>
                </c:pt>
                <c:pt idx="179">
                  <c:v>1.29816</c:v>
                </c:pt>
                <c:pt idx="180">
                  <c:v>1.29806</c:v>
                </c:pt>
                <c:pt idx="181">
                  <c:v>1.29751</c:v>
                </c:pt>
                <c:pt idx="182">
                  <c:v>1.29691</c:v>
                </c:pt>
                <c:pt idx="183">
                  <c:v>1.29654</c:v>
                </c:pt>
                <c:pt idx="184">
                  <c:v>1.29642</c:v>
                </c:pt>
                <c:pt idx="185">
                  <c:v>1.2963</c:v>
                </c:pt>
                <c:pt idx="186">
                  <c:v>1.29586</c:v>
                </c:pt>
                <c:pt idx="187">
                  <c:v>1.29564</c:v>
                </c:pt>
                <c:pt idx="188">
                  <c:v>1.29538</c:v>
                </c:pt>
                <c:pt idx="189">
                  <c:v>1.29532</c:v>
                </c:pt>
                <c:pt idx="190">
                  <c:v>1.29523</c:v>
                </c:pt>
                <c:pt idx="191">
                  <c:v>1.29517</c:v>
                </c:pt>
                <c:pt idx="192">
                  <c:v>1.29502</c:v>
                </c:pt>
                <c:pt idx="193">
                  <c:v>1.2948</c:v>
                </c:pt>
                <c:pt idx="194">
                  <c:v>1.29429</c:v>
                </c:pt>
                <c:pt idx="195">
                  <c:v>1.29402</c:v>
                </c:pt>
                <c:pt idx="196">
                  <c:v>1.2939</c:v>
                </c:pt>
                <c:pt idx="197">
                  <c:v>1.29388</c:v>
                </c:pt>
                <c:pt idx="198">
                  <c:v>1.29367</c:v>
                </c:pt>
                <c:pt idx="199">
                  <c:v>1.29362</c:v>
                </c:pt>
                <c:pt idx="200">
                  <c:v>1.2934</c:v>
                </c:pt>
                <c:pt idx="201">
                  <c:v>1.29338</c:v>
                </c:pt>
                <c:pt idx="202">
                  <c:v>1.29272</c:v>
                </c:pt>
                <c:pt idx="203">
                  <c:v>1.29231</c:v>
                </c:pt>
                <c:pt idx="204">
                  <c:v>1.29183</c:v>
                </c:pt>
                <c:pt idx="205">
                  <c:v>1.29144</c:v>
                </c:pt>
                <c:pt idx="206">
                  <c:v>1.29129</c:v>
                </c:pt>
                <c:pt idx="207">
                  <c:v>1.29126</c:v>
                </c:pt>
                <c:pt idx="208">
                  <c:v>1.29063</c:v>
                </c:pt>
                <c:pt idx="209">
                  <c:v>1.29054</c:v>
                </c:pt>
                <c:pt idx="210">
                  <c:v>1.2903</c:v>
                </c:pt>
                <c:pt idx="211">
                  <c:v>1.29026</c:v>
                </c:pt>
                <c:pt idx="212">
                  <c:v>1.29012</c:v>
                </c:pt>
                <c:pt idx="213">
                  <c:v>1.29003</c:v>
                </c:pt>
                <c:pt idx="214">
                  <c:v>1.28999</c:v>
                </c:pt>
                <c:pt idx="215">
                  <c:v>1.28995</c:v>
                </c:pt>
                <c:pt idx="216">
                  <c:v>1.28978</c:v>
                </c:pt>
                <c:pt idx="217">
                  <c:v>1.28977</c:v>
                </c:pt>
                <c:pt idx="218">
                  <c:v>1.28976</c:v>
                </c:pt>
                <c:pt idx="219">
                  <c:v>1.28964</c:v>
                </c:pt>
                <c:pt idx="220">
                  <c:v>1.28935</c:v>
                </c:pt>
                <c:pt idx="221">
                  <c:v>1.28863</c:v>
                </c:pt>
                <c:pt idx="222">
                  <c:v>1.28841</c:v>
                </c:pt>
                <c:pt idx="223">
                  <c:v>1.28816</c:v>
                </c:pt>
                <c:pt idx="224">
                  <c:v>1.288</c:v>
                </c:pt>
                <c:pt idx="225">
                  <c:v>1.28797</c:v>
                </c:pt>
                <c:pt idx="226">
                  <c:v>1.28791</c:v>
                </c:pt>
                <c:pt idx="227">
                  <c:v>1.28759</c:v>
                </c:pt>
                <c:pt idx="228">
                  <c:v>1.2869</c:v>
                </c:pt>
                <c:pt idx="229">
                  <c:v>1.28673</c:v>
                </c:pt>
                <c:pt idx="230">
                  <c:v>1.2863</c:v>
                </c:pt>
                <c:pt idx="231">
                  <c:v>1.28622</c:v>
                </c:pt>
                <c:pt idx="232">
                  <c:v>1.28615</c:v>
                </c:pt>
                <c:pt idx="233">
                  <c:v>1.28602</c:v>
                </c:pt>
                <c:pt idx="234">
                  <c:v>1.28542</c:v>
                </c:pt>
                <c:pt idx="235">
                  <c:v>1.28538</c:v>
                </c:pt>
                <c:pt idx="236">
                  <c:v>1.28524</c:v>
                </c:pt>
                <c:pt idx="237">
                  <c:v>1.28513</c:v>
                </c:pt>
                <c:pt idx="238">
                  <c:v>1.28459</c:v>
                </c:pt>
                <c:pt idx="239">
                  <c:v>1.28415</c:v>
                </c:pt>
                <c:pt idx="240">
                  <c:v>1.2841</c:v>
                </c:pt>
                <c:pt idx="241">
                  <c:v>1.28405</c:v>
                </c:pt>
                <c:pt idx="242">
                  <c:v>1.28382</c:v>
                </c:pt>
                <c:pt idx="243">
                  <c:v>1.2838</c:v>
                </c:pt>
                <c:pt idx="244">
                  <c:v>1.2837</c:v>
                </c:pt>
                <c:pt idx="245">
                  <c:v>1.28368</c:v>
                </c:pt>
                <c:pt idx="246">
                  <c:v>1.2835</c:v>
                </c:pt>
                <c:pt idx="247">
                  <c:v>1.28335</c:v>
                </c:pt>
                <c:pt idx="248">
                  <c:v>1.28327</c:v>
                </c:pt>
                <c:pt idx="249">
                  <c:v>1.28292</c:v>
                </c:pt>
                <c:pt idx="250">
                  <c:v>1.28288</c:v>
                </c:pt>
                <c:pt idx="251">
                  <c:v>1.28287</c:v>
                </c:pt>
                <c:pt idx="252">
                  <c:v>1.2827</c:v>
                </c:pt>
                <c:pt idx="253">
                  <c:v>1.28251</c:v>
                </c:pt>
                <c:pt idx="254">
                  <c:v>1.28202</c:v>
                </c:pt>
                <c:pt idx="255">
                  <c:v>1.28151</c:v>
                </c:pt>
                <c:pt idx="256">
                  <c:v>1.2814</c:v>
                </c:pt>
                <c:pt idx="257">
                  <c:v>1.28133</c:v>
                </c:pt>
                <c:pt idx="258">
                  <c:v>1.28132</c:v>
                </c:pt>
                <c:pt idx="259">
                  <c:v>1.2813</c:v>
                </c:pt>
                <c:pt idx="260">
                  <c:v>1.28101</c:v>
                </c:pt>
                <c:pt idx="261">
                  <c:v>1.28091</c:v>
                </c:pt>
                <c:pt idx="262">
                  <c:v>1.28072</c:v>
                </c:pt>
                <c:pt idx="263">
                  <c:v>1.28065</c:v>
                </c:pt>
                <c:pt idx="264">
                  <c:v>1.28055</c:v>
                </c:pt>
                <c:pt idx="265">
                  <c:v>1.28023</c:v>
                </c:pt>
                <c:pt idx="266">
                  <c:v>1.2801</c:v>
                </c:pt>
                <c:pt idx="267">
                  <c:v>1.27946</c:v>
                </c:pt>
                <c:pt idx="268">
                  <c:v>1.27921</c:v>
                </c:pt>
                <c:pt idx="269">
                  <c:v>1.27905</c:v>
                </c:pt>
                <c:pt idx="270">
                  <c:v>1.27885</c:v>
                </c:pt>
                <c:pt idx="271">
                  <c:v>1.27885</c:v>
                </c:pt>
                <c:pt idx="272">
                  <c:v>1.27737</c:v>
                </c:pt>
                <c:pt idx="273">
                  <c:v>1.27709</c:v>
                </c:pt>
                <c:pt idx="274">
                  <c:v>1.27705</c:v>
                </c:pt>
                <c:pt idx="275">
                  <c:v>1.27683</c:v>
                </c:pt>
                <c:pt idx="276">
                  <c:v>1.27669</c:v>
                </c:pt>
                <c:pt idx="277">
                  <c:v>1.27653</c:v>
                </c:pt>
                <c:pt idx="278">
                  <c:v>1.27621</c:v>
                </c:pt>
                <c:pt idx="279">
                  <c:v>1.27605</c:v>
                </c:pt>
                <c:pt idx="280">
                  <c:v>1.27603</c:v>
                </c:pt>
                <c:pt idx="281">
                  <c:v>1.27597</c:v>
                </c:pt>
                <c:pt idx="282">
                  <c:v>1.27551</c:v>
                </c:pt>
                <c:pt idx="283">
                  <c:v>1.27526</c:v>
                </c:pt>
                <c:pt idx="284">
                  <c:v>1.27512</c:v>
                </c:pt>
                <c:pt idx="285">
                  <c:v>1.2747</c:v>
                </c:pt>
                <c:pt idx="286">
                  <c:v>1.27439</c:v>
                </c:pt>
                <c:pt idx="287">
                  <c:v>1.2741</c:v>
                </c:pt>
                <c:pt idx="288">
                  <c:v>1.27406</c:v>
                </c:pt>
                <c:pt idx="289">
                  <c:v>1.27403</c:v>
                </c:pt>
                <c:pt idx="290">
                  <c:v>1.27394</c:v>
                </c:pt>
                <c:pt idx="291">
                  <c:v>1.27383</c:v>
                </c:pt>
                <c:pt idx="292">
                  <c:v>1.27369</c:v>
                </c:pt>
                <c:pt idx="293">
                  <c:v>1.27365</c:v>
                </c:pt>
                <c:pt idx="294">
                  <c:v>1.2736</c:v>
                </c:pt>
                <c:pt idx="295">
                  <c:v>1.27359</c:v>
                </c:pt>
                <c:pt idx="296">
                  <c:v>1.27327</c:v>
                </c:pt>
                <c:pt idx="297">
                  <c:v>1.27314</c:v>
                </c:pt>
                <c:pt idx="298">
                  <c:v>1.27302</c:v>
                </c:pt>
                <c:pt idx="299">
                  <c:v>1.27278</c:v>
                </c:pt>
                <c:pt idx="300">
                  <c:v>1.27256</c:v>
                </c:pt>
                <c:pt idx="301">
                  <c:v>1.27248</c:v>
                </c:pt>
                <c:pt idx="302">
                  <c:v>1.27244</c:v>
                </c:pt>
                <c:pt idx="303">
                  <c:v>1.27242</c:v>
                </c:pt>
                <c:pt idx="304">
                  <c:v>1.27221</c:v>
                </c:pt>
                <c:pt idx="305">
                  <c:v>1.27211</c:v>
                </c:pt>
                <c:pt idx="306">
                  <c:v>1.27201</c:v>
                </c:pt>
                <c:pt idx="307">
                  <c:v>1.27178</c:v>
                </c:pt>
                <c:pt idx="308">
                  <c:v>1.27175</c:v>
                </c:pt>
                <c:pt idx="309">
                  <c:v>1.27143</c:v>
                </c:pt>
                <c:pt idx="310">
                  <c:v>1.27132</c:v>
                </c:pt>
                <c:pt idx="311">
                  <c:v>1.27121</c:v>
                </c:pt>
                <c:pt idx="312">
                  <c:v>1.27102</c:v>
                </c:pt>
                <c:pt idx="313">
                  <c:v>1.27093</c:v>
                </c:pt>
                <c:pt idx="314">
                  <c:v>1.27065</c:v>
                </c:pt>
                <c:pt idx="315">
                  <c:v>1.27011</c:v>
                </c:pt>
                <c:pt idx="316">
                  <c:v>1.26983</c:v>
                </c:pt>
                <c:pt idx="317">
                  <c:v>1.26981</c:v>
                </c:pt>
                <c:pt idx="318">
                  <c:v>1.26967</c:v>
                </c:pt>
                <c:pt idx="319">
                  <c:v>1.26949</c:v>
                </c:pt>
                <c:pt idx="320">
                  <c:v>1.26941</c:v>
                </c:pt>
                <c:pt idx="321">
                  <c:v>1.26937</c:v>
                </c:pt>
                <c:pt idx="322">
                  <c:v>1.26924</c:v>
                </c:pt>
                <c:pt idx="323">
                  <c:v>1.26915</c:v>
                </c:pt>
                <c:pt idx="324">
                  <c:v>1.26906</c:v>
                </c:pt>
                <c:pt idx="325">
                  <c:v>1.26905</c:v>
                </c:pt>
                <c:pt idx="326">
                  <c:v>1.26902</c:v>
                </c:pt>
                <c:pt idx="327">
                  <c:v>1.26891</c:v>
                </c:pt>
                <c:pt idx="328">
                  <c:v>1.26889</c:v>
                </c:pt>
                <c:pt idx="329">
                  <c:v>1.26878</c:v>
                </c:pt>
                <c:pt idx="330">
                  <c:v>1.26877</c:v>
                </c:pt>
                <c:pt idx="331">
                  <c:v>1.26862</c:v>
                </c:pt>
                <c:pt idx="332">
                  <c:v>1.26862</c:v>
                </c:pt>
                <c:pt idx="333">
                  <c:v>1.26853</c:v>
                </c:pt>
                <c:pt idx="334">
                  <c:v>1.26851</c:v>
                </c:pt>
                <c:pt idx="335">
                  <c:v>1.26841</c:v>
                </c:pt>
                <c:pt idx="336">
                  <c:v>1.2684</c:v>
                </c:pt>
                <c:pt idx="337">
                  <c:v>1.26834</c:v>
                </c:pt>
                <c:pt idx="338">
                  <c:v>1.26823</c:v>
                </c:pt>
                <c:pt idx="339">
                  <c:v>1.26818</c:v>
                </c:pt>
                <c:pt idx="340">
                  <c:v>1.26805</c:v>
                </c:pt>
                <c:pt idx="341">
                  <c:v>1.26799</c:v>
                </c:pt>
                <c:pt idx="342">
                  <c:v>1.26787</c:v>
                </c:pt>
                <c:pt idx="343">
                  <c:v>1.26743</c:v>
                </c:pt>
                <c:pt idx="344">
                  <c:v>1.26742</c:v>
                </c:pt>
                <c:pt idx="345">
                  <c:v>1.26726</c:v>
                </c:pt>
                <c:pt idx="346">
                  <c:v>1.26723</c:v>
                </c:pt>
                <c:pt idx="347">
                  <c:v>1.26632</c:v>
                </c:pt>
                <c:pt idx="348">
                  <c:v>1.26618</c:v>
                </c:pt>
                <c:pt idx="349">
                  <c:v>1.26609</c:v>
                </c:pt>
                <c:pt idx="350">
                  <c:v>1.26558</c:v>
                </c:pt>
                <c:pt idx="351">
                  <c:v>1.26553</c:v>
                </c:pt>
                <c:pt idx="352">
                  <c:v>1.26542</c:v>
                </c:pt>
                <c:pt idx="353">
                  <c:v>1.26523</c:v>
                </c:pt>
                <c:pt idx="354">
                  <c:v>1.26506</c:v>
                </c:pt>
                <c:pt idx="355">
                  <c:v>1.26495</c:v>
                </c:pt>
                <c:pt idx="356">
                  <c:v>1.26493</c:v>
                </c:pt>
                <c:pt idx="357">
                  <c:v>1.26485</c:v>
                </c:pt>
                <c:pt idx="358">
                  <c:v>1.26468</c:v>
                </c:pt>
                <c:pt idx="359">
                  <c:v>1.26453</c:v>
                </c:pt>
                <c:pt idx="360">
                  <c:v>1.26447</c:v>
                </c:pt>
                <c:pt idx="361">
                  <c:v>1.26435</c:v>
                </c:pt>
                <c:pt idx="362">
                  <c:v>1.26419</c:v>
                </c:pt>
                <c:pt idx="363">
                  <c:v>1.26413</c:v>
                </c:pt>
                <c:pt idx="364">
                  <c:v>1.2639</c:v>
                </c:pt>
                <c:pt idx="365">
                  <c:v>1.2638</c:v>
                </c:pt>
                <c:pt idx="366">
                  <c:v>1.26367</c:v>
                </c:pt>
                <c:pt idx="367">
                  <c:v>1.26343</c:v>
                </c:pt>
                <c:pt idx="368">
                  <c:v>1.2631</c:v>
                </c:pt>
                <c:pt idx="369">
                  <c:v>1.26298</c:v>
                </c:pt>
                <c:pt idx="370">
                  <c:v>1.26293</c:v>
                </c:pt>
                <c:pt idx="371">
                  <c:v>1.26293</c:v>
                </c:pt>
                <c:pt idx="372">
                  <c:v>1.2626</c:v>
                </c:pt>
                <c:pt idx="373">
                  <c:v>1.26259</c:v>
                </c:pt>
                <c:pt idx="374">
                  <c:v>1.26254</c:v>
                </c:pt>
                <c:pt idx="375">
                  <c:v>1.26184</c:v>
                </c:pt>
                <c:pt idx="376">
                  <c:v>1.26179</c:v>
                </c:pt>
                <c:pt idx="377">
                  <c:v>1.2617</c:v>
                </c:pt>
                <c:pt idx="378">
                  <c:v>1.26169</c:v>
                </c:pt>
                <c:pt idx="379">
                  <c:v>1.26147</c:v>
                </c:pt>
                <c:pt idx="380">
                  <c:v>1.26133</c:v>
                </c:pt>
                <c:pt idx="381">
                  <c:v>1.26078</c:v>
                </c:pt>
                <c:pt idx="382">
                  <c:v>1.26074</c:v>
                </c:pt>
                <c:pt idx="383">
                  <c:v>1.26048</c:v>
                </c:pt>
                <c:pt idx="384">
                  <c:v>1.26043</c:v>
                </c:pt>
                <c:pt idx="385">
                  <c:v>1.26036</c:v>
                </c:pt>
                <c:pt idx="386">
                  <c:v>1.26031</c:v>
                </c:pt>
                <c:pt idx="387">
                  <c:v>1.25999</c:v>
                </c:pt>
                <c:pt idx="388">
                  <c:v>1.2599</c:v>
                </c:pt>
                <c:pt idx="389">
                  <c:v>1.25974</c:v>
                </c:pt>
                <c:pt idx="390">
                  <c:v>1.25962</c:v>
                </c:pt>
                <c:pt idx="391">
                  <c:v>1.25957</c:v>
                </c:pt>
                <c:pt idx="392">
                  <c:v>1.25953</c:v>
                </c:pt>
                <c:pt idx="393">
                  <c:v>1.25936</c:v>
                </c:pt>
                <c:pt idx="394">
                  <c:v>1.25935</c:v>
                </c:pt>
                <c:pt idx="395">
                  <c:v>1.25889</c:v>
                </c:pt>
                <c:pt idx="396">
                  <c:v>1.25879</c:v>
                </c:pt>
                <c:pt idx="397">
                  <c:v>1.25876</c:v>
                </c:pt>
                <c:pt idx="398">
                  <c:v>1.25867</c:v>
                </c:pt>
                <c:pt idx="399">
                  <c:v>1.25859</c:v>
                </c:pt>
                <c:pt idx="400">
                  <c:v>1.25834</c:v>
                </c:pt>
                <c:pt idx="401">
                  <c:v>1.25806</c:v>
                </c:pt>
                <c:pt idx="402">
                  <c:v>1.25787</c:v>
                </c:pt>
                <c:pt idx="403">
                  <c:v>1.25782</c:v>
                </c:pt>
                <c:pt idx="404">
                  <c:v>1.25779</c:v>
                </c:pt>
                <c:pt idx="405">
                  <c:v>1.25773</c:v>
                </c:pt>
                <c:pt idx="406">
                  <c:v>1.25768</c:v>
                </c:pt>
                <c:pt idx="407">
                  <c:v>1.2576</c:v>
                </c:pt>
                <c:pt idx="408">
                  <c:v>1.2575</c:v>
                </c:pt>
                <c:pt idx="409">
                  <c:v>1.25749</c:v>
                </c:pt>
                <c:pt idx="410">
                  <c:v>1.25747</c:v>
                </c:pt>
                <c:pt idx="411">
                  <c:v>1.2574</c:v>
                </c:pt>
                <c:pt idx="412">
                  <c:v>1.25679</c:v>
                </c:pt>
                <c:pt idx="413">
                  <c:v>1.25677</c:v>
                </c:pt>
                <c:pt idx="414">
                  <c:v>1.25673</c:v>
                </c:pt>
                <c:pt idx="415">
                  <c:v>1.25667</c:v>
                </c:pt>
                <c:pt idx="416">
                  <c:v>1.25662</c:v>
                </c:pt>
                <c:pt idx="417">
                  <c:v>1.2566</c:v>
                </c:pt>
                <c:pt idx="418">
                  <c:v>1.25631</c:v>
                </c:pt>
                <c:pt idx="419">
                  <c:v>1.25623</c:v>
                </c:pt>
                <c:pt idx="420">
                  <c:v>1.25622</c:v>
                </c:pt>
                <c:pt idx="421">
                  <c:v>1.25554</c:v>
                </c:pt>
                <c:pt idx="422">
                  <c:v>1.25549</c:v>
                </c:pt>
                <c:pt idx="423">
                  <c:v>1.25533</c:v>
                </c:pt>
                <c:pt idx="424">
                  <c:v>1.25531</c:v>
                </c:pt>
                <c:pt idx="425">
                  <c:v>1.25503</c:v>
                </c:pt>
                <c:pt idx="426">
                  <c:v>1.25499</c:v>
                </c:pt>
                <c:pt idx="427">
                  <c:v>1.25456</c:v>
                </c:pt>
                <c:pt idx="428">
                  <c:v>1.25456</c:v>
                </c:pt>
                <c:pt idx="429">
                  <c:v>1.25456</c:v>
                </c:pt>
                <c:pt idx="430">
                  <c:v>1.25436</c:v>
                </c:pt>
                <c:pt idx="431">
                  <c:v>1.25433</c:v>
                </c:pt>
                <c:pt idx="432">
                  <c:v>1.25397</c:v>
                </c:pt>
                <c:pt idx="433">
                  <c:v>1.25395</c:v>
                </c:pt>
                <c:pt idx="434">
                  <c:v>1.25395</c:v>
                </c:pt>
                <c:pt idx="435">
                  <c:v>1.25388</c:v>
                </c:pt>
                <c:pt idx="436">
                  <c:v>1.25377</c:v>
                </c:pt>
                <c:pt idx="437">
                  <c:v>1.25365</c:v>
                </c:pt>
                <c:pt idx="438">
                  <c:v>1.25357</c:v>
                </c:pt>
                <c:pt idx="439">
                  <c:v>1.25354</c:v>
                </c:pt>
                <c:pt idx="440">
                  <c:v>1.25345</c:v>
                </c:pt>
                <c:pt idx="441">
                  <c:v>1.25341</c:v>
                </c:pt>
                <c:pt idx="442">
                  <c:v>1.25316</c:v>
                </c:pt>
                <c:pt idx="443">
                  <c:v>1.25307</c:v>
                </c:pt>
                <c:pt idx="444">
                  <c:v>1.25303</c:v>
                </c:pt>
                <c:pt idx="445">
                  <c:v>1.25297</c:v>
                </c:pt>
                <c:pt idx="446">
                  <c:v>1.25291</c:v>
                </c:pt>
                <c:pt idx="447">
                  <c:v>1.25273</c:v>
                </c:pt>
                <c:pt idx="448">
                  <c:v>1.25261</c:v>
                </c:pt>
                <c:pt idx="449">
                  <c:v>1.25259</c:v>
                </c:pt>
                <c:pt idx="450">
                  <c:v>1.25246</c:v>
                </c:pt>
                <c:pt idx="451">
                  <c:v>1.25246</c:v>
                </c:pt>
                <c:pt idx="452">
                  <c:v>1.25244</c:v>
                </c:pt>
                <c:pt idx="453">
                  <c:v>1.25234</c:v>
                </c:pt>
                <c:pt idx="454">
                  <c:v>1.25229</c:v>
                </c:pt>
                <c:pt idx="455">
                  <c:v>1.25202</c:v>
                </c:pt>
                <c:pt idx="456">
                  <c:v>1.2518</c:v>
                </c:pt>
                <c:pt idx="457">
                  <c:v>1.25167</c:v>
                </c:pt>
                <c:pt idx="458">
                  <c:v>1.25162</c:v>
                </c:pt>
                <c:pt idx="459">
                  <c:v>1.25155</c:v>
                </c:pt>
                <c:pt idx="460">
                  <c:v>1.25135</c:v>
                </c:pt>
                <c:pt idx="461">
                  <c:v>1.25119</c:v>
                </c:pt>
                <c:pt idx="462">
                  <c:v>1.25097</c:v>
                </c:pt>
                <c:pt idx="463">
                  <c:v>1.25091</c:v>
                </c:pt>
                <c:pt idx="464">
                  <c:v>1.25086</c:v>
                </c:pt>
                <c:pt idx="465">
                  <c:v>1.25084</c:v>
                </c:pt>
                <c:pt idx="466">
                  <c:v>1.2508</c:v>
                </c:pt>
                <c:pt idx="467">
                  <c:v>1.25079</c:v>
                </c:pt>
                <c:pt idx="468">
                  <c:v>1.25073</c:v>
                </c:pt>
                <c:pt idx="469">
                  <c:v>1.25071</c:v>
                </c:pt>
                <c:pt idx="470">
                  <c:v>1.25041</c:v>
                </c:pt>
                <c:pt idx="471">
                  <c:v>1.25036</c:v>
                </c:pt>
                <c:pt idx="472">
                  <c:v>1.25</c:v>
                </c:pt>
                <c:pt idx="473">
                  <c:v>1.24989</c:v>
                </c:pt>
                <c:pt idx="474">
                  <c:v>1.2498</c:v>
                </c:pt>
                <c:pt idx="475">
                  <c:v>1.24951</c:v>
                </c:pt>
                <c:pt idx="476">
                  <c:v>1.24934</c:v>
                </c:pt>
                <c:pt idx="477">
                  <c:v>1.2493</c:v>
                </c:pt>
                <c:pt idx="478">
                  <c:v>1.24924</c:v>
                </c:pt>
                <c:pt idx="479">
                  <c:v>1.24917</c:v>
                </c:pt>
                <c:pt idx="480">
                  <c:v>1.24888</c:v>
                </c:pt>
                <c:pt idx="481">
                  <c:v>1.24859</c:v>
                </c:pt>
                <c:pt idx="482">
                  <c:v>1.24835</c:v>
                </c:pt>
                <c:pt idx="483">
                  <c:v>1.24833</c:v>
                </c:pt>
                <c:pt idx="484">
                  <c:v>1.24827</c:v>
                </c:pt>
                <c:pt idx="485">
                  <c:v>1.24819</c:v>
                </c:pt>
                <c:pt idx="486">
                  <c:v>1.24817</c:v>
                </c:pt>
                <c:pt idx="487">
                  <c:v>1.24807</c:v>
                </c:pt>
                <c:pt idx="488">
                  <c:v>1.24802</c:v>
                </c:pt>
                <c:pt idx="489">
                  <c:v>1.24759</c:v>
                </c:pt>
                <c:pt idx="490">
                  <c:v>1.24756</c:v>
                </c:pt>
                <c:pt idx="491">
                  <c:v>1.24751</c:v>
                </c:pt>
                <c:pt idx="492">
                  <c:v>1.24749</c:v>
                </c:pt>
                <c:pt idx="493">
                  <c:v>1.24728</c:v>
                </c:pt>
                <c:pt idx="494">
                  <c:v>1.24725</c:v>
                </c:pt>
                <c:pt idx="495">
                  <c:v>1.24723</c:v>
                </c:pt>
                <c:pt idx="496">
                  <c:v>1.24686</c:v>
                </c:pt>
                <c:pt idx="497">
                  <c:v>1.24673</c:v>
                </c:pt>
                <c:pt idx="498">
                  <c:v>1.24673</c:v>
                </c:pt>
                <c:pt idx="499">
                  <c:v>1.24672</c:v>
                </c:pt>
                <c:pt idx="500">
                  <c:v>1.24661</c:v>
                </c:pt>
                <c:pt idx="501">
                  <c:v>1.2466</c:v>
                </c:pt>
                <c:pt idx="502">
                  <c:v>1.24649</c:v>
                </c:pt>
                <c:pt idx="503">
                  <c:v>1.24636</c:v>
                </c:pt>
                <c:pt idx="504">
                  <c:v>1.24629</c:v>
                </c:pt>
                <c:pt idx="505">
                  <c:v>1.24625</c:v>
                </c:pt>
                <c:pt idx="506">
                  <c:v>1.24612</c:v>
                </c:pt>
                <c:pt idx="507">
                  <c:v>1.24579</c:v>
                </c:pt>
                <c:pt idx="508">
                  <c:v>1.24561</c:v>
                </c:pt>
                <c:pt idx="509">
                  <c:v>1.2456</c:v>
                </c:pt>
                <c:pt idx="510">
                  <c:v>1.2456</c:v>
                </c:pt>
                <c:pt idx="511">
                  <c:v>1.24557</c:v>
                </c:pt>
                <c:pt idx="512">
                  <c:v>1.24555</c:v>
                </c:pt>
                <c:pt idx="513">
                  <c:v>1.24535</c:v>
                </c:pt>
                <c:pt idx="514">
                  <c:v>1.24533</c:v>
                </c:pt>
                <c:pt idx="515">
                  <c:v>1.2453</c:v>
                </c:pt>
                <c:pt idx="516">
                  <c:v>1.24518</c:v>
                </c:pt>
                <c:pt idx="517">
                  <c:v>1.2448</c:v>
                </c:pt>
                <c:pt idx="518">
                  <c:v>1.24477</c:v>
                </c:pt>
                <c:pt idx="519">
                  <c:v>1.24477</c:v>
                </c:pt>
                <c:pt idx="520">
                  <c:v>1.24467</c:v>
                </c:pt>
                <c:pt idx="521">
                  <c:v>1.24466</c:v>
                </c:pt>
                <c:pt idx="522">
                  <c:v>1.24457</c:v>
                </c:pt>
                <c:pt idx="523">
                  <c:v>1.24453</c:v>
                </c:pt>
                <c:pt idx="524">
                  <c:v>1.24437</c:v>
                </c:pt>
                <c:pt idx="525">
                  <c:v>1.24422</c:v>
                </c:pt>
                <c:pt idx="526">
                  <c:v>1.24396</c:v>
                </c:pt>
                <c:pt idx="527">
                  <c:v>1.24391</c:v>
                </c:pt>
                <c:pt idx="528">
                  <c:v>1.24365</c:v>
                </c:pt>
                <c:pt idx="529">
                  <c:v>1.2433</c:v>
                </c:pt>
                <c:pt idx="530">
                  <c:v>1.24308</c:v>
                </c:pt>
                <c:pt idx="531">
                  <c:v>1.24302</c:v>
                </c:pt>
                <c:pt idx="532">
                  <c:v>1.24286</c:v>
                </c:pt>
                <c:pt idx="533">
                  <c:v>1.24229</c:v>
                </c:pt>
                <c:pt idx="534">
                  <c:v>1.24216</c:v>
                </c:pt>
                <c:pt idx="535">
                  <c:v>1.24207</c:v>
                </c:pt>
                <c:pt idx="536">
                  <c:v>1.24199</c:v>
                </c:pt>
                <c:pt idx="537">
                  <c:v>1.24195</c:v>
                </c:pt>
                <c:pt idx="538">
                  <c:v>1.24176</c:v>
                </c:pt>
                <c:pt idx="539">
                  <c:v>1.24163</c:v>
                </c:pt>
                <c:pt idx="540">
                  <c:v>1.24163</c:v>
                </c:pt>
                <c:pt idx="541">
                  <c:v>1.24162</c:v>
                </c:pt>
                <c:pt idx="542">
                  <c:v>1.2415</c:v>
                </c:pt>
                <c:pt idx="543">
                  <c:v>1.24108</c:v>
                </c:pt>
                <c:pt idx="544">
                  <c:v>1.24102</c:v>
                </c:pt>
                <c:pt idx="545">
                  <c:v>1.24102</c:v>
                </c:pt>
                <c:pt idx="546">
                  <c:v>1.241</c:v>
                </c:pt>
                <c:pt idx="547">
                  <c:v>1.24097</c:v>
                </c:pt>
                <c:pt idx="548">
                  <c:v>1.24072</c:v>
                </c:pt>
                <c:pt idx="549">
                  <c:v>1.2402</c:v>
                </c:pt>
                <c:pt idx="550">
                  <c:v>1.23995</c:v>
                </c:pt>
                <c:pt idx="551">
                  <c:v>1.23982</c:v>
                </c:pt>
                <c:pt idx="552">
                  <c:v>1.23935</c:v>
                </c:pt>
                <c:pt idx="553">
                  <c:v>1.2393</c:v>
                </c:pt>
                <c:pt idx="554">
                  <c:v>1.23929</c:v>
                </c:pt>
                <c:pt idx="555">
                  <c:v>1.23904</c:v>
                </c:pt>
                <c:pt idx="556">
                  <c:v>1.23902</c:v>
                </c:pt>
                <c:pt idx="557">
                  <c:v>1.23881</c:v>
                </c:pt>
                <c:pt idx="558">
                  <c:v>1.23865</c:v>
                </c:pt>
                <c:pt idx="559">
                  <c:v>1.23864</c:v>
                </c:pt>
                <c:pt idx="560">
                  <c:v>1.23852</c:v>
                </c:pt>
                <c:pt idx="561">
                  <c:v>1.23846</c:v>
                </c:pt>
                <c:pt idx="562">
                  <c:v>1.23842</c:v>
                </c:pt>
                <c:pt idx="563">
                  <c:v>1.2384</c:v>
                </c:pt>
                <c:pt idx="564">
                  <c:v>1.23836</c:v>
                </c:pt>
                <c:pt idx="565">
                  <c:v>1.23819</c:v>
                </c:pt>
                <c:pt idx="566">
                  <c:v>1.238</c:v>
                </c:pt>
                <c:pt idx="567">
                  <c:v>1.23799</c:v>
                </c:pt>
                <c:pt idx="568">
                  <c:v>1.2379</c:v>
                </c:pt>
                <c:pt idx="569">
                  <c:v>1.23781</c:v>
                </c:pt>
                <c:pt idx="570">
                  <c:v>1.2378</c:v>
                </c:pt>
                <c:pt idx="571">
                  <c:v>1.23768</c:v>
                </c:pt>
                <c:pt idx="572">
                  <c:v>1.23752</c:v>
                </c:pt>
                <c:pt idx="573">
                  <c:v>1.23749</c:v>
                </c:pt>
                <c:pt idx="574">
                  <c:v>1.2374</c:v>
                </c:pt>
                <c:pt idx="575">
                  <c:v>1.23739</c:v>
                </c:pt>
                <c:pt idx="576">
                  <c:v>1.23734</c:v>
                </c:pt>
                <c:pt idx="577">
                  <c:v>1.237</c:v>
                </c:pt>
                <c:pt idx="578">
                  <c:v>1.23695</c:v>
                </c:pt>
                <c:pt idx="579">
                  <c:v>1.23683</c:v>
                </c:pt>
                <c:pt idx="580">
                  <c:v>1.23682</c:v>
                </c:pt>
                <c:pt idx="581">
                  <c:v>1.23671</c:v>
                </c:pt>
                <c:pt idx="582">
                  <c:v>1.23663</c:v>
                </c:pt>
                <c:pt idx="583">
                  <c:v>1.23659</c:v>
                </c:pt>
                <c:pt idx="584">
                  <c:v>1.23657</c:v>
                </c:pt>
                <c:pt idx="585">
                  <c:v>1.23651</c:v>
                </c:pt>
                <c:pt idx="586">
                  <c:v>1.23637</c:v>
                </c:pt>
                <c:pt idx="587">
                  <c:v>1.23623</c:v>
                </c:pt>
                <c:pt idx="588">
                  <c:v>1.23621</c:v>
                </c:pt>
                <c:pt idx="589">
                  <c:v>1.23618</c:v>
                </c:pt>
                <c:pt idx="590">
                  <c:v>1.23599</c:v>
                </c:pt>
                <c:pt idx="591">
                  <c:v>1.23593</c:v>
                </c:pt>
                <c:pt idx="592">
                  <c:v>1.23586</c:v>
                </c:pt>
                <c:pt idx="593">
                  <c:v>1.2356</c:v>
                </c:pt>
                <c:pt idx="594">
                  <c:v>1.23559</c:v>
                </c:pt>
                <c:pt idx="595">
                  <c:v>1.23552</c:v>
                </c:pt>
                <c:pt idx="596">
                  <c:v>1.23528</c:v>
                </c:pt>
                <c:pt idx="597">
                  <c:v>1.23527</c:v>
                </c:pt>
                <c:pt idx="598">
                  <c:v>1.23525</c:v>
                </c:pt>
                <c:pt idx="599">
                  <c:v>1.23509</c:v>
                </c:pt>
                <c:pt idx="600">
                  <c:v>1.23481</c:v>
                </c:pt>
                <c:pt idx="601">
                  <c:v>1.23458</c:v>
                </c:pt>
                <c:pt idx="602">
                  <c:v>1.23454</c:v>
                </c:pt>
                <c:pt idx="603">
                  <c:v>1.23432</c:v>
                </c:pt>
                <c:pt idx="604">
                  <c:v>1.23428</c:v>
                </c:pt>
                <c:pt idx="605">
                  <c:v>1.23425</c:v>
                </c:pt>
                <c:pt idx="606">
                  <c:v>1.23421</c:v>
                </c:pt>
                <c:pt idx="607">
                  <c:v>1.2341</c:v>
                </c:pt>
                <c:pt idx="608">
                  <c:v>1.23395</c:v>
                </c:pt>
                <c:pt idx="609">
                  <c:v>1.23389</c:v>
                </c:pt>
                <c:pt idx="610">
                  <c:v>1.23368</c:v>
                </c:pt>
                <c:pt idx="611">
                  <c:v>1.23365</c:v>
                </c:pt>
                <c:pt idx="612">
                  <c:v>1.23363</c:v>
                </c:pt>
                <c:pt idx="613">
                  <c:v>1.23354</c:v>
                </c:pt>
                <c:pt idx="614">
                  <c:v>1.23298</c:v>
                </c:pt>
                <c:pt idx="615">
                  <c:v>1.23298</c:v>
                </c:pt>
                <c:pt idx="616">
                  <c:v>1.23278</c:v>
                </c:pt>
                <c:pt idx="617">
                  <c:v>1.23275</c:v>
                </c:pt>
                <c:pt idx="618">
                  <c:v>1.2326</c:v>
                </c:pt>
                <c:pt idx="619">
                  <c:v>1.23245</c:v>
                </c:pt>
                <c:pt idx="620">
                  <c:v>1.23236</c:v>
                </c:pt>
                <c:pt idx="621">
                  <c:v>1.23229</c:v>
                </c:pt>
                <c:pt idx="622">
                  <c:v>1.23223</c:v>
                </c:pt>
                <c:pt idx="623">
                  <c:v>1.23218</c:v>
                </c:pt>
                <c:pt idx="624">
                  <c:v>1.23211</c:v>
                </c:pt>
                <c:pt idx="625">
                  <c:v>1.23203</c:v>
                </c:pt>
                <c:pt idx="626">
                  <c:v>1.23199</c:v>
                </c:pt>
                <c:pt idx="627">
                  <c:v>1.23191</c:v>
                </c:pt>
                <c:pt idx="628">
                  <c:v>1.23191</c:v>
                </c:pt>
                <c:pt idx="629">
                  <c:v>1.2319</c:v>
                </c:pt>
                <c:pt idx="630">
                  <c:v>1.2319</c:v>
                </c:pt>
                <c:pt idx="631">
                  <c:v>1.23176</c:v>
                </c:pt>
                <c:pt idx="632">
                  <c:v>1.23146</c:v>
                </c:pt>
                <c:pt idx="633">
                  <c:v>1.23118</c:v>
                </c:pt>
                <c:pt idx="634">
                  <c:v>1.23101</c:v>
                </c:pt>
                <c:pt idx="635">
                  <c:v>1.23028</c:v>
                </c:pt>
                <c:pt idx="636">
                  <c:v>1.23027</c:v>
                </c:pt>
                <c:pt idx="637">
                  <c:v>1.23016</c:v>
                </c:pt>
                <c:pt idx="638">
                  <c:v>1.22998</c:v>
                </c:pt>
                <c:pt idx="639">
                  <c:v>1.2297</c:v>
                </c:pt>
                <c:pt idx="640">
                  <c:v>1.22962</c:v>
                </c:pt>
                <c:pt idx="641">
                  <c:v>1.2296</c:v>
                </c:pt>
                <c:pt idx="642">
                  <c:v>1.22955</c:v>
                </c:pt>
                <c:pt idx="643">
                  <c:v>1.22935</c:v>
                </c:pt>
                <c:pt idx="644">
                  <c:v>1.22906</c:v>
                </c:pt>
                <c:pt idx="645">
                  <c:v>1.22892</c:v>
                </c:pt>
                <c:pt idx="646">
                  <c:v>1.22882</c:v>
                </c:pt>
                <c:pt idx="647">
                  <c:v>1.22881</c:v>
                </c:pt>
                <c:pt idx="648">
                  <c:v>1.22872</c:v>
                </c:pt>
                <c:pt idx="649">
                  <c:v>1.22851</c:v>
                </c:pt>
                <c:pt idx="650">
                  <c:v>1.22807</c:v>
                </c:pt>
                <c:pt idx="651">
                  <c:v>1.22766</c:v>
                </c:pt>
                <c:pt idx="652">
                  <c:v>1.22762</c:v>
                </c:pt>
                <c:pt idx="653">
                  <c:v>1.22721</c:v>
                </c:pt>
                <c:pt idx="654">
                  <c:v>1.22706</c:v>
                </c:pt>
                <c:pt idx="655">
                  <c:v>1.22689</c:v>
                </c:pt>
                <c:pt idx="656">
                  <c:v>1.22674</c:v>
                </c:pt>
                <c:pt idx="657">
                  <c:v>1.22674</c:v>
                </c:pt>
                <c:pt idx="658">
                  <c:v>1.2262</c:v>
                </c:pt>
                <c:pt idx="659">
                  <c:v>1.22617</c:v>
                </c:pt>
                <c:pt idx="660">
                  <c:v>1.22612</c:v>
                </c:pt>
                <c:pt idx="661">
                  <c:v>1.22601</c:v>
                </c:pt>
                <c:pt idx="662">
                  <c:v>1.22596</c:v>
                </c:pt>
                <c:pt idx="663">
                  <c:v>1.22569</c:v>
                </c:pt>
                <c:pt idx="664">
                  <c:v>1.22551</c:v>
                </c:pt>
                <c:pt idx="665">
                  <c:v>1.22512</c:v>
                </c:pt>
                <c:pt idx="666">
                  <c:v>1.22491</c:v>
                </c:pt>
                <c:pt idx="667">
                  <c:v>1.22481</c:v>
                </c:pt>
                <c:pt idx="668">
                  <c:v>1.2246</c:v>
                </c:pt>
                <c:pt idx="669">
                  <c:v>1.22452</c:v>
                </c:pt>
                <c:pt idx="670">
                  <c:v>1.22436</c:v>
                </c:pt>
                <c:pt idx="671">
                  <c:v>1.22428</c:v>
                </c:pt>
                <c:pt idx="672">
                  <c:v>1.2242</c:v>
                </c:pt>
                <c:pt idx="673">
                  <c:v>1.22393</c:v>
                </c:pt>
                <c:pt idx="674">
                  <c:v>1.22388</c:v>
                </c:pt>
                <c:pt idx="675">
                  <c:v>1.22378</c:v>
                </c:pt>
                <c:pt idx="676">
                  <c:v>1.22359</c:v>
                </c:pt>
                <c:pt idx="677">
                  <c:v>1.22335</c:v>
                </c:pt>
                <c:pt idx="678">
                  <c:v>1.22324</c:v>
                </c:pt>
                <c:pt idx="679">
                  <c:v>1.22264</c:v>
                </c:pt>
                <c:pt idx="680">
                  <c:v>1.2223</c:v>
                </c:pt>
                <c:pt idx="681">
                  <c:v>1.22216</c:v>
                </c:pt>
                <c:pt idx="682">
                  <c:v>1.22191</c:v>
                </c:pt>
                <c:pt idx="683">
                  <c:v>1.22186</c:v>
                </c:pt>
                <c:pt idx="684">
                  <c:v>1.22137</c:v>
                </c:pt>
                <c:pt idx="685">
                  <c:v>1.22135</c:v>
                </c:pt>
                <c:pt idx="686">
                  <c:v>1.22104</c:v>
                </c:pt>
                <c:pt idx="687">
                  <c:v>1.22072</c:v>
                </c:pt>
                <c:pt idx="688">
                  <c:v>1.22068</c:v>
                </c:pt>
                <c:pt idx="689">
                  <c:v>1.2206</c:v>
                </c:pt>
                <c:pt idx="690">
                  <c:v>1.22032</c:v>
                </c:pt>
                <c:pt idx="691">
                  <c:v>1.22016</c:v>
                </c:pt>
                <c:pt idx="692">
                  <c:v>1.22015</c:v>
                </c:pt>
                <c:pt idx="693">
                  <c:v>1.22014</c:v>
                </c:pt>
                <c:pt idx="694">
                  <c:v>1.21995</c:v>
                </c:pt>
                <c:pt idx="695">
                  <c:v>1.21953</c:v>
                </c:pt>
                <c:pt idx="696">
                  <c:v>1.21936</c:v>
                </c:pt>
                <c:pt idx="697">
                  <c:v>1.21922</c:v>
                </c:pt>
                <c:pt idx="698">
                  <c:v>1.2192</c:v>
                </c:pt>
                <c:pt idx="699">
                  <c:v>1.21915</c:v>
                </c:pt>
                <c:pt idx="700">
                  <c:v>1.21888</c:v>
                </c:pt>
                <c:pt idx="701">
                  <c:v>1.21876</c:v>
                </c:pt>
                <c:pt idx="702">
                  <c:v>1.21815</c:v>
                </c:pt>
                <c:pt idx="703">
                  <c:v>1.21801</c:v>
                </c:pt>
                <c:pt idx="704">
                  <c:v>1.21779</c:v>
                </c:pt>
                <c:pt idx="705">
                  <c:v>1.21766</c:v>
                </c:pt>
                <c:pt idx="706">
                  <c:v>1.21764</c:v>
                </c:pt>
                <c:pt idx="707">
                  <c:v>1.21734</c:v>
                </c:pt>
                <c:pt idx="708">
                  <c:v>1.21713</c:v>
                </c:pt>
                <c:pt idx="709">
                  <c:v>1.21699</c:v>
                </c:pt>
                <c:pt idx="710">
                  <c:v>1.2169</c:v>
                </c:pt>
                <c:pt idx="711">
                  <c:v>1.21541</c:v>
                </c:pt>
                <c:pt idx="712">
                  <c:v>1.2154</c:v>
                </c:pt>
                <c:pt idx="713">
                  <c:v>1.21487</c:v>
                </c:pt>
                <c:pt idx="714">
                  <c:v>1.21456</c:v>
                </c:pt>
                <c:pt idx="715">
                  <c:v>1.21446</c:v>
                </c:pt>
                <c:pt idx="716">
                  <c:v>1.21444</c:v>
                </c:pt>
                <c:pt idx="717">
                  <c:v>1.21435</c:v>
                </c:pt>
                <c:pt idx="718">
                  <c:v>1.21377</c:v>
                </c:pt>
                <c:pt idx="719">
                  <c:v>1.21371</c:v>
                </c:pt>
                <c:pt idx="720">
                  <c:v>1.21359</c:v>
                </c:pt>
                <c:pt idx="721">
                  <c:v>1.21338</c:v>
                </c:pt>
                <c:pt idx="722">
                  <c:v>1.21297</c:v>
                </c:pt>
                <c:pt idx="723">
                  <c:v>1.21268</c:v>
                </c:pt>
                <c:pt idx="724">
                  <c:v>1.21222</c:v>
                </c:pt>
                <c:pt idx="725">
                  <c:v>1.21194</c:v>
                </c:pt>
                <c:pt idx="726">
                  <c:v>1.21187</c:v>
                </c:pt>
                <c:pt idx="727">
                  <c:v>1.21183</c:v>
                </c:pt>
                <c:pt idx="728">
                  <c:v>1.21159</c:v>
                </c:pt>
                <c:pt idx="729">
                  <c:v>1.21113</c:v>
                </c:pt>
                <c:pt idx="730">
                  <c:v>1.20948</c:v>
                </c:pt>
                <c:pt idx="731">
                  <c:v>1.20903</c:v>
                </c:pt>
                <c:pt idx="732">
                  <c:v>1.20867</c:v>
                </c:pt>
                <c:pt idx="733">
                  <c:v>1.20864</c:v>
                </c:pt>
                <c:pt idx="734">
                  <c:v>1.20812</c:v>
                </c:pt>
                <c:pt idx="735">
                  <c:v>1.20753</c:v>
                </c:pt>
                <c:pt idx="736">
                  <c:v>1.20696</c:v>
                </c:pt>
                <c:pt idx="737">
                  <c:v>1.20492</c:v>
                </c:pt>
                <c:pt idx="738">
                  <c:v>1.20375</c:v>
                </c:pt>
                <c:pt idx="739">
                  <c:v>1.2037</c:v>
                </c:pt>
                <c:pt idx="740">
                  <c:v>1.20332</c:v>
                </c:pt>
                <c:pt idx="741">
                  <c:v>1.20282</c:v>
                </c:pt>
                <c:pt idx="742">
                  <c:v>1.20242</c:v>
                </c:pt>
                <c:pt idx="743">
                  <c:v>1.20237</c:v>
                </c:pt>
                <c:pt idx="744">
                  <c:v>1.20046</c:v>
                </c:pt>
                <c:pt idx="745">
                  <c:v>1.19955</c:v>
                </c:pt>
                <c:pt idx="746">
                  <c:v>1.19946</c:v>
                </c:pt>
                <c:pt idx="747">
                  <c:v>1.19907</c:v>
                </c:pt>
                <c:pt idx="748">
                  <c:v>1.19678</c:v>
                </c:pt>
                <c:pt idx="749">
                  <c:v>1.19601</c:v>
                </c:pt>
                <c:pt idx="750">
                  <c:v>1.19515</c:v>
                </c:pt>
                <c:pt idx="751">
                  <c:v>1.19283</c:v>
                </c:pt>
                <c:pt idx="752">
                  <c:v>1.18744</c:v>
                </c:pt>
                <c:pt idx="753">
                  <c:v>1.18045</c:v>
                </c:pt>
                <c:pt idx="754">
                  <c:v>1.1797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0425640"/>
        <c:axId val="-2064558136"/>
      </c:scatterChart>
      <c:valAx>
        <c:axId val="-2070425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rank order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64558136"/>
        <c:crosses val="autoZero"/>
        <c:crossBetween val="midCat"/>
      </c:valAx>
      <c:valAx>
        <c:axId val="-2064558136"/>
        <c:scaling>
          <c:orientation val="minMax"/>
          <c:min val="1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gust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0425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 July 2016 12Z wind</a:t>
            </a:r>
            <a:r>
              <a:rPr lang="en-US" baseline="0"/>
              <a:t> speed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alb04_12Z!$G$2:$G$16</c:f>
              <c:numCache>
                <c:formatCode>General</c:formatCode>
                <c:ptCount val="15"/>
                <c:pt idx="0">
                  <c:v>5.7331</c:v>
                </c:pt>
                <c:pt idx="1">
                  <c:v>6.4114</c:v>
                </c:pt>
                <c:pt idx="2">
                  <c:v>7.5123</c:v>
                </c:pt>
                <c:pt idx="3">
                  <c:v>8.2754</c:v>
                </c:pt>
                <c:pt idx="4">
                  <c:v>11.093</c:v>
                </c:pt>
                <c:pt idx="5">
                  <c:v>11.0069</c:v>
                </c:pt>
                <c:pt idx="6">
                  <c:v>10.2935</c:v>
                </c:pt>
                <c:pt idx="7">
                  <c:v>8.8892</c:v>
                </c:pt>
                <c:pt idx="8">
                  <c:v>7.3122</c:v>
                </c:pt>
                <c:pt idx="9">
                  <c:v>7.0905</c:v>
                </c:pt>
                <c:pt idx="10">
                  <c:v>7.1135</c:v>
                </c:pt>
                <c:pt idx="11">
                  <c:v>7.4095</c:v>
                </c:pt>
                <c:pt idx="12">
                  <c:v>8.3964</c:v>
                </c:pt>
                <c:pt idx="13">
                  <c:v>9.1552</c:v>
                </c:pt>
                <c:pt idx="14">
                  <c:v>10.4278</c:v>
                </c:pt>
              </c:numCache>
            </c:numRef>
          </c:xVal>
          <c:yVal>
            <c:numRef>
              <c:f>alb04_12Z!$AP$2:$AP$16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0261400"/>
        <c:axId val="2047376920"/>
      </c:scatterChart>
      <c:valAx>
        <c:axId val="-208026140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47376920"/>
        <c:crosses val="autoZero"/>
        <c:crossBetween val="midCat"/>
      </c:valAx>
      <c:valAx>
        <c:axId val="2047376920"/>
        <c:scaling>
          <c:orientation val="minMax"/>
          <c:max val="4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0261400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 July 2016 12Z theta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alb04_12Z!$AM$1</c:f>
              <c:strCache>
                <c:ptCount val="1"/>
                <c:pt idx="0">
                  <c:v>ftheta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alb04_12Z!$AM$2:$AM$16</c:f>
              <c:numCache>
                <c:formatCode>General</c:formatCode>
                <c:ptCount val="15"/>
                <c:pt idx="0">
                  <c:v>298.8252656292445</c:v>
                </c:pt>
                <c:pt idx="1">
                  <c:v>299.3193175732153</c:v>
                </c:pt>
                <c:pt idx="2">
                  <c:v>300.0621792485976</c:v>
                </c:pt>
                <c:pt idx="3">
                  <c:v>300.5534831359495</c:v>
                </c:pt>
                <c:pt idx="4">
                  <c:v>303.9003344107121</c:v>
                </c:pt>
                <c:pt idx="5">
                  <c:v>305.5882251621798</c:v>
                </c:pt>
                <c:pt idx="6">
                  <c:v>306.8093715077646</c:v>
                </c:pt>
                <c:pt idx="7">
                  <c:v>308.6365220393747</c:v>
                </c:pt>
                <c:pt idx="8">
                  <c:v>311.3032744606008</c:v>
                </c:pt>
                <c:pt idx="9">
                  <c:v>312.4502286275526</c:v>
                </c:pt>
                <c:pt idx="10">
                  <c:v>313.5113958517264</c:v>
                </c:pt>
                <c:pt idx="11">
                  <c:v>315.382009692188</c:v>
                </c:pt>
                <c:pt idx="12">
                  <c:v>318.1053059749157</c:v>
                </c:pt>
                <c:pt idx="13">
                  <c:v>320.9915187810407</c:v>
                </c:pt>
                <c:pt idx="14">
                  <c:v>326.3995213639925</c:v>
                </c:pt>
              </c:numCache>
            </c:numRef>
          </c:xVal>
          <c:yVal>
            <c:numRef>
              <c:f>alb04_12Z!$AP$2:$AP$16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alb01_12Z!$AN$1</c:f>
              <c:strCache>
                <c:ptCount val="1"/>
                <c:pt idx="0">
                  <c:v>otheta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plus>
            <c:minus>
              <c:numRef>
                <c:f>[HIFREQ_July2016_analysis.xlsx]alb01_00Z!$AO$2:$AO$16</c:f>
                <c:numCache>
                  <c:formatCode>General</c:formatCode>
                  <c:ptCount val="15"/>
                  <c:pt idx="0">
                    <c:v>2.191192816790103</c:v>
                  </c:pt>
                  <c:pt idx="1">
                    <c:v>2.181169572157173</c:v>
                  </c:pt>
                  <c:pt idx="2">
                    <c:v>2.187877355812398</c:v>
                  </c:pt>
                  <c:pt idx="3">
                    <c:v>2.190618118030724</c:v>
                  </c:pt>
                  <c:pt idx="4">
                    <c:v>2.19783169103875</c:v>
                  </c:pt>
                  <c:pt idx="5">
                    <c:v>2.183820492773069</c:v>
                  </c:pt>
                  <c:pt idx="6">
                    <c:v>2.145314223507452</c:v>
                  </c:pt>
                  <c:pt idx="7">
                    <c:v>2.103886396556553</c:v>
                  </c:pt>
                  <c:pt idx="8">
                    <c:v>2.133746440531245</c:v>
                  </c:pt>
                  <c:pt idx="9">
                    <c:v>2.037559152534516</c:v>
                  </c:pt>
                  <c:pt idx="10">
                    <c:v>1.977150583397278</c:v>
                  </c:pt>
                  <c:pt idx="11">
                    <c:v>1.962441018868292</c:v>
                  </c:pt>
                  <c:pt idx="12">
                    <c:v>1.78530824722761</c:v>
                  </c:pt>
                  <c:pt idx="13">
                    <c:v>1.77307352367113</c:v>
                  </c:pt>
                  <c:pt idx="14">
                    <c:v>1.981125402021412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alb01_12Z!$AN$2:$AN$16</c:f>
              <c:numCache>
                <c:formatCode>General</c:formatCode>
                <c:ptCount val="15"/>
                <c:pt idx="0">
                  <c:v>299.8515928002145</c:v>
                </c:pt>
                <c:pt idx="1">
                  <c:v>300.2535466428167</c:v>
                </c:pt>
                <c:pt idx="2">
                  <c:v>300.7987711835261</c:v>
                </c:pt>
                <c:pt idx="3">
                  <c:v>301.1395348709213</c:v>
                </c:pt>
                <c:pt idx="4">
                  <c:v>303.83984095642</c:v>
                </c:pt>
                <c:pt idx="5">
                  <c:v>305.2569704477955</c:v>
                </c:pt>
                <c:pt idx="6">
                  <c:v>306.4801381847283</c:v>
                </c:pt>
                <c:pt idx="7">
                  <c:v>308.4876011811382</c:v>
                </c:pt>
                <c:pt idx="8">
                  <c:v>311.1983265648164</c:v>
                </c:pt>
                <c:pt idx="9">
                  <c:v>312.2812949606998</c:v>
                </c:pt>
                <c:pt idx="10">
                  <c:v>313.2849071984722</c:v>
                </c:pt>
                <c:pt idx="11">
                  <c:v>315.1301884231846</c:v>
                </c:pt>
                <c:pt idx="12">
                  <c:v>317.7366776879668</c:v>
                </c:pt>
                <c:pt idx="13">
                  <c:v>320.6453073202166</c:v>
                </c:pt>
                <c:pt idx="14">
                  <c:v>326.3009149136617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223064"/>
        <c:axId val="-2067041112"/>
      </c:scatterChart>
      <c:valAx>
        <c:axId val="-2074223064"/>
        <c:scaling>
          <c:orientation val="minMax"/>
          <c:max val="315.0"/>
          <c:min val="295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potential temperature</a:t>
                </a:r>
                <a:r>
                  <a:rPr lang="en-US" sz="1200" baseline="0"/>
                  <a:t> (K)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7041112"/>
        <c:crosses val="autoZero"/>
        <c:crossBetween val="midCat"/>
      </c:valAx>
      <c:valAx>
        <c:axId val="-2067041112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4223064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ALB04 July 2016 12Z wind speed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alb04_12Z!$G$1</c:f>
              <c:strCache>
                <c:ptCount val="1"/>
                <c:pt idx="0">
                  <c:v>fmeanw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alb04_12Z!$G$2:$G$16</c:f>
              <c:numCache>
                <c:formatCode>General</c:formatCode>
                <c:ptCount val="15"/>
                <c:pt idx="0">
                  <c:v>5.7331</c:v>
                </c:pt>
                <c:pt idx="1">
                  <c:v>6.4114</c:v>
                </c:pt>
                <c:pt idx="2">
                  <c:v>7.5123</c:v>
                </c:pt>
                <c:pt idx="3">
                  <c:v>8.2754</c:v>
                </c:pt>
                <c:pt idx="4">
                  <c:v>11.093</c:v>
                </c:pt>
                <c:pt idx="5">
                  <c:v>11.0069</c:v>
                </c:pt>
                <c:pt idx="6">
                  <c:v>10.2935</c:v>
                </c:pt>
                <c:pt idx="7">
                  <c:v>8.8892</c:v>
                </c:pt>
                <c:pt idx="8">
                  <c:v>7.3122</c:v>
                </c:pt>
                <c:pt idx="9">
                  <c:v>7.0905</c:v>
                </c:pt>
                <c:pt idx="10">
                  <c:v>7.1135</c:v>
                </c:pt>
                <c:pt idx="11">
                  <c:v>7.4095</c:v>
                </c:pt>
                <c:pt idx="12">
                  <c:v>8.3964</c:v>
                </c:pt>
                <c:pt idx="13">
                  <c:v>9.1552</c:v>
                </c:pt>
                <c:pt idx="14">
                  <c:v>10.4278</c:v>
                </c:pt>
              </c:numCache>
            </c:numRef>
          </c:xVal>
          <c:yVal>
            <c:numRef>
              <c:f>alb04_12Z!$AP$2:$AP$16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7222440"/>
        <c:axId val="-2115201496"/>
      </c:scatterChart>
      <c:valAx>
        <c:axId val="-2077222440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5201496"/>
        <c:crosses val="autoZero"/>
        <c:crossBetween val="midCat"/>
      </c:valAx>
      <c:valAx>
        <c:axId val="-2115201496"/>
        <c:scaling>
          <c:logBase val="10.0"/>
          <c:orientation val="minMax"/>
          <c:max val="610.0"/>
          <c:min val="3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222440"/>
        <c:crosses val="autoZero"/>
        <c:crossBetween val="midCat"/>
        <c:majorUnit val="2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Forecast</a:t>
            </a:r>
            <a:r>
              <a:rPr lang="en-US" baseline="0" dirty="0" smtClean="0"/>
              <a:t> vs. observed </a:t>
            </a:r>
            <a:r>
              <a:rPr lang="en-US" dirty="0" smtClean="0"/>
              <a:t> </a:t>
            </a:r>
            <a:r>
              <a:rPr lang="en-US" dirty="0"/>
              <a:t>July 2016 12Z wind</a:t>
            </a:r>
            <a:r>
              <a:rPr lang="en-US" baseline="0" dirty="0"/>
              <a:t> speed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strRef>
              <c:f>alb01_12Z!$G$1</c:f>
              <c:strCache>
                <c:ptCount val="1"/>
                <c:pt idx="0">
                  <c:v>fmeanw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alb01_12Z!$G$2:$G$16</c:f>
              <c:numCache>
                <c:formatCode>General</c:formatCode>
                <c:ptCount val="15"/>
                <c:pt idx="0">
                  <c:v>4.7967</c:v>
                </c:pt>
                <c:pt idx="1">
                  <c:v>5.667099999999999</c:v>
                </c:pt>
                <c:pt idx="2">
                  <c:v>7.0856</c:v>
                </c:pt>
                <c:pt idx="3">
                  <c:v>8.061</c:v>
                </c:pt>
                <c:pt idx="4">
                  <c:v>11.6068</c:v>
                </c:pt>
                <c:pt idx="5">
                  <c:v>11.6982</c:v>
                </c:pt>
                <c:pt idx="6">
                  <c:v>11.0127</c:v>
                </c:pt>
                <c:pt idx="7">
                  <c:v>9.4793</c:v>
                </c:pt>
                <c:pt idx="8">
                  <c:v>7.5462</c:v>
                </c:pt>
                <c:pt idx="9">
                  <c:v>7.2507</c:v>
                </c:pt>
                <c:pt idx="10">
                  <c:v>7.2679</c:v>
                </c:pt>
                <c:pt idx="11">
                  <c:v>7.6119</c:v>
                </c:pt>
                <c:pt idx="12">
                  <c:v>8.6852</c:v>
                </c:pt>
                <c:pt idx="13">
                  <c:v>9.4378</c:v>
                </c:pt>
                <c:pt idx="14">
                  <c:v>10.6963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alb04_12Z!$G$1</c:f>
              <c:strCache>
                <c:ptCount val="1"/>
                <c:pt idx="0">
                  <c:v>fmeanw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alb04_12Z!$G$2:$G$16</c:f>
              <c:numCache>
                <c:formatCode>General</c:formatCode>
                <c:ptCount val="15"/>
                <c:pt idx="0">
                  <c:v>5.7331</c:v>
                </c:pt>
                <c:pt idx="1">
                  <c:v>6.4114</c:v>
                </c:pt>
                <c:pt idx="2">
                  <c:v>7.5123</c:v>
                </c:pt>
                <c:pt idx="3">
                  <c:v>8.2754</c:v>
                </c:pt>
                <c:pt idx="4">
                  <c:v>11.093</c:v>
                </c:pt>
                <c:pt idx="5">
                  <c:v>11.0069</c:v>
                </c:pt>
                <c:pt idx="6">
                  <c:v>10.2935</c:v>
                </c:pt>
                <c:pt idx="7">
                  <c:v>8.8892</c:v>
                </c:pt>
                <c:pt idx="8">
                  <c:v>7.3122</c:v>
                </c:pt>
                <c:pt idx="9">
                  <c:v>7.0905</c:v>
                </c:pt>
                <c:pt idx="10">
                  <c:v>7.1135</c:v>
                </c:pt>
                <c:pt idx="11">
                  <c:v>7.4095</c:v>
                </c:pt>
                <c:pt idx="12">
                  <c:v>8.3964</c:v>
                </c:pt>
                <c:pt idx="13">
                  <c:v>9.1552</c:v>
                </c:pt>
                <c:pt idx="14">
                  <c:v>10.4278</c:v>
                </c:pt>
              </c:numCache>
            </c:numRef>
          </c:xVal>
          <c:yVal>
            <c:numRef>
              <c:f>alb04_12Z!$AP$2:$AP$16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alb01_12Z!$G$1</c:f>
              <c:strCache>
                <c:ptCount val="1"/>
                <c:pt idx="0">
                  <c:v>fmeanw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alb30_12Z!$G$2:$G$16</c:f>
              <c:numCache>
                <c:formatCode>General</c:formatCode>
                <c:ptCount val="15"/>
                <c:pt idx="0">
                  <c:v>5.3718</c:v>
                </c:pt>
                <c:pt idx="1">
                  <c:v>6.5535</c:v>
                </c:pt>
                <c:pt idx="2">
                  <c:v>8.4167</c:v>
                </c:pt>
                <c:pt idx="3">
                  <c:v>9.6761</c:v>
                </c:pt>
                <c:pt idx="4">
                  <c:v>11.8926</c:v>
                </c:pt>
                <c:pt idx="5">
                  <c:v>11.6181</c:v>
                </c:pt>
                <c:pt idx="6">
                  <c:v>10.7907</c:v>
                </c:pt>
                <c:pt idx="7">
                  <c:v>9.1787</c:v>
                </c:pt>
                <c:pt idx="8">
                  <c:v>7.2762</c:v>
                </c:pt>
                <c:pt idx="9">
                  <c:v>6.938</c:v>
                </c:pt>
                <c:pt idx="10">
                  <c:v>6.9432</c:v>
                </c:pt>
                <c:pt idx="11">
                  <c:v>7.3957</c:v>
                </c:pt>
                <c:pt idx="12">
                  <c:v>8.508800000000001</c:v>
                </c:pt>
                <c:pt idx="13">
                  <c:v>9.3943</c:v>
                </c:pt>
                <c:pt idx="14">
                  <c:v>10.6386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alb06_12Z!$G$1</c:f>
              <c:strCache>
                <c:ptCount val="1"/>
                <c:pt idx="0">
                  <c:v>fmeanw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alb06_12Z!$G$2:$G$16</c:f>
              <c:numCache>
                <c:formatCode>General</c:formatCode>
                <c:ptCount val="15"/>
                <c:pt idx="0">
                  <c:v>5.7751</c:v>
                </c:pt>
                <c:pt idx="1">
                  <c:v>6.5862</c:v>
                </c:pt>
                <c:pt idx="2">
                  <c:v>7.8675</c:v>
                </c:pt>
                <c:pt idx="3">
                  <c:v>8.7394</c:v>
                </c:pt>
                <c:pt idx="4">
                  <c:v>11.9235</c:v>
                </c:pt>
                <c:pt idx="5">
                  <c:v>11.7672</c:v>
                </c:pt>
                <c:pt idx="6">
                  <c:v>11.0264</c:v>
                </c:pt>
                <c:pt idx="7">
                  <c:v>9.5068</c:v>
                </c:pt>
                <c:pt idx="8">
                  <c:v>7.5545</c:v>
                </c:pt>
                <c:pt idx="9">
                  <c:v>7.2071</c:v>
                </c:pt>
                <c:pt idx="10">
                  <c:v>7.1697</c:v>
                </c:pt>
                <c:pt idx="11">
                  <c:v>7.5566</c:v>
                </c:pt>
                <c:pt idx="12">
                  <c:v>8.6065</c:v>
                </c:pt>
                <c:pt idx="13">
                  <c:v>9.3798</c:v>
                </c:pt>
                <c:pt idx="14">
                  <c:v>10.592</c:v>
                </c:pt>
              </c:numCache>
            </c:numRef>
          </c:xVal>
          <c:yVal>
            <c:numRef>
              <c:f>alb06_12Z!$AP$2:$AP$16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alb01_12Z!$G$1</c:f>
              <c:strCache>
                <c:ptCount val="1"/>
                <c:pt idx="0">
                  <c:v>fmeanw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alb07_12Z!$G$2:$G$16</c:f>
              <c:numCache>
                <c:formatCode>General</c:formatCode>
                <c:ptCount val="15"/>
                <c:pt idx="0">
                  <c:v>5.3397</c:v>
                </c:pt>
                <c:pt idx="1">
                  <c:v>6.1387</c:v>
                </c:pt>
                <c:pt idx="2">
                  <c:v>7.4223</c:v>
                </c:pt>
                <c:pt idx="3">
                  <c:v>8.3069</c:v>
                </c:pt>
                <c:pt idx="4">
                  <c:v>11.3826</c:v>
                </c:pt>
                <c:pt idx="5">
                  <c:v>11.5924</c:v>
                </c:pt>
                <c:pt idx="6">
                  <c:v>11.0874</c:v>
                </c:pt>
                <c:pt idx="7">
                  <c:v>9.6965</c:v>
                </c:pt>
                <c:pt idx="8">
                  <c:v>7.5973</c:v>
                </c:pt>
                <c:pt idx="9">
                  <c:v>7.1447</c:v>
                </c:pt>
                <c:pt idx="10">
                  <c:v>7.0511</c:v>
                </c:pt>
                <c:pt idx="11">
                  <c:v>7.2805</c:v>
                </c:pt>
                <c:pt idx="12">
                  <c:v>8.3763</c:v>
                </c:pt>
                <c:pt idx="13">
                  <c:v>9.1935</c:v>
                </c:pt>
                <c:pt idx="14">
                  <c:v>10.4293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alb01_12Z!$H$1</c:f>
              <c:strCache>
                <c:ptCount val="1"/>
                <c:pt idx="0">
                  <c:v>omeanw</c:v>
                </c:pt>
              </c:strCache>
            </c:strRef>
          </c:tx>
          <c:spPr>
            <a:ln w="76200" cmpd="sng">
              <a:solidFill>
                <a:srgbClr val="FF0000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plus>
            <c:minus>
              <c:numRef>
                <c:f>alb01_12Z!$N$2:$N$16</c:f>
                <c:numCache>
                  <c:formatCode>General</c:formatCode>
                  <c:ptCount val="15"/>
                  <c:pt idx="0">
                    <c:v>1.07559</c:v>
                  </c:pt>
                  <c:pt idx="1">
                    <c:v>1.19296</c:v>
                  </c:pt>
                  <c:pt idx="2">
                    <c:v>1.41874</c:v>
                  </c:pt>
                  <c:pt idx="3">
                    <c:v>1.56544</c:v>
                  </c:pt>
                  <c:pt idx="4">
                    <c:v>2.72156</c:v>
                  </c:pt>
                  <c:pt idx="5">
                    <c:v>3.40293</c:v>
                  </c:pt>
                  <c:pt idx="6">
                    <c:v>3.63954</c:v>
                  </c:pt>
                  <c:pt idx="7">
                    <c:v>3.26812</c:v>
                  </c:pt>
                  <c:pt idx="8">
                    <c:v>2.39115</c:v>
                  </c:pt>
                  <c:pt idx="9">
                    <c:v>2.16674</c:v>
                  </c:pt>
                  <c:pt idx="10">
                    <c:v>2.04086</c:v>
                  </c:pt>
                  <c:pt idx="11">
                    <c:v>1.90134</c:v>
                  </c:pt>
                  <c:pt idx="12">
                    <c:v>2.16866</c:v>
                  </c:pt>
                  <c:pt idx="13">
                    <c:v>2.73538</c:v>
                  </c:pt>
                  <c:pt idx="14">
                    <c:v>3.24582</c:v>
                  </c:pt>
                </c:numCache>
              </c:numRef>
            </c:minus>
            <c:spPr>
              <a:ln>
                <a:solidFill>
                  <a:schemeClr val="tx1">
                    <a:lumMod val="75000"/>
                  </a:schemeClr>
                </a:solidFill>
              </a:ln>
            </c:spPr>
          </c:errBars>
          <c:xVal>
            <c:numRef>
              <c:f>alb01_12Z!$H$2:$H$16</c:f>
              <c:numCache>
                <c:formatCode>General</c:formatCode>
                <c:ptCount val="15"/>
                <c:pt idx="0">
                  <c:v>4.3283</c:v>
                </c:pt>
                <c:pt idx="1">
                  <c:v>5.1213</c:v>
                </c:pt>
                <c:pt idx="2">
                  <c:v>6.3668</c:v>
                </c:pt>
                <c:pt idx="3">
                  <c:v>7.19</c:v>
                </c:pt>
                <c:pt idx="4">
                  <c:v>10.7674</c:v>
                </c:pt>
                <c:pt idx="5">
                  <c:v>11.4241</c:v>
                </c:pt>
                <c:pt idx="6">
                  <c:v>11.2147</c:v>
                </c:pt>
                <c:pt idx="7">
                  <c:v>10.0795</c:v>
                </c:pt>
                <c:pt idx="8">
                  <c:v>8.1763</c:v>
                </c:pt>
                <c:pt idx="9">
                  <c:v>7.7758</c:v>
                </c:pt>
                <c:pt idx="10">
                  <c:v>7.5962</c:v>
                </c:pt>
                <c:pt idx="11">
                  <c:v>7.7626</c:v>
                </c:pt>
                <c:pt idx="12">
                  <c:v>8.7914</c:v>
                </c:pt>
                <c:pt idx="13">
                  <c:v>9.7342</c:v>
                </c:pt>
                <c:pt idx="14">
                  <c:v>11.1177</c:v>
                </c:pt>
              </c:numCache>
            </c:numRef>
          </c:xVal>
          <c:yVal>
            <c:numRef>
              <c:f>alb01_12Z!$AP$2:$AP$16</c:f>
              <c:numCache>
                <c:formatCode>General</c:formatCode>
                <c:ptCount val="15"/>
                <c:pt idx="0">
                  <c:v>30.0</c:v>
                </c:pt>
                <c:pt idx="1">
                  <c:v>50.0</c:v>
                </c:pt>
                <c:pt idx="2">
                  <c:v>80.0</c:v>
                </c:pt>
                <c:pt idx="3">
                  <c:v>100.0</c:v>
                </c:pt>
                <c:pt idx="4">
                  <c:v>305.0</c:v>
                </c:pt>
                <c:pt idx="5">
                  <c:v>457.0</c:v>
                </c:pt>
                <c:pt idx="6">
                  <c:v>610.0</c:v>
                </c:pt>
                <c:pt idx="7">
                  <c:v>914.0</c:v>
                </c:pt>
                <c:pt idx="8">
                  <c:v>1524.0</c:v>
                </c:pt>
                <c:pt idx="9">
                  <c:v>1829.0</c:v>
                </c:pt>
                <c:pt idx="10">
                  <c:v>2134.0</c:v>
                </c:pt>
                <c:pt idx="11">
                  <c:v>2743.0</c:v>
                </c:pt>
                <c:pt idx="12">
                  <c:v>3658.0</c:v>
                </c:pt>
                <c:pt idx="13">
                  <c:v>4572.0</c:v>
                </c:pt>
                <c:pt idx="14">
                  <c:v>6000.0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6678648"/>
        <c:axId val="-2063470840"/>
      </c:scatterChart>
      <c:valAx>
        <c:axId val="-2056678648"/>
        <c:scaling>
          <c:orientation val="minMax"/>
          <c:max val="1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wind 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3470840"/>
        <c:crosses val="autoZero"/>
        <c:crossBetween val="midCat"/>
      </c:valAx>
      <c:valAx>
        <c:axId val="-2063470840"/>
        <c:scaling>
          <c:orientation val="minMax"/>
          <c:max val="2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height AGL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6678648"/>
        <c:crosses val="autoZero"/>
        <c:crossBetween val="midCat"/>
        <c:majorUnit val="1000.0"/>
      </c:valAx>
      <c:spPr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ASOS station gust factors (July 2016)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'GF_1min rank'!$L$1</c:f>
              <c:strCache>
                <c:ptCount val="1"/>
                <c:pt idx="0">
                  <c:v>GF_1min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'GF_1min rank'!$L$2:$L$756</c:f>
              <c:numCache>
                <c:formatCode>General</c:formatCode>
                <c:ptCount val="755"/>
                <c:pt idx="0">
                  <c:v>1.71981</c:v>
                </c:pt>
                <c:pt idx="1">
                  <c:v>1.69242</c:v>
                </c:pt>
                <c:pt idx="2">
                  <c:v>1.67865</c:v>
                </c:pt>
                <c:pt idx="3">
                  <c:v>1.67144</c:v>
                </c:pt>
                <c:pt idx="4">
                  <c:v>1.65844</c:v>
                </c:pt>
                <c:pt idx="5">
                  <c:v>1.64977</c:v>
                </c:pt>
                <c:pt idx="6">
                  <c:v>1.64356</c:v>
                </c:pt>
                <c:pt idx="7">
                  <c:v>1.63876</c:v>
                </c:pt>
                <c:pt idx="8">
                  <c:v>1.60408</c:v>
                </c:pt>
                <c:pt idx="9">
                  <c:v>1.59428</c:v>
                </c:pt>
                <c:pt idx="10">
                  <c:v>1.59348</c:v>
                </c:pt>
                <c:pt idx="11">
                  <c:v>1.54143</c:v>
                </c:pt>
                <c:pt idx="12">
                  <c:v>1.53452</c:v>
                </c:pt>
                <c:pt idx="13">
                  <c:v>1.4928</c:v>
                </c:pt>
                <c:pt idx="14">
                  <c:v>1.47895</c:v>
                </c:pt>
                <c:pt idx="15">
                  <c:v>1.47165</c:v>
                </c:pt>
                <c:pt idx="16">
                  <c:v>1.47128</c:v>
                </c:pt>
                <c:pt idx="17">
                  <c:v>1.4646</c:v>
                </c:pt>
                <c:pt idx="18">
                  <c:v>1.46446</c:v>
                </c:pt>
                <c:pt idx="19">
                  <c:v>1.45197</c:v>
                </c:pt>
                <c:pt idx="20">
                  <c:v>1.45023</c:v>
                </c:pt>
                <c:pt idx="21">
                  <c:v>1.44906</c:v>
                </c:pt>
                <c:pt idx="22">
                  <c:v>1.44835</c:v>
                </c:pt>
                <c:pt idx="23">
                  <c:v>1.43982</c:v>
                </c:pt>
                <c:pt idx="24">
                  <c:v>1.43164</c:v>
                </c:pt>
                <c:pt idx="25">
                  <c:v>1.43081</c:v>
                </c:pt>
                <c:pt idx="26">
                  <c:v>1.42904</c:v>
                </c:pt>
                <c:pt idx="27">
                  <c:v>1.42863</c:v>
                </c:pt>
                <c:pt idx="28">
                  <c:v>1.42568</c:v>
                </c:pt>
                <c:pt idx="29">
                  <c:v>1.42556</c:v>
                </c:pt>
                <c:pt idx="30">
                  <c:v>1.42274</c:v>
                </c:pt>
                <c:pt idx="31">
                  <c:v>1.41843</c:v>
                </c:pt>
                <c:pt idx="32">
                  <c:v>1.41817</c:v>
                </c:pt>
                <c:pt idx="33">
                  <c:v>1.41655</c:v>
                </c:pt>
                <c:pt idx="34">
                  <c:v>1.41637</c:v>
                </c:pt>
                <c:pt idx="35">
                  <c:v>1.41536</c:v>
                </c:pt>
                <c:pt idx="36">
                  <c:v>1.41455</c:v>
                </c:pt>
                <c:pt idx="37">
                  <c:v>1.41109</c:v>
                </c:pt>
                <c:pt idx="38">
                  <c:v>1.40996</c:v>
                </c:pt>
                <c:pt idx="39">
                  <c:v>1.40863</c:v>
                </c:pt>
                <c:pt idx="40">
                  <c:v>1.40217</c:v>
                </c:pt>
                <c:pt idx="41">
                  <c:v>1.40156</c:v>
                </c:pt>
                <c:pt idx="42">
                  <c:v>1.3998</c:v>
                </c:pt>
                <c:pt idx="43">
                  <c:v>1.39744</c:v>
                </c:pt>
                <c:pt idx="44">
                  <c:v>1.39656</c:v>
                </c:pt>
                <c:pt idx="45">
                  <c:v>1.39578</c:v>
                </c:pt>
                <c:pt idx="46">
                  <c:v>1.39518</c:v>
                </c:pt>
                <c:pt idx="47">
                  <c:v>1.39452</c:v>
                </c:pt>
                <c:pt idx="48">
                  <c:v>1.39375</c:v>
                </c:pt>
                <c:pt idx="49">
                  <c:v>1.39351</c:v>
                </c:pt>
                <c:pt idx="50">
                  <c:v>1.3921</c:v>
                </c:pt>
                <c:pt idx="51">
                  <c:v>1.39193</c:v>
                </c:pt>
                <c:pt idx="52">
                  <c:v>1.38936</c:v>
                </c:pt>
                <c:pt idx="53">
                  <c:v>1.38875</c:v>
                </c:pt>
                <c:pt idx="54">
                  <c:v>1.38843</c:v>
                </c:pt>
                <c:pt idx="55">
                  <c:v>1.38607</c:v>
                </c:pt>
                <c:pt idx="56">
                  <c:v>1.38556</c:v>
                </c:pt>
                <c:pt idx="57">
                  <c:v>1.38479</c:v>
                </c:pt>
                <c:pt idx="58">
                  <c:v>1.38476</c:v>
                </c:pt>
                <c:pt idx="59">
                  <c:v>1.38128</c:v>
                </c:pt>
                <c:pt idx="60">
                  <c:v>1.37781</c:v>
                </c:pt>
                <c:pt idx="61">
                  <c:v>1.37751</c:v>
                </c:pt>
                <c:pt idx="62">
                  <c:v>1.37537</c:v>
                </c:pt>
                <c:pt idx="63">
                  <c:v>1.37363</c:v>
                </c:pt>
                <c:pt idx="64">
                  <c:v>1.37347</c:v>
                </c:pt>
                <c:pt idx="65">
                  <c:v>1.37212</c:v>
                </c:pt>
                <c:pt idx="66">
                  <c:v>1.37136</c:v>
                </c:pt>
                <c:pt idx="67">
                  <c:v>1.37119</c:v>
                </c:pt>
                <c:pt idx="68">
                  <c:v>1.37044</c:v>
                </c:pt>
                <c:pt idx="69">
                  <c:v>1.37034</c:v>
                </c:pt>
                <c:pt idx="70">
                  <c:v>1.36779</c:v>
                </c:pt>
                <c:pt idx="71">
                  <c:v>1.36745</c:v>
                </c:pt>
                <c:pt idx="72">
                  <c:v>1.36464</c:v>
                </c:pt>
                <c:pt idx="73">
                  <c:v>1.36305</c:v>
                </c:pt>
                <c:pt idx="74">
                  <c:v>1.36213</c:v>
                </c:pt>
                <c:pt idx="75">
                  <c:v>1.36114</c:v>
                </c:pt>
                <c:pt idx="76">
                  <c:v>1.36059</c:v>
                </c:pt>
                <c:pt idx="77">
                  <c:v>1.35925</c:v>
                </c:pt>
                <c:pt idx="78">
                  <c:v>1.35882</c:v>
                </c:pt>
                <c:pt idx="79">
                  <c:v>1.35803</c:v>
                </c:pt>
                <c:pt idx="80">
                  <c:v>1.35766</c:v>
                </c:pt>
                <c:pt idx="81">
                  <c:v>1.35219</c:v>
                </c:pt>
                <c:pt idx="82">
                  <c:v>1.35029</c:v>
                </c:pt>
                <c:pt idx="83">
                  <c:v>1.34969</c:v>
                </c:pt>
                <c:pt idx="84">
                  <c:v>1.34852</c:v>
                </c:pt>
                <c:pt idx="85">
                  <c:v>1.34821</c:v>
                </c:pt>
                <c:pt idx="86">
                  <c:v>1.34805</c:v>
                </c:pt>
                <c:pt idx="87">
                  <c:v>1.34738</c:v>
                </c:pt>
                <c:pt idx="88">
                  <c:v>1.34544</c:v>
                </c:pt>
                <c:pt idx="89">
                  <c:v>1.34505</c:v>
                </c:pt>
                <c:pt idx="90">
                  <c:v>1.34414</c:v>
                </c:pt>
                <c:pt idx="91">
                  <c:v>1.34198</c:v>
                </c:pt>
                <c:pt idx="92">
                  <c:v>1.34189</c:v>
                </c:pt>
                <c:pt idx="93">
                  <c:v>1.34099</c:v>
                </c:pt>
                <c:pt idx="94">
                  <c:v>1.33768</c:v>
                </c:pt>
                <c:pt idx="95">
                  <c:v>1.33547</c:v>
                </c:pt>
                <c:pt idx="96">
                  <c:v>1.33533</c:v>
                </c:pt>
                <c:pt idx="97">
                  <c:v>1.33495</c:v>
                </c:pt>
                <c:pt idx="98">
                  <c:v>1.33447</c:v>
                </c:pt>
                <c:pt idx="99">
                  <c:v>1.33274</c:v>
                </c:pt>
                <c:pt idx="100">
                  <c:v>1.33188</c:v>
                </c:pt>
                <c:pt idx="101">
                  <c:v>1.33128</c:v>
                </c:pt>
                <c:pt idx="102">
                  <c:v>1.33114</c:v>
                </c:pt>
                <c:pt idx="103">
                  <c:v>1.3277</c:v>
                </c:pt>
                <c:pt idx="104">
                  <c:v>1.32647</c:v>
                </c:pt>
                <c:pt idx="105">
                  <c:v>1.32646</c:v>
                </c:pt>
                <c:pt idx="106">
                  <c:v>1.32638</c:v>
                </c:pt>
                <c:pt idx="107">
                  <c:v>1.32596</c:v>
                </c:pt>
                <c:pt idx="108">
                  <c:v>1.32567</c:v>
                </c:pt>
                <c:pt idx="109">
                  <c:v>1.32518</c:v>
                </c:pt>
                <c:pt idx="110">
                  <c:v>1.32491</c:v>
                </c:pt>
                <c:pt idx="111">
                  <c:v>1.32467</c:v>
                </c:pt>
                <c:pt idx="112">
                  <c:v>1.32413</c:v>
                </c:pt>
                <c:pt idx="113">
                  <c:v>1.32327</c:v>
                </c:pt>
                <c:pt idx="114">
                  <c:v>1.32214</c:v>
                </c:pt>
                <c:pt idx="115">
                  <c:v>1.32141</c:v>
                </c:pt>
                <c:pt idx="116">
                  <c:v>1.32098</c:v>
                </c:pt>
                <c:pt idx="117">
                  <c:v>1.32096</c:v>
                </c:pt>
                <c:pt idx="118">
                  <c:v>1.32063</c:v>
                </c:pt>
                <c:pt idx="119">
                  <c:v>1.31886</c:v>
                </c:pt>
                <c:pt idx="120">
                  <c:v>1.31885</c:v>
                </c:pt>
                <c:pt idx="121">
                  <c:v>1.31882</c:v>
                </c:pt>
                <c:pt idx="122">
                  <c:v>1.31857</c:v>
                </c:pt>
                <c:pt idx="123">
                  <c:v>1.31847</c:v>
                </c:pt>
                <c:pt idx="124">
                  <c:v>1.31795</c:v>
                </c:pt>
                <c:pt idx="125">
                  <c:v>1.31768</c:v>
                </c:pt>
                <c:pt idx="126">
                  <c:v>1.31724</c:v>
                </c:pt>
                <c:pt idx="127">
                  <c:v>1.31691</c:v>
                </c:pt>
                <c:pt idx="128">
                  <c:v>1.3162</c:v>
                </c:pt>
                <c:pt idx="129">
                  <c:v>1.31573</c:v>
                </c:pt>
                <c:pt idx="130">
                  <c:v>1.31467</c:v>
                </c:pt>
                <c:pt idx="131">
                  <c:v>1.31462</c:v>
                </c:pt>
                <c:pt idx="132">
                  <c:v>1.31417</c:v>
                </c:pt>
                <c:pt idx="133">
                  <c:v>1.31375</c:v>
                </c:pt>
                <c:pt idx="134">
                  <c:v>1.31324</c:v>
                </c:pt>
                <c:pt idx="135">
                  <c:v>1.31282</c:v>
                </c:pt>
                <c:pt idx="136">
                  <c:v>1.31226</c:v>
                </c:pt>
                <c:pt idx="137">
                  <c:v>1.31148</c:v>
                </c:pt>
                <c:pt idx="138">
                  <c:v>1.31147</c:v>
                </c:pt>
                <c:pt idx="139">
                  <c:v>1.31054</c:v>
                </c:pt>
                <c:pt idx="140">
                  <c:v>1.3101</c:v>
                </c:pt>
                <c:pt idx="141">
                  <c:v>1.30995</c:v>
                </c:pt>
                <c:pt idx="142">
                  <c:v>1.30972</c:v>
                </c:pt>
                <c:pt idx="143">
                  <c:v>1.30882</c:v>
                </c:pt>
                <c:pt idx="144">
                  <c:v>1.3085</c:v>
                </c:pt>
                <c:pt idx="145">
                  <c:v>1.30848</c:v>
                </c:pt>
                <c:pt idx="146">
                  <c:v>1.30846</c:v>
                </c:pt>
                <c:pt idx="147">
                  <c:v>1.30811</c:v>
                </c:pt>
                <c:pt idx="148">
                  <c:v>1.30758</c:v>
                </c:pt>
                <c:pt idx="149">
                  <c:v>1.30733</c:v>
                </c:pt>
                <c:pt idx="150">
                  <c:v>1.30714</c:v>
                </c:pt>
                <c:pt idx="151">
                  <c:v>1.30617</c:v>
                </c:pt>
                <c:pt idx="152">
                  <c:v>1.30592</c:v>
                </c:pt>
                <c:pt idx="153">
                  <c:v>1.30581</c:v>
                </c:pt>
                <c:pt idx="154">
                  <c:v>1.30544</c:v>
                </c:pt>
                <c:pt idx="155">
                  <c:v>1.30519</c:v>
                </c:pt>
                <c:pt idx="156">
                  <c:v>1.30515</c:v>
                </c:pt>
                <c:pt idx="157">
                  <c:v>1.30489</c:v>
                </c:pt>
                <c:pt idx="158">
                  <c:v>1.30427</c:v>
                </c:pt>
                <c:pt idx="159">
                  <c:v>1.30414</c:v>
                </c:pt>
                <c:pt idx="160">
                  <c:v>1.30412</c:v>
                </c:pt>
                <c:pt idx="161">
                  <c:v>1.30375</c:v>
                </c:pt>
                <c:pt idx="162">
                  <c:v>1.30349</c:v>
                </c:pt>
                <c:pt idx="163">
                  <c:v>1.30276</c:v>
                </c:pt>
                <c:pt idx="164">
                  <c:v>1.3026</c:v>
                </c:pt>
                <c:pt idx="165">
                  <c:v>1.30199</c:v>
                </c:pt>
                <c:pt idx="166">
                  <c:v>1.30148</c:v>
                </c:pt>
                <c:pt idx="167">
                  <c:v>1.30131</c:v>
                </c:pt>
                <c:pt idx="168">
                  <c:v>1.30127</c:v>
                </c:pt>
                <c:pt idx="169">
                  <c:v>1.30105</c:v>
                </c:pt>
                <c:pt idx="170">
                  <c:v>1.30049</c:v>
                </c:pt>
                <c:pt idx="171">
                  <c:v>1.3001</c:v>
                </c:pt>
                <c:pt idx="172">
                  <c:v>1.30009</c:v>
                </c:pt>
                <c:pt idx="173">
                  <c:v>1.29995</c:v>
                </c:pt>
                <c:pt idx="174">
                  <c:v>1.29984</c:v>
                </c:pt>
                <c:pt idx="175">
                  <c:v>1.29979</c:v>
                </c:pt>
                <c:pt idx="176">
                  <c:v>1.29961</c:v>
                </c:pt>
                <c:pt idx="177">
                  <c:v>1.29927</c:v>
                </c:pt>
                <c:pt idx="178">
                  <c:v>1.29834</c:v>
                </c:pt>
                <c:pt idx="179">
                  <c:v>1.29816</c:v>
                </c:pt>
                <c:pt idx="180">
                  <c:v>1.29806</c:v>
                </c:pt>
                <c:pt idx="181">
                  <c:v>1.29751</c:v>
                </c:pt>
                <c:pt idx="182">
                  <c:v>1.29691</c:v>
                </c:pt>
                <c:pt idx="183">
                  <c:v>1.29654</c:v>
                </c:pt>
                <c:pt idx="184">
                  <c:v>1.29642</c:v>
                </c:pt>
                <c:pt idx="185">
                  <c:v>1.2963</c:v>
                </c:pt>
                <c:pt idx="186">
                  <c:v>1.29586</c:v>
                </c:pt>
                <c:pt idx="187">
                  <c:v>1.29564</c:v>
                </c:pt>
                <c:pt idx="188">
                  <c:v>1.29538</c:v>
                </c:pt>
                <c:pt idx="189">
                  <c:v>1.29532</c:v>
                </c:pt>
                <c:pt idx="190">
                  <c:v>1.29523</c:v>
                </c:pt>
                <c:pt idx="191">
                  <c:v>1.29517</c:v>
                </c:pt>
                <c:pt idx="192">
                  <c:v>1.29502</c:v>
                </c:pt>
                <c:pt idx="193">
                  <c:v>1.2948</c:v>
                </c:pt>
                <c:pt idx="194">
                  <c:v>1.29429</c:v>
                </c:pt>
                <c:pt idx="195">
                  <c:v>1.29402</c:v>
                </c:pt>
                <c:pt idx="196">
                  <c:v>1.2939</c:v>
                </c:pt>
                <c:pt idx="197">
                  <c:v>1.29388</c:v>
                </c:pt>
                <c:pt idx="198">
                  <c:v>1.29367</c:v>
                </c:pt>
                <c:pt idx="199">
                  <c:v>1.29362</c:v>
                </c:pt>
                <c:pt idx="200">
                  <c:v>1.2934</c:v>
                </c:pt>
                <c:pt idx="201">
                  <c:v>1.29338</c:v>
                </c:pt>
                <c:pt idx="202">
                  <c:v>1.29272</c:v>
                </c:pt>
                <c:pt idx="203">
                  <c:v>1.29231</c:v>
                </c:pt>
                <c:pt idx="204">
                  <c:v>1.29183</c:v>
                </c:pt>
                <c:pt idx="205">
                  <c:v>1.29144</c:v>
                </c:pt>
                <c:pt idx="206">
                  <c:v>1.29129</c:v>
                </c:pt>
                <c:pt idx="207">
                  <c:v>1.29126</c:v>
                </c:pt>
                <c:pt idx="208">
                  <c:v>1.29063</c:v>
                </c:pt>
                <c:pt idx="209">
                  <c:v>1.29054</c:v>
                </c:pt>
                <c:pt idx="210">
                  <c:v>1.2903</c:v>
                </c:pt>
                <c:pt idx="211">
                  <c:v>1.29026</c:v>
                </c:pt>
                <c:pt idx="212">
                  <c:v>1.29012</c:v>
                </c:pt>
                <c:pt idx="213">
                  <c:v>1.29003</c:v>
                </c:pt>
                <c:pt idx="214">
                  <c:v>1.28999</c:v>
                </c:pt>
                <c:pt idx="215">
                  <c:v>1.28995</c:v>
                </c:pt>
                <c:pt idx="216">
                  <c:v>1.28978</c:v>
                </c:pt>
                <c:pt idx="217">
                  <c:v>1.28977</c:v>
                </c:pt>
                <c:pt idx="218">
                  <c:v>1.28976</c:v>
                </c:pt>
                <c:pt idx="219">
                  <c:v>1.28964</c:v>
                </c:pt>
                <c:pt idx="220">
                  <c:v>1.28935</c:v>
                </c:pt>
                <c:pt idx="221">
                  <c:v>1.28863</c:v>
                </c:pt>
                <c:pt idx="222">
                  <c:v>1.28841</c:v>
                </c:pt>
                <c:pt idx="223">
                  <c:v>1.28816</c:v>
                </c:pt>
                <c:pt idx="224">
                  <c:v>1.288</c:v>
                </c:pt>
                <c:pt idx="225">
                  <c:v>1.28797</c:v>
                </c:pt>
                <c:pt idx="226">
                  <c:v>1.28791</c:v>
                </c:pt>
                <c:pt idx="227">
                  <c:v>1.28759</c:v>
                </c:pt>
                <c:pt idx="228">
                  <c:v>1.2869</c:v>
                </c:pt>
                <c:pt idx="229">
                  <c:v>1.28673</c:v>
                </c:pt>
                <c:pt idx="230">
                  <c:v>1.2863</c:v>
                </c:pt>
                <c:pt idx="231">
                  <c:v>1.28622</c:v>
                </c:pt>
                <c:pt idx="232">
                  <c:v>1.28615</c:v>
                </c:pt>
                <c:pt idx="233">
                  <c:v>1.28602</c:v>
                </c:pt>
                <c:pt idx="234">
                  <c:v>1.28542</c:v>
                </c:pt>
                <c:pt idx="235">
                  <c:v>1.28538</c:v>
                </c:pt>
                <c:pt idx="236">
                  <c:v>1.28524</c:v>
                </c:pt>
                <c:pt idx="237">
                  <c:v>1.28513</c:v>
                </c:pt>
                <c:pt idx="238">
                  <c:v>1.28459</c:v>
                </c:pt>
                <c:pt idx="239">
                  <c:v>1.28415</c:v>
                </c:pt>
                <c:pt idx="240">
                  <c:v>1.2841</c:v>
                </c:pt>
                <c:pt idx="241">
                  <c:v>1.28405</c:v>
                </c:pt>
                <c:pt idx="242">
                  <c:v>1.28382</c:v>
                </c:pt>
                <c:pt idx="243">
                  <c:v>1.2838</c:v>
                </c:pt>
                <c:pt idx="244">
                  <c:v>1.2837</c:v>
                </c:pt>
                <c:pt idx="245">
                  <c:v>1.28368</c:v>
                </c:pt>
                <c:pt idx="246">
                  <c:v>1.2835</c:v>
                </c:pt>
                <c:pt idx="247">
                  <c:v>1.28335</c:v>
                </c:pt>
                <c:pt idx="248">
                  <c:v>1.28327</c:v>
                </c:pt>
                <c:pt idx="249">
                  <c:v>1.28292</c:v>
                </c:pt>
                <c:pt idx="250">
                  <c:v>1.28288</c:v>
                </c:pt>
                <c:pt idx="251">
                  <c:v>1.28287</c:v>
                </c:pt>
                <c:pt idx="252">
                  <c:v>1.2827</c:v>
                </c:pt>
                <c:pt idx="253">
                  <c:v>1.28251</c:v>
                </c:pt>
                <c:pt idx="254">
                  <c:v>1.28202</c:v>
                </c:pt>
                <c:pt idx="255">
                  <c:v>1.28151</c:v>
                </c:pt>
                <c:pt idx="256">
                  <c:v>1.2814</c:v>
                </c:pt>
                <c:pt idx="257">
                  <c:v>1.28133</c:v>
                </c:pt>
                <c:pt idx="258">
                  <c:v>1.28132</c:v>
                </c:pt>
                <c:pt idx="259">
                  <c:v>1.2813</c:v>
                </c:pt>
                <c:pt idx="260">
                  <c:v>1.28101</c:v>
                </c:pt>
                <c:pt idx="261">
                  <c:v>1.28091</c:v>
                </c:pt>
                <c:pt idx="262">
                  <c:v>1.28072</c:v>
                </c:pt>
                <c:pt idx="263">
                  <c:v>1.28065</c:v>
                </c:pt>
                <c:pt idx="264">
                  <c:v>1.28055</c:v>
                </c:pt>
                <c:pt idx="265">
                  <c:v>1.28023</c:v>
                </c:pt>
                <c:pt idx="266">
                  <c:v>1.2801</c:v>
                </c:pt>
                <c:pt idx="267">
                  <c:v>1.27946</c:v>
                </c:pt>
                <c:pt idx="268">
                  <c:v>1.27921</c:v>
                </c:pt>
                <c:pt idx="269">
                  <c:v>1.27905</c:v>
                </c:pt>
                <c:pt idx="270">
                  <c:v>1.27885</c:v>
                </c:pt>
                <c:pt idx="271">
                  <c:v>1.27885</c:v>
                </c:pt>
                <c:pt idx="272">
                  <c:v>1.27737</c:v>
                </c:pt>
                <c:pt idx="273">
                  <c:v>1.27709</c:v>
                </c:pt>
                <c:pt idx="274">
                  <c:v>1.27705</c:v>
                </c:pt>
                <c:pt idx="275">
                  <c:v>1.27683</c:v>
                </c:pt>
                <c:pt idx="276">
                  <c:v>1.27669</c:v>
                </c:pt>
                <c:pt idx="277">
                  <c:v>1.27653</c:v>
                </c:pt>
                <c:pt idx="278">
                  <c:v>1.27621</c:v>
                </c:pt>
                <c:pt idx="279">
                  <c:v>1.27605</c:v>
                </c:pt>
                <c:pt idx="280">
                  <c:v>1.27603</c:v>
                </c:pt>
                <c:pt idx="281">
                  <c:v>1.27597</c:v>
                </c:pt>
                <c:pt idx="282">
                  <c:v>1.27551</c:v>
                </c:pt>
                <c:pt idx="283">
                  <c:v>1.27526</c:v>
                </c:pt>
                <c:pt idx="284">
                  <c:v>1.27512</c:v>
                </c:pt>
                <c:pt idx="285">
                  <c:v>1.2747</c:v>
                </c:pt>
                <c:pt idx="286">
                  <c:v>1.27439</c:v>
                </c:pt>
                <c:pt idx="287">
                  <c:v>1.2741</c:v>
                </c:pt>
                <c:pt idx="288">
                  <c:v>1.27406</c:v>
                </c:pt>
                <c:pt idx="289">
                  <c:v>1.27403</c:v>
                </c:pt>
                <c:pt idx="290">
                  <c:v>1.27394</c:v>
                </c:pt>
                <c:pt idx="291">
                  <c:v>1.27383</c:v>
                </c:pt>
                <c:pt idx="292">
                  <c:v>1.27369</c:v>
                </c:pt>
                <c:pt idx="293">
                  <c:v>1.27365</c:v>
                </c:pt>
                <c:pt idx="294">
                  <c:v>1.2736</c:v>
                </c:pt>
                <c:pt idx="295">
                  <c:v>1.27359</c:v>
                </c:pt>
                <c:pt idx="296">
                  <c:v>1.27327</c:v>
                </c:pt>
                <c:pt idx="297">
                  <c:v>1.27314</c:v>
                </c:pt>
                <c:pt idx="298">
                  <c:v>1.27302</c:v>
                </c:pt>
                <c:pt idx="299">
                  <c:v>1.27278</c:v>
                </c:pt>
                <c:pt idx="300">
                  <c:v>1.27256</c:v>
                </c:pt>
                <c:pt idx="301">
                  <c:v>1.27248</c:v>
                </c:pt>
                <c:pt idx="302">
                  <c:v>1.27244</c:v>
                </c:pt>
                <c:pt idx="303">
                  <c:v>1.27242</c:v>
                </c:pt>
                <c:pt idx="304">
                  <c:v>1.27221</c:v>
                </c:pt>
                <c:pt idx="305">
                  <c:v>1.27211</c:v>
                </c:pt>
                <c:pt idx="306">
                  <c:v>1.27201</c:v>
                </c:pt>
                <c:pt idx="307">
                  <c:v>1.27178</c:v>
                </c:pt>
                <c:pt idx="308">
                  <c:v>1.27175</c:v>
                </c:pt>
                <c:pt idx="309">
                  <c:v>1.27143</c:v>
                </c:pt>
                <c:pt idx="310">
                  <c:v>1.27132</c:v>
                </c:pt>
                <c:pt idx="311">
                  <c:v>1.27121</c:v>
                </c:pt>
                <c:pt idx="312">
                  <c:v>1.27102</c:v>
                </c:pt>
                <c:pt idx="313">
                  <c:v>1.27093</c:v>
                </c:pt>
                <c:pt idx="314">
                  <c:v>1.27065</c:v>
                </c:pt>
                <c:pt idx="315">
                  <c:v>1.27011</c:v>
                </c:pt>
                <c:pt idx="316">
                  <c:v>1.26983</c:v>
                </c:pt>
                <c:pt idx="317">
                  <c:v>1.26981</c:v>
                </c:pt>
                <c:pt idx="318">
                  <c:v>1.26967</c:v>
                </c:pt>
                <c:pt idx="319">
                  <c:v>1.26949</c:v>
                </c:pt>
                <c:pt idx="320">
                  <c:v>1.26941</c:v>
                </c:pt>
                <c:pt idx="321">
                  <c:v>1.26937</c:v>
                </c:pt>
                <c:pt idx="322">
                  <c:v>1.26924</c:v>
                </c:pt>
                <c:pt idx="323">
                  <c:v>1.26915</c:v>
                </c:pt>
                <c:pt idx="324">
                  <c:v>1.26906</c:v>
                </c:pt>
                <c:pt idx="325">
                  <c:v>1.26905</c:v>
                </c:pt>
                <c:pt idx="326">
                  <c:v>1.26902</c:v>
                </c:pt>
                <c:pt idx="327">
                  <c:v>1.26891</c:v>
                </c:pt>
                <c:pt idx="328">
                  <c:v>1.26889</c:v>
                </c:pt>
                <c:pt idx="329">
                  <c:v>1.26878</c:v>
                </c:pt>
                <c:pt idx="330">
                  <c:v>1.26877</c:v>
                </c:pt>
                <c:pt idx="331">
                  <c:v>1.26862</c:v>
                </c:pt>
                <c:pt idx="332">
                  <c:v>1.26862</c:v>
                </c:pt>
                <c:pt idx="333">
                  <c:v>1.26853</c:v>
                </c:pt>
                <c:pt idx="334">
                  <c:v>1.26851</c:v>
                </c:pt>
                <c:pt idx="335">
                  <c:v>1.26841</c:v>
                </c:pt>
                <c:pt idx="336">
                  <c:v>1.2684</c:v>
                </c:pt>
                <c:pt idx="337">
                  <c:v>1.26834</c:v>
                </c:pt>
                <c:pt idx="338">
                  <c:v>1.26823</c:v>
                </c:pt>
                <c:pt idx="339">
                  <c:v>1.26818</c:v>
                </c:pt>
                <c:pt idx="340">
                  <c:v>1.26805</c:v>
                </c:pt>
                <c:pt idx="341">
                  <c:v>1.26799</c:v>
                </c:pt>
                <c:pt idx="342">
                  <c:v>1.26787</c:v>
                </c:pt>
                <c:pt idx="343">
                  <c:v>1.26743</c:v>
                </c:pt>
                <c:pt idx="344">
                  <c:v>1.26742</c:v>
                </c:pt>
                <c:pt idx="345">
                  <c:v>1.26726</c:v>
                </c:pt>
                <c:pt idx="346">
                  <c:v>1.26723</c:v>
                </c:pt>
                <c:pt idx="347">
                  <c:v>1.26632</c:v>
                </c:pt>
                <c:pt idx="348">
                  <c:v>1.26618</c:v>
                </c:pt>
                <c:pt idx="349">
                  <c:v>1.26609</c:v>
                </c:pt>
                <c:pt idx="350">
                  <c:v>1.26558</c:v>
                </c:pt>
                <c:pt idx="351">
                  <c:v>1.26553</c:v>
                </c:pt>
                <c:pt idx="352">
                  <c:v>1.26542</c:v>
                </c:pt>
                <c:pt idx="353">
                  <c:v>1.26523</c:v>
                </c:pt>
                <c:pt idx="354">
                  <c:v>1.26506</c:v>
                </c:pt>
                <c:pt idx="355">
                  <c:v>1.26495</c:v>
                </c:pt>
                <c:pt idx="356">
                  <c:v>1.26493</c:v>
                </c:pt>
                <c:pt idx="357">
                  <c:v>1.26485</c:v>
                </c:pt>
                <c:pt idx="358">
                  <c:v>1.26468</c:v>
                </c:pt>
                <c:pt idx="359">
                  <c:v>1.26453</c:v>
                </c:pt>
                <c:pt idx="360">
                  <c:v>1.26447</c:v>
                </c:pt>
                <c:pt idx="361">
                  <c:v>1.26435</c:v>
                </c:pt>
                <c:pt idx="362">
                  <c:v>1.26419</c:v>
                </c:pt>
                <c:pt idx="363">
                  <c:v>1.26413</c:v>
                </c:pt>
                <c:pt idx="364">
                  <c:v>1.2639</c:v>
                </c:pt>
                <c:pt idx="365">
                  <c:v>1.2638</c:v>
                </c:pt>
                <c:pt idx="366">
                  <c:v>1.26367</c:v>
                </c:pt>
                <c:pt idx="367">
                  <c:v>1.26343</c:v>
                </c:pt>
                <c:pt idx="368">
                  <c:v>1.2631</c:v>
                </c:pt>
                <c:pt idx="369">
                  <c:v>1.26298</c:v>
                </c:pt>
                <c:pt idx="370">
                  <c:v>1.26293</c:v>
                </c:pt>
                <c:pt idx="371">
                  <c:v>1.26293</c:v>
                </c:pt>
                <c:pt idx="372">
                  <c:v>1.2626</c:v>
                </c:pt>
                <c:pt idx="373">
                  <c:v>1.26259</c:v>
                </c:pt>
                <c:pt idx="374">
                  <c:v>1.26254</c:v>
                </c:pt>
                <c:pt idx="375">
                  <c:v>1.26184</c:v>
                </c:pt>
                <c:pt idx="376">
                  <c:v>1.26179</c:v>
                </c:pt>
                <c:pt idx="377">
                  <c:v>1.2617</c:v>
                </c:pt>
                <c:pt idx="378">
                  <c:v>1.26169</c:v>
                </c:pt>
                <c:pt idx="379">
                  <c:v>1.26147</c:v>
                </c:pt>
                <c:pt idx="380">
                  <c:v>1.26133</c:v>
                </c:pt>
                <c:pt idx="381">
                  <c:v>1.26078</c:v>
                </c:pt>
                <c:pt idx="382">
                  <c:v>1.26074</c:v>
                </c:pt>
                <c:pt idx="383">
                  <c:v>1.26048</c:v>
                </c:pt>
                <c:pt idx="384">
                  <c:v>1.26043</c:v>
                </c:pt>
                <c:pt idx="385">
                  <c:v>1.26036</c:v>
                </c:pt>
                <c:pt idx="386">
                  <c:v>1.26031</c:v>
                </c:pt>
                <c:pt idx="387">
                  <c:v>1.25999</c:v>
                </c:pt>
                <c:pt idx="388">
                  <c:v>1.2599</c:v>
                </c:pt>
                <c:pt idx="389">
                  <c:v>1.25974</c:v>
                </c:pt>
                <c:pt idx="390">
                  <c:v>1.25962</c:v>
                </c:pt>
                <c:pt idx="391">
                  <c:v>1.25957</c:v>
                </c:pt>
                <c:pt idx="392">
                  <c:v>1.25953</c:v>
                </c:pt>
                <c:pt idx="393">
                  <c:v>1.25936</c:v>
                </c:pt>
                <c:pt idx="394">
                  <c:v>1.25935</c:v>
                </c:pt>
                <c:pt idx="395">
                  <c:v>1.25889</c:v>
                </c:pt>
                <c:pt idx="396">
                  <c:v>1.25879</c:v>
                </c:pt>
                <c:pt idx="397">
                  <c:v>1.25876</c:v>
                </c:pt>
                <c:pt idx="398">
                  <c:v>1.25867</c:v>
                </c:pt>
                <c:pt idx="399">
                  <c:v>1.25859</c:v>
                </c:pt>
                <c:pt idx="400">
                  <c:v>1.25834</c:v>
                </c:pt>
                <c:pt idx="401">
                  <c:v>1.25806</c:v>
                </c:pt>
                <c:pt idx="402">
                  <c:v>1.25787</c:v>
                </c:pt>
                <c:pt idx="403">
                  <c:v>1.25782</c:v>
                </c:pt>
                <c:pt idx="404">
                  <c:v>1.25779</c:v>
                </c:pt>
                <c:pt idx="405">
                  <c:v>1.25773</c:v>
                </c:pt>
                <c:pt idx="406">
                  <c:v>1.25768</c:v>
                </c:pt>
                <c:pt idx="407">
                  <c:v>1.2576</c:v>
                </c:pt>
                <c:pt idx="408">
                  <c:v>1.2575</c:v>
                </c:pt>
                <c:pt idx="409">
                  <c:v>1.25749</c:v>
                </c:pt>
                <c:pt idx="410">
                  <c:v>1.25747</c:v>
                </c:pt>
                <c:pt idx="411">
                  <c:v>1.2574</c:v>
                </c:pt>
                <c:pt idx="412">
                  <c:v>1.25679</c:v>
                </c:pt>
                <c:pt idx="413">
                  <c:v>1.25677</c:v>
                </c:pt>
                <c:pt idx="414">
                  <c:v>1.25673</c:v>
                </c:pt>
                <c:pt idx="415">
                  <c:v>1.25667</c:v>
                </c:pt>
                <c:pt idx="416">
                  <c:v>1.25662</c:v>
                </c:pt>
                <c:pt idx="417">
                  <c:v>1.2566</c:v>
                </c:pt>
                <c:pt idx="418">
                  <c:v>1.25631</c:v>
                </c:pt>
                <c:pt idx="419">
                  <c:v>1.25623</c:v>
                </c:pt>
                <c:pt idx="420">
                  <c:v>1.25622</c:v>
                </c:pt>
                <c:pt idx="421">
                  <c:v>1.25554</c:v>
                </c:pt>
                <c:pt idx="422">
                  <c:v>1.25549</c:v>
                </c:pt>
                <c:pt idx="423">
                  <c:v>1.25533</c:v>
                </c:pt>
                <c:pt idx="424">
                  <c:v>1.25531</c:v>
                </c:pt>
                <c:pt idx="425">
                  <c:v>1.25503</c:v>
                </c:pt>
                <c:pt idx="426">
                  <c:v>1.25499</c:v>
                </c:pt>
                <c:pt idx="427">
                  <c:v>1.25456</c:v>
                </c:pt>
                <c:pt idx="428">
                  <c:v>1.25456</c:v>
                </c:pt>
                <c:pt idx="429">
                  <c:v>1.25456</c:v>
                </c:pt>
                <c:pt idx="430">
                  <c:v>1.25436</c:v>
                </c:pt>
                <c:pt idx="431">
                  <c:v>1.25433</c:v>
                </c:pt>
                <c:pt idx="432">
                  <c:v>1.25397</c:v>
                </c:pt>
                <c:pt idx="433">
                  <c:v>1.25395</c:v>
                </c:pt>
                <c:pt idx="434">
                  <c:v>1.25395</c:v>
                </c:pt>
                <c:pt idx="435">
                  <c:v>1.25388</c:v>
                </c:pt>
                <c:pt idx="436">
                  <c:v>1.25377</c:v>
                </c:pt>
                <c:pt idx="437">
                  <c:v>1.25365</c:v>
                </c:pt>
                <c:pt idx="438">
                  <c:v>1.25357</c:v>
                </c:pt>
                <c:pt idx="439">
                  <c:v>1.25354</c:v>
                </c:pt>
                <c:pt idx="440">
                  <c:v>1.25345</c:v>
                </c:pt>
                <c:pt idx="441">
                  <c:v>1.25341</c:v>
                </c:pt>
                <c:pt idx="442">
                  <c:v>1.25316</c:v>
                </c:pt>
                <c:pt idx="443">
                  <c:v>1.25307</c:v>
                </c:pt>
                <c:pt idx="444">
                  <c:v>1.25303</c:v>
                </c:pt>
                <c:pt idx="445">
                  <c:v>1.25297</c:v>
                </c:pt>
                <c:pt idx="446">
                  <c:v>1.25291</c:v>
                </c:pt>
                <c:pt idx="447">
                  <c:v>1.25273</c:v>
                </c:pt>
                <c:pt idx="448">
                  <c:v>1.25261</c:v>
                </c:pt>
                <c:pt idx="449">
                  <c:v>1.25259</c:v>
                </c:pt>
                <c:pt idx="450">
                  <c:v>1.25246</c:v>
                </c:pt>
                <c:pt idx="451">
                  <c:v>1.25246</c:v>
                </c:pt>
                <c:pt idx="452">
                  <c:v>1.25244</c:v>
                </c:pt>
                <c:pt idx="453">
                  <c:v>1.25234</c:v>
                </c:pt>
                <c:pt idx="454">
                  <c:v>1.25229</c:v>
                </c:pt>
                <c:pt idx="455">
                  <c:v>1.25202</c:v>
                </c:pt>
                <c:pt idx="456">
                  <c:v>1.2518</c:v>
                </c:pt>
                <c:pt idx="457">
                  <c:v>1.25167</c:v>
                </c:pt>
                <c:pt idx="458">
                  <c:v>1.25162</c:v>
                </c:pt>
                <c:pt idx="459">
                  <c:v>1.25155</c:v>
                </c:pt>
                <c:pt idx="460">
                  <c:v>1.25135</c:v>
                </c:pt>
                <c:pt idx="461">
                  <c:v>1.25119</c:v>
                </c:pt>
                <c:pt idx="462">
                  <c:v>1.25097</c:v>
                </c:pt>
                <c:pt idx="463">
                  <c:v>1.25091</c:v>
                </c:pt>
                <c:pt idx="464">
                  <c:v>1.25086</c:v>
                </c:pt>
                <c:pt idx="465">
                  <c:v>1.25084</c:v>
                </c:pt>
                <c:pt idx="466">
                  <c:v>1.2508</c:v>
                </c:pt>
                <c:pt idx="467">
                  <c:v>1.25079</c:v>
                </c:pt>
                <c:pt idx="468">
                  <c:v>1.25073</c:v>
                </c:pt>
                <c:pt idx="469">
                  <c:v>1.25071</c:v>
                </c:pt>
                <c:pt idx="470">
                  <c:v>1.25041</c:v>
                </c:pt>
                <c:pt idx="471">
                  <c:v>1.25036</c:v>
                </c:pt>
                <c:pt idx="472">
                  <c:v>1.25</c:v>
                </c:pt>
                <c:pt idx="473">
                  <c:v>1.24989</c:v>
                </c:pt>
                <c:pt idx="474">
                  <c:v>1.2498</c:v>
                </c:pt>
                <c:pt idx="475">
                  <c:v>1.24951</c:v>
                </c:pt>
                <c:pt idx="476">
                  <c:v>1.24934</c:v>
                </c:pt>
                <c:pt idx="477">
                  <c:v>1.2493</c:v>
                </c:pt>
                <c:pt idx="478">
                  <c:v>1.24924</c:v>
                </c:pt>
                <c:pt idx="479">
                  <c:v>1.24917</c:v>
                </c:pt>
                <c:pt idx="480">
                  <c:v>1.24888</c:v>
                </c:pt>
                <c:pt idx="481">
                  <c:v>1.24859</c:v>
                </c:pt>
                <c:pt idx="482">
                  <c:v>1.24835</c:v>
                </c:pt>
                <c:pt idx="483">
                  <c:v>1.24833</c:v>
                </c:pt>
                <c:pt idx="484">
                  <c:v>1.24827</c:v>
                </c:pt>
                <c:pt idx="485">
                  <c:v>1.24819</c:v>
                </c:pt>
                <c:pt idx="486">
                  <c:v>1.24817</c:v>
                </c:pt>
                <c:pt idx="487">
                  <c:v>1.24807</c:v>
                </c:pt>
                <c:pt idx="488">
                  <c:v>1.24802</c:v>
                </c:pt>
                <c:pt idx="489">
                  <c:v>1.24759</c:v>
                </c:pt>
                <c:pt idx="490">
                  <c:v>1.24756</c:v>
                </c:pt>
                <c:pt idx="491">
                  <c:v>1.24751</c:v>
                </c:pt>
                <c:pt idx="492">
                  <c:v>1.24749</c:v>
                </c:pt>
                <c:pt idx="493">
                  <c:v>1.24728</c:v>
                </c:pt>
                <c:pt idx="494">
                  <c:v>1.24725</c:v>
                </c:pt>
                <c:pt idx="495">
                  <c:v>1.24723</c:v>
                </c:pt>
                <c:pt idx="496">
                  <c:v>1.24686</c:v>
                </c:pt>
                <c:pt idx="497">
                  <c:v>1.24673</c:v>
                </c:pt>
                <c:pt idx="498">
                  <c:v>1.24673</c:v>
                </c:pt>
                <c:pt idx="499">
                  <c:v>1.24672</c:v>
                </c:pt>
                <c:pt idx="500">
                  <c:v>1.24661</c:v>
                </c:pt>
                <c:pt idx="501">
                  <c:v>1.2466</c:v>
                </c:pt>
                <c:pt idx="502">
                  <c:v>1.24649</c:v>
                </c:pt>
                <c:pt idx="503">
                  <c:v>1.24636</c:v>
                </c:pt>
                <c:pt idx="504">
                  <c:v>1.24629</c:v>
                </c:pt>
                <c:pt idx="505">
                  <c:v>1.24625</c:v>
                </c:pt>
                <c:pt idx="506">
                  <c:v>1.24612</c:v>
                </c:pt>
                <c:pt idx="507">
                  <c:v>1.24579</c:v>
                </c:pt>
                <c:pt idx="508">
                  <c:v>1.24561</c:v>
                </c:pt>
                <c:pt idx="509">
                  <c:v>1.2456</c:v>
                </c:pt>
                <c:pt idx="510">
                  <c:v>1.2456</c:v>
                </c:pt>
                <c:pt idx="511">
                  <c:v>1.24557</c:v>
                </c:pt>
                <c:pt idx="512">
                  <c:v>1.24555</c:v>
                </c:pt>
                <c:pt idx="513">
                  <c:v>1.24535</c:v>
                </c:pt>
                <c:pt idx="514">
                  <c:v>1.24533</c:v>
                </c:pt>
                <c:pt idx="515">
                  <c:v>1.2453</c:v>
                </c:pt>
                <c:pt idx="516">
                  <c:v>1.24518</c:v>
                </c:pt>
                <c:pt idx="517">
                  <c:v>1.2448</c:v>
                </c:pt>
                <c:pt idx="518">
                  <c:v>1.24477</c:v>
                </c:pt>
                <c:pt idx="519">
                  <c:v>1.24477</c:v>
                </c:pt>
                <c:pt idx="520">
                  <c:v>1.24467</c:v>
                </c:pt>
                <c:pt idx="521">
                  <c:v>1.24466</c:v>
                </c:pt>
                <c:pt idx="522">
                  <c:v>1.24457</c:v>
                </c:pt>
                <c:pt idx="523">
                  <c:v>1.24453</c:v>
                </c:pt>
                <c:pt idx="524">
                  <c:v>1.24437</c:v>
                </c:pt>
                <c:pt idx="525">
                  <c:v>1.24422</c:v>
                </c:pt>
                <c:pt idx="526">
                  <c:v>1.24396</c:v>
                </c:pt>
                <c:pt idx="527">
                  <c:v>1.24391</c:v>
                </c:pt>
                <c:pt idx="528">
                  <c:v>1.24365</c:v>
                </c:pt>
                <c:pt idx="529">
                  <c:v>1.2433</c:v>
                </c:pt>
                <c:pt idx="530">
                  <c:v>1.24308</c:v>
                </c:pt>
                <c:pt idx="531">
                  <c:v>1.24302</c:v>
                </c:pt>
                <c:pt idx="532">
                  <c:v>1.24286</c:v>
                </c:pt>
                <c:pt idx="533">
                  <c:v>1.24229</c:v>
                </c:pt>
                <c:pt idx="534">
                  <c:v>1.24216</c:v>
                </c:pt>
                <c:pt idx="535">
                  <c:v>1.24207</c:v>
                </c:pt>
                <c:pt idx="536">
                  <c:v>1.24199</c:v>
                </c:pt>
                <c:pt idx="537">
                  <c:v>1.24195</c:v>
                </c:pt>
                <c:pt idx="538">
                  <c:v>1.24176</c:v>
                </c:pt>
                <c:pt idx="539">
                  <c:v>1.24163</c:v>
                </c:pt>
                <c:pt idx="540">
                  <c:v>1.24163</c:v>
                </c:pt>
                <c:pt idx="541">
                  <c:v>1.24162</c:v>
                </c:pt>
                <c:pt idx="542">
                  <c:v>1.2415</c:v>
                </c:pt>
                <c:pt idx="543">
                  <c:v>1.24108</c:v>
                </c:pt>
                <c:pt idx="544">
                  <c:v>1.24102</c:v>
                </c:pt>
                <c:pt idx="545">
                  <c:v>1.24102</c:v>
                </c:pt>
                <c:pt idx="546">
                  <c:v>1.241</c:v>
                </c:pt>
                <c:pt idx="547">
                  <c:v>1.24097</c:v>
                </c:pt>
                <c:pt idx="548">
                  <c:v>1.24072</c:v>
                </c:pt>
                <c:pt idx="549">
                  <c:v>1.2402</c:v>
                </c:pt>
                <c:pt idx="550">
                  <c:v>1.23995</c:v>
                </c:pt>
                <c:pt idx="551">
                  <c:v>1.23982</c:v>
                </c:pt>
                <c:pt idx="552">
                  <c:v>1.23935</c:v>
                </c:pt>
                <c:pt idx="553">
                  <c:v>1.2393</c:v>
                </c:pt>
                <c:pt idx="554">
                  <c:v>1.23929</c:v>
                </c:pt>
                <c:pt idx="555">
                  <c:v>1.23904</c:v>
                </c:pt>
                <c:pt idx="556">
                  <c:v>1.23902</c:v>
                </c:pt>
                <c:pt idx="557">
                  <c:v>1.23881</c:v>
                </c:pt>
                <c:pt idx="558">
                  <c:v>1.23865</c:v>
                </c:pt>
                <c:pt idx="559">
                  <c:v>1.23864</c:v>
                </c:pt>
                <c:pt idx="560">
                  <c:v>1.23852</c:v>
                </c:pt>
                <c:pt idx="561">
                  <c:v>1.23846</c:v>
                </c:pt>
                <c:pt idx="562">
                  <c:v>1.23842</c:v>
                </c:pt>
                <c:pt idx="563">
                  <c:v>1.2384</c:v>
                </c:pt>
                <c:pt idx="564">
                  <c:v>1.23836</c:v>
                </c:pt>
                <c:pt idx="565">
                  <c:v>1.23819</c:v>
                </c:pt>
                <c:pt idx="566">
                  <c:v>1.238</c:v>
                </c:pt>
                <c:pt idx="567">
                  <c:v>1.23799</c:v>
                </c:pt>
                <c:pt idx="568">
                  <c:v>1.2379</c:v>
                </c:pt>
                <c:pt idx="569">
                  <c:v>1.23781</c:v>
                </c:pt>
                <c:pt idx="570">
                  <c:v>1.2378</c:v>
                </c:pt>
                <c:pt idx="571">
                  <c:v>1.23768</c:v>
                </c:pt>
                <c:pt idx="572">
                  <c:v>1.23752</c:v>
                </c:pt>
                <c:pt idx="573">
                  <c:v>1.23749</c:v>
                </c:pt>
                <c:pt idx="574">
                  <c:v>1.2374</c:v>
                </c:pt>
                <c:pt idx="575">
                  <c:v>1.23739</c:v>
                </c:pt>
                <c:pt idx="576">
                  <c:v>1.23734</c:v>
                </c:pt>
                <c:pt idx="577">
                  <c:v>1.237</c:v>
                </c:pt>
                <c:pt idx="578">
                  <c:v>1.23695</c:v>
                </c:pt>
                <c:pt idx="579">
                  <c:v>1.23683</c:v>
                </c:pt>
                <c:pt idx="580">
                  <c:v>1.23682</c:v>
                </c:pt>
                <c:pt idx="581">
                  <c:v>1.23671</c:v>
                </c:pt>
                <c:pt idx="582">
                  <c:v>1.23663</c:v>
                </c:pt>
                <c:pt idx="583">
                  <c:v>1.23659</c:v>
                </c:pt>
                <c:pt idx="584">
                  <c:v>1.23657</c:v>
                </c:pt>
                <c:pt idx="585">
                  <c:v>1.23651</c:v>
                </c:pt>
                <c:pt idx="586">
                  <c:v>1.23637</c:v>
                </c:pt>
                <c:pt idx="587">
                  <c:v>1.23623</c:v>
                </c:pt>
                <c:pt idx="588">
                  <c:v>1.23621</c:v>
                </c:pt>
                <c:pt idx="589">
                  <c:v>1.23618</c:v>
                </c:pt>
                <c:pt idx="590">
                  <c:v>1.23599</c:v>
                </c:pt>
                <c:pt idx="591">
                  <c:v>1.23593</c:v>
                </c:pt>
                <c:pt idx="592">
                  <c:v>1.23586</c:v>
                </c:pt>
                <c:pt idx="593">
                  <c:v>1.2356</c:v>
                </c:pt>
                <c:pt idx="594">
                  <c:v>1.23559</c:v>
                </c:pt>
                <c:pt idx="595">
                  <c:v>1.23552</c:v>
                </c:pt>
                <c:pt idx="596">
                  <c:v>1.23528</c:v>
                </c:pt>
                <c:pt idx="597">
                  <c:v>1.23527</c:v>
                </c:pt>
                <c:pt idx="598">
                  <c:v>1.23525</c:v>
                </c:pt>
                <c:pt idx="599">
                  <c:v>1.23509</c:v>
                </c:pt>
                <c:pt idx="600">
                  <c:v>1.23481</c:v>
                </c:pt>
                <c:pt idx="601">
                  <c:v>1.23458</c:v>
                </c:pt>
                <c:pt idx="602">
                  <c:v>1.23454</c:v>
                </c:pt>
                <c:pt idx="603">
                  <c:v>1.23432</c:v>
                </c:pt>
                <c:pt idx="604">
                  <c:v>1.23428</c:v>
                </c:pt>
                <c:pt idx="605">
                  <c:v>1.23425</c:v>
                </c:pt>
                <c:pt idx="606">
                  <c:v>1.23421</c:v>
                </c:pt>
                <c:pt idx="607">
                  <c:v>1.2341</c:v>
                </c:pt>
                <c:pt idx="608">
                  <c:v>1.23395</c:v>
                </c:pt>
                <c:pt idx="609">
                  <c:v>1.23389</c:v>
                </c:pt>
                <c:pt idx="610">
                  <c:v>1.23368</c:v>
                </c:pt>
                <c:pt idx="611">
                  <c:v>1.23365</c:v>
                </c:pt>
                <c:pt idx="612">
                  <c:v>1.23363</c:v>
                </c:pt>
                <c:pt idx="613">
                  <c:v>1.23354</c:v>
                </c:pt>
                <c:pt idx="614">
                  <c:v>1.23298</c:v>
                </c:pt>
                <c:pt idx="615">
                  <c:v>1.23298</c:v>
                </c:pt>
                <c:pt idx="616">
                  <c:v>1.23278</c:v>
                </c:pt>
                <c:pt idx="617">
                  <c:v>1.23275</c:v>
                </c:pt>
                <c:pt idx="618">
                  <c:v>1.2326</c:v>
                </c:pt>
                <c:pt idx="619">
                  <c:v>1.23245</c:v>
                </c:pt>
                <c:pt idx="620">
                  <c:v>1.23236</c:v>
                </c:pt>
                <c:pt idx="621">
                  <c:v>1.23229</c:v>
                </c:pt>
                <c:pt idx="622">
                  <c:v>1.23223</c:v>
                </c:pt>
                <c:pt idx="623">
                  <c:v>1.23218</c:v>
                </c:pt>
                <c:pt idx="624">
                  <c:v>1.23211</c:v>
                </c:pt>
                <c:pt idx="625">
                  <c:v>1.23203</c:v>
                </c:pt>
                <c:pt idx="626">
                  <c:v>1.23199</c:v>
                </c:pt>
                <c:pt idx="627">
                  <c:v>1.23191</c:v>
                </c:pt>
                <c:pt idx="628">
                  <c:v>1.23191</c:v>
                </c:pt>
                <c:pt idx="629">
                  <c:v>1.2319</c:v>
                </c:pt>
                <c:pt idx="630">
                  <c:v>1.2319</c:v>
                </c:pt>
                <c:pt idx="631">
                  <c:v>1.23176</c:v>
                </c:pt>
                <c:pt idx="632">
                  <c:v>1.23146</c:v>
                </c:pt>
                <c:pt idx="633">
                  <c:v>1.23118</c:v>
                </c:pt>
                <c:pt idx="634">
                  <c:v>1.23101</c:v>
                </c:pt>
                <c:pt idx="635">
                  <c:v>1.23028</c:v>
                </c:pt>
                <c:pt idx="636">
                  <c:v>1.23027</c:v>
                </c:pt>
                <c:pt idx="637">
                  <c:v>1.23016</c:v>
                </c:pt>
                <c:pt idx="638">
                  <c:v>1.22998</c:v>
                </c:pt>
                <c:pt idx="639">
                  <c:v>1.2297</c:v>
                </c:pt>
                <c:pt idx="640">
                  <c:v>1.22962</c:v>
                </c:pt>
                <c:pt idx="641">
                  <c:v>1.2296</c:v>
                </c:pt>
                <c:pt idx="642">
                  <c:v>1.22955</c:v>
                </c:pt>
                <c:pt idx="643">
                  <c:v>1.22935</c:v>
                </c:pt>
                <c:pt idx="644">
                  <c:v>1.22906</c:v>
                </c:pt>
                <c:pt idx="645">
                  <c:v>1.22892</c:v>
                </c:pt>
                <c:pt idx="646">
                  <c:v>1.22882</c:v>
                </c:pt>
                <c:pt idx="647">
                  <c:v>1.22881</c:v>
                </c:pt>
                <c:pt idx="648">
                  <c:v>1.22872</c:v>
                </c:pt>
                <c:pt idx="649">
                  <c:v>1.22851</c:v>
                </c:pt>
                <c:pt idx="650">
                  <c:v>1.22807</c:v>
                </c:pt>
                <c:pt idx="651">
                  <c:v>1.22766</c:v>
                </c:pt>
                <c:pt idx="652">
                  <c:v>1.22762</c:v>
                </c:pt>
                <c:pt idx="653">
                  <c:v>1.22721</c:v>
                </c:pt>
                <c:pt idx="654">
                  <c:v>1.22706</c:v>
                </c:pt>
                <c:pt idx="655">
                  <c:v>1.22689</c:v>
                </c:pt>
                <c:pt idx="656">
                  <c:v>1.22674</c:v>
                </c:pt>
                <c:pt idx="657">
                  <c:v>1.22674</c:v>
                </c:pt>
                <c:pt idx="658">
                  <c:v>1.2262</c:v>
                </c:pt>
                <c:pt idx="659">
                  <c:v>1.22617</c:v>
                </c:pt>
                <c:pt idx="660">
                  <c:v>1.22612</c:v>
                </c:pt>
                <c:pt idx="661">
                  <c:v>1.22601</c:v>
                </c:pt>
                <c:pt idx="662">
                  <c:v>1.22596</c:v>
                </c:pt>
                <c:pt idx="663">
                  <c:v>1.22569</c:v>
                </c:pt>
                <c:pt idx="664">
                  <c:v>1.22551</c:v>
                </c:pt>
                <c:pt idx="665">
                  <c:v>1.22512</c:v>
                </c:pt>
                <c:pt idx="666">
                  <c:v>1.22491</c:v>
                </c:pt>
                <c:pt idx="667">
                  <c:v>1.22481</c:v>
                </c:pt>
                <c:pt idx="668">
                  <c:v>1.2246</c:v>
                </c:pt>
                <c:pt idx="669">
                  <c:v>1.22452</c:v>
                </c:pt>
                <c:pt idx="670">
                  <c:v>1.22436</c:v>
                </c:pt>
                <c:pt idx="671">
                  <c:v>1.22428</c:v>
                </c:pt>
                <c:pt idx="672">
                  <c:v>1.2242</c:v>
                </c:pt>
                <c:pt idx="673">
                  <c:v>1.22393</c:v>
                </c:pt>
                <c:pt idx="674">
                  <c:v>1.22388</c:v>
                </c:pt>
                <c:pt idx="675">
                  <c:v>1.22378</c:v>
                </c:pt>
                <c:pt idx="676">
                  <c:v>1.22359</c:v>
                </c:pt>
                <c:pt idx="677">
                  <c:v>1.22335</c:v>
                </c:pt>
                <c:pt idx="678">
                  <c:v>1.22324</c:v>
                </c:pt>
                <c:pt idx="679">
                  <c:v>1.22264</c:v>
                </c:pt>
                <c:pt idx="680">
                  <c:v>1.2223</c:v>
                </c:pt>
                <c:pt idx="681">
                  <c:v>1.22216</c:v>
                </c:pt>
                <c:pt idx="682">
                  <c:v>1.22191</c:v>
                </c:pt>
                <c:pt idx="683">
                  <c:v>1.22186</c:v>
                </c:pt>
                <c:pt idx="684">
                  <c:v>1.22137</c:v>
                </c:pt>
                <c:pt idx="685">
                  <c:v>1.22135</c:v>
                </c:pt>
                <c:pt idx="686">
                  <c:v>1.22104</c:v>
                </c:pt>
                <c:pt idx="687">
                  <c:v>1.22072</c:v>
                </c:pt>
                <c:pt idx="688">
                  <c:v>1.22068</c:v>
                </c:pt>
                <c:pt idx="689">
                  <c:v>1.2206</c:v>
                </c:pt>
                <c:pt idx="690">
                  <c:v>1.22032</c:v>
                </c:pt>
                <c:pt idx="691">
                  <c:v>1.22016</c:v>
                </c:pt>
                <c:pt idx="692">
                  <c:v>1.22015</c:v>
                </c:pt>
                <c:pt idx="693">
                  <c:v>1.22014</c:v>
                </c:pt>
                <c:pt idx="694">
                  <c:v>1.21995</c:v>
                </c:pt>
                <c:pt idx="695">
                  <c:v>1.21953</c:v>
                </c:pt>
                <c:pt idx="696">
                  <c:v>1.21936</c:v>
                </c:pt>
                <c:pt idx="697">
                  <c:v>1.21922</c:v>
                </c:pt>
                <c:pt idx="698">
                  <c:v>1.2192</c:v>
                </c:pt>
                <c:pt idx="699">
                  <c:v>1.21915</c:v>
                </c:pt>
                <c:pt idx="700">
                  <c:v>1.21888</c:v>
                </c:pt>
                <c:pt idx="701">
                  <c:v>1.21876</c:v>
                </c:pt>
                <c:pt idx="702">
                  <c:v>1.21815</c:v>
                </c:pt>
                <c:pt idx="703">
                  <c:v>1.21801</c:v>
                </c:pt>
                <c:pt idx="704">
                  <c:v>1.21779</c:v>
                </c:pt>
                <c:pt idx="705">
                  <c:v>1.21766</c:v>
                </c:pt>
                <c:pt idx="706">
                  <c:v>1.21764</c:v>
                </c:pt>
                <c:pt idx="707">
                  <c:v>1.21734</c:v>
                </c:pt>
                <c:pt idx="708">
                  <c:v>1.21713</c:v>
                </c:pt>
                <c:pt idx="709">
                  <c:v>1.21699</c:v>
                </c:pt>
                <c:pt idx="710">
                  <c:v>1.2169</c:v>
                </c:pt>
                <c:pt idx="711">
                  <c:v>1.21541</c:v>
                </c:pt>
                <c:pt idx="712">
                  <c:v>1.2154</c:v>
                </c:pt>
                <c:pt idx="713">
                  <c:v>1.21487</c:v>
                </c:pt>
                <c:pt idx="714">
                  <c:v>1.21456</c:v>
                </c:pt>
                <c:pt idx="715">
                  <c:v>1.21446</c:v>
                </c:pt>
                <c:pt idx="716">
                  <c:v>1.21444</c:v>
                </c:pt>
                <c:pt idx="717">
                  <c:v>1.21435</c:v>
                </c:pt>
                <c:pt idx="718">
                  <c:v>1.21377</c:v>
                </c:pt>
                <c:pt idx="719">
                  <c:v>1.21371</c:v>
                </c:pt>
                <c:pt idx="720">
                  <c:v>1.21359</c:v>
                </c:pt>
                <c:pt idx="721">
                  <c:v>1.21338</c:v>
                </c:pt>
                <c:pt idx="722">
                  <c:v>1.21297</c:v>
                </c:pt>
                <c:pt idx="723">
                  <c:v>1.21268</c:v>
                </c:pt>
                <c:pt idx="724">
                  <c:v>1.21222</c:v>
                </c:pt>
                <c:pt idx="725">
                  <c:v>1.21194</c:v>
                </c:pt>
                <c:pt idx="726">
                  <c:v>1.21187</c:v>
                </c:pt>
                <c:pt idx="727">
                  <c:v>1.21183</c:v>
                </c:pt>
                <c:pt idx="728">
                  <c:v>1.21159</c:v>
                </c:pt>
                <c:pt idx="729">
                  <c:v>1.21113</c:v>
                </c:pt>
                <c:pt idx="730">
                  <c:v>1.20948</c:v>
                </c:pt>
                <c:pt idx="731">
                  <c:v>1.20903</c:v>
                </c:pt>
                <c:pt idx="732">
                  <c:v>1.20867</c:v>
                </c:pt>
                <c:pt idx="733">
                  <c:v>1.20864</c:v>
                </c:pt>
                <c:pt idx="734">
                  <c:v>1.20812</c:v>
                </c:pt>
                <c:pt idx="735">
                  <c:v>1.20753</c:v>
                </c:pt>
                <c:pt idx="736">
                  <c:v>1.20696</c:v>
                </c:pt>
                <c:pt idx="737">
                  <c:v>1.20492</c:v>
                </c:pt>
                <c:pt idx="738">
                  <c:v>1.20375</c:v>
                </c:pt>
                <c:pt idx="739">
                  <c:v>1.2037</c:v>
                </c:pt>
                <c:pt idx="740">
                  <c:v>1.20332</c:v>
                </c:pt>
                <c:pt idx="741">
                  <c:v>1.20282</c:v>
                </c:pt>
                <c:pt idx="742">
                  <c:v>1.20242</c:v>
                </c:pt>
                <c:pt idx="743">
                  <c:v>1.20237</c:v>
                </c:pt>
                <c:pt idx="744">
                  <c:v>1.20046</c:v>
                </c:pt>
                <c:pt idx="745">
                  <c:v>1.19955</c:v>
                </c:pt>
                <c:pt idx="746">
                  <c:v>1.19946</c:v>
                </c:pt>
                <c:pt idx="747">
                  <c:v>1.19907</c:v>
                </c:pt>
                <c:pt idx="748">
                  <c:v>1.19678</c:v>
                </c:pt>
                <c:pt idx="749">
                  <c:v>1.19601</c:v>
                </c:pt>
                <c:pt idx="750">
                  <c:v>1.19515</c:v>
                </c:pt>
                <c:pt idx="751">
                  <c:v>1.19283</c:v>
                </c:pt>
                <c:pt idx="752">
                  <c:v>1.18744</c:v>
                </c:pt>
                <c:pt idx="753">
                  <c:v>1.18045</c:v>
                </c:pt>
                <c:pt idx="754">
                  <c:v>1.1797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0837208"/>
        <c:axId val="-2063741480"/>
      </c:scatterChart>
      <c:valAx>
        <c:axId val="-2060837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rank order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63741480"/>
        <c:crosses val="autoZero"/>
        <c:crossBetween val="midCat"/>
      </c:valAx>
      <c:valAx>
        <c:axId val="-2063741480"/>
        <c:scaling>
          <c:orientation val="minMax"/>
          <c:min val="1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gust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0837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ASOS station gust factors (July 2016)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'GF_1min rank'!$L$1</c:f>
              <c:strCache>
                <c:ptCount val="1"/>
                <c:pt idx="0">
                  <c:v>GF_1min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'GF_1min rank'!$L$2:$L$756</c:f>
              <c:numCache>
                <c:formatCode>General</c:formatCode>
                <c:ptCount val="755"/>
                <c:pt idx="0">
                  <c:v>1.71981</c:v>
                </c:pt>
                <c:pt idx="1">
                  <c:v>1.69242</c:v>
                </c:pt>
                <c:pt idx="2">
                  <c:v>1.67865</c:v>
                </c:pt>
                <c:pt idx="3">
                  <c:v>1.67144</c:v>
                </c:pt>
                <c:pt idx="4">
                  <c:v>1.65844</c:v>
                </c:pt>
                <c:pt idx="5">
                  <c:v>1.64977</c:v>
                </c:pt>
                <c:pt idx="6">
                  <c:v>1.64356</c:v>
                </c:pt>
                <c:pt idx="7">
                  <c:v>1.63876</c:v>
                </c:pt>
                <c:pt idx="8">
                  <c:v>1.60408</c:v>
                </c:pt>
                <c:pt idx="9">
                  <c:v>1.59428</c:v>
                </c:pt>
                <c:pt idx="10">
                  <c:v>1.59348</c:v>
                </c:pt>
                <c:pt idx="11">
                  <c:v>1.54143</c:v>
                </c:pt>
                <c:pt idx="12">
                  <c:v>1.53452</c:v>
                </c:pt>
                <c:pt idx="13">
                  <c:v>1.4928</c:v>
                </c:pt>
                <c:pt idx="14">
                  <c:v>1.47895</c:v>
                </c:pt>
                <c:pt idx="15">
                  <c:v>1.47165</c:v>
                </c:pt>
                <c:pt idx="16">
                  <c:v>1.47128</c:v>
                </c:pt>
                <c:pt idx="17">
                  <c:v>1.4646</c:v>
                </c:pt>
                <c:pt idx="18">
                  <c:v>1.46446</c:v>
                </c:pt>
                <c:pt idx="19">
                  <c:v>1.45197</c:v>
                </c:pt>
                <c:pt idx="20">
                  <c:v>1.45023</c:v>
                </c:pt>
                <c:pt idx="21">
                  <c:v>1.44906</c:v>
                </c:pt>
                <c:pt idx="22">
                  <c:v>1.44835</c:v>
                </c:pt>
                <c:pt idx="23">
                  <c:v>1.43982</c:v>
                </c:pt>
                <c:pt idx="24">
                  <c:v>1.43164</c:v>
                </c:pt>
                <c:pt idx="25">
                  <c:v>1.43081</c:v>
                </c:pt>
                <c:pt idx="26">
                  <c:v>1.42904</c:v>
                </c:pt>
                <c:pt idx="27">
                  <c:v>1.42863</c:v>
                </c:pt>
                <c:pt idx="28">
                  <c:v>1.42568</c:v>
                </c:pt>
                <c:pt idx="29">
                  <c:v>1.42556</c:v>
                </c:pt>
                <c:pt idx="30">
                  <c:v>1.42274</c:v>
                </c:pt>
                <c:pt idx="31">
                  <c:v>1.41843</c:v>
                </c:pt>
                <c:pt idx="32">
                  <c:v>1.41817</c:v>
                </c:pt>
                <c:pt idx="33">
                  <c:v>1.41655</c:v>
                </c:pt>
                <c:pt idx="34">
                  <c:v>1.41637</c:v>
                </c:pt>
                <c:pt idx="35">
                  <c:v>1.41536</c:v>
                </c:pt>
                <c:pt idx="36">
                  <c:v>1.41455</c:v>
                </c:pt>
                <c:pt idx="37">
                  <c:v>1.41109</c:v>
                </c:pt>
                <c:pt idx="38">
                  <c:v>1.40996</c:v>
                </c:pt>
                <c:pt idx="39">
                  <c:v>1.40863</c:v>
                </c:pt>
                <c:pt idx="40">
                  <c:v>1.40217</c:v>
                </c:pt>
                <c:pt idx="41">
                  <c:v>1.40156</c:v>
                </c:pt>
                <c:pt idx="42">
                  <c:v>1.3998</c:v>
                </c:pt>
                <c:pt idx="43">
                  <c:v>1.39744</c:v>
                </c:pt>
                <c:pt idx="44">
                  <c:v>1.39656</c:v>
                </c:pt>
                <c:pt idx="45">
                  <c:v>1.39578</c:v>
                </c:pt>
                <c:pt idx="46">
                  <c:v>1.39518</c:v>
                </c:pt>
                <c:pt idx="47">
                  <c:v>1.39452</c:v>
                </c:pt>
                <c:pt idx="48">
                  <c:v>1.39375</c:v>
                </c:pt>
                <c:pt idx="49">
                  <c:v>1.39351</c:v>
                </c:pt>
                <c:pt idx="50">
                  <c:v>1.3921</c:v>
                </c:pt>
                <c:pt idx="51">
                  <c:v>1.39193</c:v>
                </c:pt>
                <c:pt idx="52">
                  <c:v>1.38936</c:v>
                </c:pt>
                <c:pt idx="53">
                  <c:v>1.38875</c:v>
                </c:pt>
                <c:pt idx="54">
                  <c:v>1.38843</c:v>
                </c:pt>
                <c:pt idx="55">
                  <c:v>1.38607</c:v>
                </c:pt>
                <c:pt idx="56">
                  <c:v>1.38556</c:v>
                </c:pt>
                <c:pt idx="57">
                  <c:v>1.38479</c:v>
                </c:pt>
                <c:pt idx="58">
                  <c:v>1.38476</c:v>
                </c:pt>
                <c:pt idx="59">
                  <c:v>1.38128</c:v>
                </c:pt>
                <c:pt idx="60">
                  <c:v>1.37781</c:v>
                </c:pt>
                <c:pt idx="61">
                  <c:v>1.37751</c:v>
                </c:pt>
                <c:pt idx="62">
                  <c:v>1.37537</c:v>
                </c:pt>
                <c:pt idx="63">
                  <c:v>1.37363</c:v>
                </c:pt>
                <c:pt idx="64">
                  <c:v>1.37347</c:v>
                </c:pt>
                <c:pt idx="65">
                  <c:v>1.37212</c:v>
                </c:pt>
                <c:pt idx="66">
                  <c:v>1.37136</c:v>
                </c:pt>
                <c:pt idx="67">
                  <c:v>1.37119</c:v>
                </c:pt>
                <c:pt idx="68">
                  <c:v>1.37044</c:v>
                </c:pt>
                <c:pt idx="69">
                  <c:v>1.37034</c:v>
                </c:pt>
                <c:pt idx="70">
                  <c:v>1.36779</c:v>
                </c:pt>
                <c:pt idx="71">
                  <c:v>1.36745</c:v>
                </c:pt>
                <c:pt idx="72">
                  <c:v>1.36464</c:v>
                </c:pt>
                <c:pt idx="73">
                  <c:v>1.36305</c:v>
                </c:pt>
                <c:pt idx="74">
                  <c:v>1.36213</c:v>
                </c:pt>
                <c:pt idx="75">
                  <c:v>1.36114</c:v>
                </c:pt>
                <c:pt idx="76">
                  <c:v>1.36059</c:v>
                </c:pt>
                <c:pt idx="77">
                  <c:v>1.35925</c:v>
                </c:pt>
                <c:pt idx="78">
                  <c:v>1.35882</c:v>
                </c:pt>
                <c:pt idx="79">
                  <c:v>1.35803</c:v>
                </c:pt>
                <c:pt idx="80">
                  <c:v>1.35766</c:v>
                </c:pt>
                <c:pt idx="81">
                  <c:v>1.35219</c:v>
                </c:pt>
                <c:pt idx="82">
                  <c:v>1.35029</c:v>
                </c:pt>
                <c:pt idx="83">
                  <c:v>1.34969</c:v>
                </c:pt>
                <c:pt idx="84">
                  <c:v>1.34852</c:v>
                </c:pt>
                <c:pt idx="85">
                  <c:v>1.34821</c:v>
                </c:pt>
                <c:pt idx="86">
                  <c:v>1.34805</c:v>
                </c:pt>
                <c:pt idx="87">
                  <c:v>1.34738</c:v>
                </c:pt>
                <c:pt idx="88">
                  <c:v>1.34544</c:v>
                </c:pt>
                <c:pt idx="89">
                  <c:v>1.34505</c:v>
                </c:pt>
                <c:pt idx="90">
                  <c:v>1.34414</c:v>
                </c:pt>
                <c:pt idx="91">
                  <c:v>1.34198</c:v>
                </c:pt>
                <c:pt idx="92">
                  <c:v>1.34189</c:v>
                </c:pt>
                <c:pt idx="93">
                  <c:v>1.34099</c:v>
                </c:pt>
                <c:pt idx="94">
                  <c:v>1.33768</c:v>
                </c:pt>
                <c:pt idx="95">
                  <c:v>1.33547</c:v>
                </c:pt>
                <c:pt idx="96">
                  <c:v>1.33533</c:v>
                </c:pt>
                <c:pt idx="97">
                  <c:v>1.33495</c:v>
                </c:pt>
                <c:pt idx="98">
                  <c:v>1.33447</c:v>
                </c:pt>
                <c:pt idx="99">
                  <c:v>1.33274</c:v>
                </c:pt>
                <c:pt idx="100">
                  <c:v>1.33188</c:v>
                </c:pt>
                <c:pt idx="101">
                  <c:v>1.33128</c:v>
                </c:pt>
                <c:pt idx="102">
                  <c:v>1.33114</c:v>
                </c:pt>
                <c:pt idx="103">
                  <c:v>1.3277</c:v>
                </c:pt>
                <c:pt idx="104">
                  <c:v>1.32647</c:v>
                </c:pt>
                <c:pt idx="105">
                  <c:v>1.32646</c:v>
                </c:pt>
                <c:pt idx="106">
                  <c:v>1.32638</c:v>
                </c:pt>
                <c:pt idx="107">
                  <c:v>1.32596</c:v>
                </c:pt>
                <c:pt idx="108">
                  <c:v>1.32567</c:v>
                </c:pt>
                <c:pt idx="109">
                  <c:v>1.32518</c:v>
                </c:pt>
                <c:pt idx="110">
                  <c:v>1.32491</c:v>
                </c:pt>
                <c:pt idx="111">
                  <c:v>1.32467</c:v>
                </c:pt>
                <c:pt idx="112">
                  <c:v>1.32413</c:v>
                </c:pt>
                <c:pt idx="113">
                  <c:v>1.32327</c:v>
                </c:pt>
                <c:pt idx="114">
                  <c:v>1.32214</c:v>
                </c:pt>
                <c:pt idx="115">
                  <c:v>1.32141</c:v>
                </c:pt>
                <c:pt idx="116">
                  <c:v>1.32098</c:v>
                </c:pt>
                <c:pt idx="117">
                  <c:v>1.32096</c:v>
                </c:pt>
                <c:pt idx="118">
                  <c:v>1.32063</c:v>
                </c:pt>
                <c:pt idx="119">
                  <c:v>1.31886</c:v>
                </c:pt>
                <c:pt idx="120">
                  <c:v>1.31885</c:v>
                </c:pt>
                <c:pt idx="121">
                  <c:v>1.31882</c:v>
                </c:pt>
                <c:pt idx="122">
                  <c:v>1.31857</c:v>
                </c:pt>
                <c:pt idx="123">
                  <c:v>1.31847</c:v>
                </c:pt>
                <c:pt idx="124">
                  <c:v>1.31795</c:v>
                </c:pt>
                <c:pt idx="125">
                  <c:v>1.31768</c:v>
                </c:pt>
                <c:pt idx="126">
                  <c:v>1.31724</c:v>
                </c:pt>
                <c:pt idx="127">
                  <c:v>1.31691</c:v>
                </c:pt>
                <c:pt idx="128">
                  <c:v>1.3162</c:v>
                </c:pt>
                <c:pt idx="129">
                  <c:v>1.31573</c:v>
                </c:pt>
                <c:pt idx="130">
                  <c:v>1.31467</c:v>
                </c:pt>
                <c:pt idx="131">
                  <c:v>1.31462</c:v>
                </c:pt>
                <c:pt idx="132">
                  <c:v>1.31417</c:v>
                </c:pt>
                <c:pt idx="133">
                  <c:v>1.31375</c:v>
                </c:pt>
                <c:pt idx="134">
                  <c:v>1.31324</c:v>
                </c:pt>
                <c:pt idx="135">
                  <c:v>1.31282</c:v>
                </c:pt>
                <c:pt idx="136">
                  <c:v>1.31226</c:v>
                </c:pt>
                <c:pt idx="137">
                  <c:v>1.31148</c:v>
                </c:pt>
                <c:pt idx="138">
                  <c:v>1.31147</c:v>
                </c:pt>
                <c:pt idx="139">
                  <c:v>1.31054</c:v>
                </c:pt>
                <c:pt idx="140">
                  <c:v>1.3101</c:v>
                </c:pt>
                <c:pt idx="141">
                  <c:v>1.30995</c:v>
                </c:pt>
                <c:pt idx="142">
                  <c:v>1.30972</c:v>
                </c:pt>
                <c:pt idx="143">
                  <c:v>1.30882</c:v>
                </c:pt>
                <c:pt idx="144">
                  <c:v>1.3085</c:v>
                </c:pt>
                <c:pt idx="145">
                  <c:v>1.30848</c:v>
                </c:pt>
                <c:pt idx="146">
                  <c:v>1.30846</c:v>
                </c:pt>
                <c:pt idx="147">
                  <c:v>1.30811</c:v>
                </c:pt>
                <c:pt idx="148">
                  <c:v>1.30758</c:v>
                </c:pt>
                <c:pt idx="149">
                  <c:v>1.30733</c:v>
                </c:pt>
                <c:pt idx="150">
                  <c:v>1.30714</c:v>
                </c:pt>
                <c:pt idx="151">
                  <c:v>1.30617</c:v>
                </c:pt>
                <c:pt idx="152">
                  <c:v>1.30592</c:v>
                </c:pt>
                <c:pt idx="153">
                  <c:v>1.30581</c:v>
                </c:pt>
                <c:pt idx="154">
                  <c:v>1.30544</c:v>
                </c:pt>
                <c:pt idx="155">
                  <c:v>1.30519</c:v>
                </c:pt>
                <c:pt idx="156">
                  <c:v>1.30515</c:v>
                </c:pt>
                <c:pt idx="157">
                  <c:v>1.30489</c:v>
                </c:pt>
                <c:pt idx="158">
                  <c:v>1.30427</c:v>
                </c:pt>
                <c:pt idx="159">
                  <c:v>1.30414</c:v>
                </c:pt>
                <c:pt idx="160">
                  <c:v>1.30412</c:v>
                </c:pt>
                <c:pt idx="161">
                  <c:v>1.30375</c:v>
                </c:pt>
                <c:pt idx="162">
                  <c:v>1.30349</c:v>
                </c:pt>
                <c:pt idx="163">
                  <c:v>1.30276</c:v>
                </c:pt>
                <c:pt idx="164">
                  <c:v>1.3026</c:v>
                </c:pt>
                <c:pt idx="165">
                  <c:v>1.30199</c:v>
                </c:pt>
                <c:pt idx="166">
                  <c:v>1.30148</c:v>
                </c:pt>
                <c:pt idx="167">
                  <c:v>1.30131</c:v>
                </c:pt>
                <c:pt idx="168">
                  <c:v>1.30127</c:v>
                </c:pt>
                <c:pt idx="169">
                  <c:v>1.30105</c:v>
                </c:pt>
                <c:pt idx="170">
                  <c:v>1.30049</c:v>
                </c:pt>
                <c:pt idx="171">
                  <c:v>1.3001</c:v>
                </c:pt>
                <c:pt idx="172">
                  <c:v>1.30009</c:v>
                </c:pt>
                <c:pt idx="173">
                  <c:v>1.29995</c:v>
                </c:pt>
                <c:pt idx="174">
                  <c:v>1.29984</c:v>
                </c:pt>
                <c:pt idx="175">
                  <c:v>1.29979</c:v>
                </c:pt>
                <c:pt idx="176">
                  <c:v>1.29961</c:v>
                </c:pt>
                <c:pt idx="177">
                  <c:v>1.29927</c:v>
                </c:pt>
                <c:pt idx="178">
                  <c:v>1.29834</c:v>
                </c:pt>
                <c:pt idx="179">
                  <c:v>1.29816</c:v>
                </c:pt>
                <c:pt idx="180">
                  <c:v>1.29806</c:v>
                </c:pt>
                <c:pt idx="181">
                  <c:v>1.29751</c:v>
                </c:pt>
                <c:pt idx="182">
                  <c:v>1.29691</c:v>
                </c:pt>
                <c:pt idx="183">
                  <c:v>1.29654</c:v>
                </c:pt>
                <c:pt idx="184">
                  <c:v>1.29642</c:v>
                </c:pt>
                <c:pt idx="185">
                  <c:v>1.2963</c:v>
                </c:pt>
                <c:pt idx="186">
                  <c:v>1.29586</c:v>
                </c:pt>
                <c:pt idx="187">
                  <c:v>1.29564</c:v>
                </c:pt>
                <c:pt idx="188">
                  <c:v>1.29538</c:v>
                </c:pt>
                <c:pt idx="189">
                  <c:v>1.29532</c:v>
                </c:pt>
                <c:pt idx="190">
                  <c:v>1.29523</c:v>
                </c:pt>
                <c:pt idx="191">
                  <c:v>1.29517</c:v>
                </c:pt>
                <c:pt idx="192">
                  <c:v>1.29502</c:v>
                </c:pt>
                <c:pt idx="193">
                  <c:v>1.2948</c:v>
                </c:pt>
                <c:pt idx="194">
                  <c:v>1.29429</c:v>
                </c:pt>
                <c:pt idx="195">
                  <c:v>1.29402</c:v>
                </c:pt>
                <c:pt idx="196">
                  <c:v>1.2939</c:v>
                </c:pt>
                <c:pt idx="197">
                  <c:v>1.29388</c:v>
                </c:pt>
                <c:pt idx="198">
                  <c:v>1.29367</c:v>
                </c:pt>
                <c:pt idx="199">
                  <c:v>1.29362</c:v>
                </c:pt>
                <c:pt idx="200">
                  <c:v>1.2934</c:v>
                </c:pt>
                <c:pt idx="201">
                  <c:v>1.29338</c:v>
                </c:pt>
                <c:pt idx="202">
                  <c:v>1.29272</c:v>
                </c:pt>
                <c:pt idx="203">
                  <c:v>1.29231</c:v>
                </c:pt>
                <c:pt idx="204">
                  <c:v>1.29183</c:v>
                </c:pt>
                <c:pt idx="205">
                  <c:v>1.29144</c:v>
                </c:pt>
                <c:pt idx="206">
                  <c:v>1.29129</c:v>
                </c:pt>
                <c:pt idx="207">
                  <c:v>1.29126</c:v>
                </c:pt>
                <c:pt idx="208">
                  <c:v>1.29063</c:v>
                </c:pt>
                <c:pt idx="209">
                  <c:v>1.29054</c:v>
                </c:pt>
                <c:pt idx="210">
                  <c:v>1.2903</c:v>
                </c:pt>
                <c:pt idx="211">
                  <c:v>1.29026</c:v>
                </c:pt>
                <c:pt idx="212">
                  <c:v>1.29012</c:v>
                </c:pt>
                <c:pt idx="213">
                  <c:v>1.29003</c:v>
                </c:pt>
                <c:pt idx="214">
                  <c:v>1.28999</c:v>
                </c:pt>
                <c:pt idx="215">
                  <c:v>1.28995</c:v>
                </c:pt>
                <c:pt idx="216">
                  <c:v>1.28978</c:v>
                </c:pt>
                <c:pt idx="217">
                  <c:v>1.28977</c:v>
                </c:pt>
                <c:pt idx="218">
                  <c:v>1.28976</c:v>
                </c:pt>
                <c:pt idx="219">
                  <c:v>1.28964</c:v>
                </c:pt>
                <c:pt idx="220">
                  <c:v>1.28935</c:v>
                </c:pt>
                <c:pt idx="221">
                  <c:v>1.28863</c:v>
                </c:pt>
                <c:pt idx="222">
                  <c:v>1.28841</c:v>
                </c:pt>
                <c:pt idx="223">
                  <c:v>1.28816</c:v>
                </c:pt>
                <c:pt idx="224">
                  <c:v>1.288</c:v>
                </c:pt>
                <c:pt idx="225">
                  <c:v>1.28797</c:v>
                </c:pt>
                <c:pt idx="226">
                  <c:v>1.28791</c:v>
                </c:pt>
                <c:pt idx="227">
                  <c:v>1.28759</c:v>
                </c:pt>
                <c:pt idx="228">
                  <c:v>1.2869</c:v>
                </c:pt>
                <c:pt idx="229">
                  <c:v>1.28673</c:v>
                </c:pt>
                <c:pt idx="230">
                  <c:v>1.2863</c:v>
                </c:pt>
                <c:pt idx="231">
                  <c:v>1.28622</c:v>
                </c:pt>
                <c:pt idx="232">
                  <c:v>1.28615</c:v>
                </c:pt>
                <c:pt idx="233">
                  <c:v>1.28602</c:v>
                </c:pt>
                <c:pt idx="234">
                  <c:v>1.28542</c:v>
                </c:pt>
                <c:pt idx="235">
                  <c:v>1.28538</c:v>
                </c:pt>
                <c:pt idx="236">
                  <c:v>1.28524</c:v>
                </c:pt>
                <c:pt idx="237">
                  <c:v>1.28513</c:v>
                </c:pt>
                <c:pt idx="238">
                  <c:v>1.28459</c:v>
                </c:pt>
                <c:pt idx="239">
                  <c:v>1.28415</c:v>
                </c:pt>
                <c:pt idx="240">
                  <c:v>1.2841</c:v>
                </c:pt>
                <c:pt idx="241">
                  <c:v>1.28405</c:v>
                </c:pt>
                <c:pt idx="242">
                  <c:v>1.28382</c:v>
                </c:pt>
                <c:pt idx="243">
                  <c:v>1.2838</c:v>
                </c:pt>
                <c:pt idx="244">
                  <c:v>1.2837</c:v>
                </c:pt>
                <c:pt idx="245">
                  <c:v>1.28368</c:v>
                </c:pt>
                <c:pt idx="246">
                  <c:v>1.2835</c:v>
                </c:pt>
                <c:pt idx="247">
                  <c:v>1.28335</c:v>
                </c:pt>
                <c:pt idx="248">
                  <c:v>1.28327</c:v>
                </c:pt>
                <c:pt idx="249">
                  <c:v>1.28292</c:v>
                </c:pt>
                <c:pt idx="250">
                  <c:v>1.28288</c:v>
                </c:pt>
                <c:pt idx="251">
                  <c:v>1.28287</c:v>
                </c:pt>
                <c:pt idx="252">
                  <c:v>1.2827</c:v>
                </c:pt>
                <c:pt idx="253">
                  <c:v>1.28251</c:v>
                </c:pt>
                <c:pt idx="254">
                  <c:v>1.28202</c:v>
                </c:pt>
                <c:pt idx="255">
                  <c:v>1.28151</c:v>
                </c:pt>
                <c:pt idx="256">
                  <c:v>1.2814</c:v>
                </c:pt>
                <c:pt idx="257">
                  <c:v>1.28133</c:v>
                </c:pt>
                <c:pt idx="258">
                  <c:v>1.28132</c:v>
                </c:pt>
                <c:pt idx="259">
                  <c:v>1.2813</c:v>
                </c:pt>
                <c:pt idx="260">
                  <c:v>1.28101</c:v>
                </c:pt>
                <c:pt idx="261">
                  <c:v>1.28091</c:v>
                </c:pt>
                <c:pt idx="262">
                  <c:v>1.28072</c:v>
                </c:pt>
                <c:pt idx="263">
                  <c:v>1.28065</c:v>
                </c:pt>
                <c:pt idx="264">
                  <c:v>1.28055</c:v>
                </c:pt>
                <c:pt idx="265">
                  <c:v>1.28023</c:v>
                </c:pt>
                <c:pt idx="266">
                  <c:v>1.2801</c:v>
                </c:pt>
                <c:pt idx="267">
                  <c:v>1.27946</c:v>
                </c:pt>
                <c:pt idx="268">
                  <c:v>1.27921</c:v>
                </c:pt>
                <c:pt idx="269">
                  <c:v>1.27905</c:v>
                </c:pt>
                <c:pt idx="270">
                  <c:v>1.27885</c:v>
                </c:pt>
                <c:pt idx="271">
                  <c:v>1.27885</c:v>
                </c:pt>
                <c:pt idx="272">
                  <c:v>1.27737</c:v>
                </c:pt>
                <c:pt idx="273">
                  <c:v>1.27709</c:v>
                </c:pt>
                <c:pt idx="274">
                  <c:v>1.27705</c:v>
                </c:pt>
                <c:pt idx="275">
                  <c:v>1.27683</c:v>
                </c:pt>
                <c:pt idx="276">
                  <c:v>1.27669</c:v>
                </c:pt>
                <c:pt idx="277">
                  <c:v>1.27653</c:v>
                </c:pt>
                <c:pt idx="278">
                  <c:v>1.27621</c:v>
                </c:pt>
                <c:pt idx="279">
                  <c:v>1.27605</c:v>
                </c:pt>
                <c:pt idx="280">
                  <c:v>1.27603</c:v>
                </c:pt>
                <c:pt idx="281">
                  <c:v>1.27597</c:v>
                </c:pt>
                <c:pt idx="282">
                  <c:v>1.27551</c:v>
                </c:pt>
                <c:pt idx="283">
                  <c:v>1.27526</c:v>
                </c:pt>
                <c:pt idx="284">
                  <c:v>1.27512</c:v>
                </c:pt>
                <c:pt idx="285">
                  <c:v>1.2747</c:v>
                </c:pt>
                <c:pt idx="286">
                  <c:v>1.27439</c:v>
                </c:pt>
                <c:pt idx="287">
                  <c:v>1.2741</c:v>
                </c:pt>
                <c:pt idx="288">
                  <c:v>1.27406</c:v>
                </c:pt>
                <c:pt idx="289">
                  <c:v>1.27403</c:v>
                </c:pt>
                <c:pt idx="290">
                  <c:v>1.27394</c:v>
                </c:pt>
                <c:pt idx="291">
                  <c:v>1.27383</c:v>
                </c:pt>
                <c:pt idx="292">
                  <c:v>1.27369</c:v>
                </c:pt>
                <c:pt idx="293">
                  <c:v>1.27365</c:v>
                </c:pt>
                <c:pt idx="294">
                  <c:v>1.2736</c:v>
                </c:pt>
                <c:pt idx="295">
                  <c:v>1.27359</c:v>
                </c:pt>
                <c:pt idx="296">
                  <c:v>1.27327</c:v>
                </c:pt>
                <c:pt idx="297">
                  <c:v>1.27314</c:v>
                </c:pt>
                <c:pt idx="298">
                  <c:v>1.27302</c:v>
                </c:pt>
                <c:pt idx="299">
                  <c:v>1.27278</c:v>
                </c:pt>
                <c:pt idx="300">
                  <c:v>1.27256</c:v>
                </c:pt>
                <c:pt idx="301">
                  <c:v>1.27248</c:v>
                </c:pt>
                <c:pt idx="302">
                  <c:v>1.27244</c:v>
                </c:pt>
                <c:pt idx="303">
                  <c:v>1.27242</c:v>
                </c:pt>
                <c:pt idx="304">
                  <c:v>1.27221</c:v>
                </c:pt>
                <c:pt idx="305">
                  <c:v>1.27211</c:v>
                </c:pt>
                <c:pt idx="306">
                  <c:v>1.27201</c:v>
                </c:pt>
                <c:pt idx="307">
                  <c:v>1.27178</c:v>
                </c:pt>
                <c:pt idx="308">
                  <c:v>1.27175</c:v>
                </c:pt>
                <c:pt idx="309">
                  <c:v>1.27143</c:v>
                </c:pt>
                <c:pt idx="310">
                  <c:v>1.27132</c:v>
                </c:pt>
                <c:pt idx="311">
                  <c:v>1.27121</c:v>
                </c:pt>
                <c:pt idx="312">
                  <c:v>1.27102</c:v>
                </c:pt>
                <c:pt idx="313">
                  <c:v>1.27093</c:v>
                </c:pt>
                <c:pt idx="314">
                  <c:v>1.27065</c:v>
                </c:pt>
                <c:pt idx="315">
                  <c:v>1.27011</c:v>
                </c:pt>
                <c:pt idx="316">
                  <c:v>1.26983</c:v>
                </c:pt>
                <c:pt idx="317">
                  <c:v>1.26981</c:v>
                </c:pt>
                <c:pt idx="318">
                  <c:v>1.26967</c:v>
                </c:pt>
                <c:pt idx="319">
                  <c:v>1.26949</c:v>
                </c:pt>
                <c:pt idx="320">
                  <c:v>1.26941</c:v>
                </c:pt>
                <c:pt idx="321">
                  <c:v>1.26937</c:v>
                </c:pt>
                <c:pt idx="322">
                  <c:v>1.26924</c:v>
                </c:pt>
                <c:pt idx="323">
                  <c:v>1.26915</c:v>
                </c:pt>
                <c:pt idx="324">
                  <c:v>1.26906</c:v>
                </c:pt>
                <c:pt idx="325">
                  <c:v>1.26905</c:v>
                </c:pt>
                <c:pt idx="326">
                  <c:v>1.26902</c:v>
                </c:pt>
                <c:pt idx="327">
                  <c:v>1.26891</c:v>
                </c:pt>
                <c:pt idx="328">
                  <c:v>1.26889</c:v>
                </c:pt>
                <c:pt idx="329">
                  <c:v>1.26878</c:v>
                </c:pt>
                <c:pt idx="330">
                  <c:v>1.26877</c:v>
                </c:pt>
                <c:pt idx="331">
                  <c:v>1.26862</c:v>
                </c:pt>
                <c:pt idx="332">
                  <c:v>1.26862</c:v>
                </c:pt>
                <c:pt idx="333">
                  <c:v>1.26853</c:v>
                </c:pt>
                <c:pt idx="334">
                  <c:v>1.26851</c:v>
                </c:pt>
                <c:pt idx="335">
                  <c:v>1.26841</c:v>
                </c:pt>
                <c:pt idx="336">
                  <c:v>1.2684</c:v>
                </c:pt>
                <c:pt idx="337">
                  <c:v>1.26834</c:v>
                </c:pt>
                <c:pt idx="338">
                  <c:v>1.26823</c:v>
                </c:pt>
                <c:pt idx="339">
                  <c:v>1.26818</c:v>
                </c:pt>
                <c:pt idx="340">
                  <c:v>1.26805</c:v>
                </c:pt>
                <c:pt idx="341">
                  <c:v>1.26799</c:v>
                </c:pt>
                <c:pt idx="342">
                  <c:v>1.26787</c:v>
                </c:pt>
                <c:pt idx="343">
                  <c:v>1.26743</c:v>
                </c:pt>
                <c:pt idx="344">
                  <c:v>1.26742</c:v>
                </c:pt>
                <c:pt idx="345">
                  <c:v>1.26726</c:v>
                </c:pt>
                <c:pt idx="346">
                  <c:v>1.26723</c:v>
                </c:pt>
                <c:pt idx="347">
                  <c:v>1.26632</c:v>
                </c:pt>
                <c:pt idx="348">
                  <c:v>1.26618</c:v>
                </c:pt>
                <c:pt idx="349">
                  <c:v>1.26609</c:v>
                </c:pt>
                <c:pt idx="350">
                  <c:v>1.26558</c:v>
                </c:pt>
                <c:pt idx="351">
                  <c:v>1.26553</c:v>
                </c:pt>
                <c:pt idx="352">
                  <c:v>1.26542</c:v>
                </c:pt>
                <c:pt idx="353">
                  <c:v>1.26523</c:v>
                </c:pt>
                <c:pt idx="354">
                  <c:v>1.26506</c:v>
                </c:pt>
                <c:pt idx="355">
                  <c:v>1.26495</c:v>
                </c:pt>
                <c:pt idx="356">
                  <c:v>1.26493</c:v>
                </c:pt>
                <c:pt idx="357">
                  <c:v>1.26485</c:v>
                </c:pt>
                <c:pt idx="358">
                  <c:v>1.26468</c:v>
                </c:pt>
                <c:pt idx="359">
                  <c:v>1.26453</c:v>
                </c:pt>
                <c:pt idx="360">
                  <c:v>1.26447</c:v>
                </c:pt>
                <c:pt idx="361">
                  <c:v>1.26435</c:v>
                </c:pt>
                <c:pt idx="362">
                  <c:v>1.26419</c:v>
                </c:pt>
                <c:pt idx="363">
                  <c:v>1.26413</c:v>
                </c:pt>
                <c:pt idx="364">
                  <c:v>1.2639</c:v>
                </c:pt>
                <c:pt idx="365">
                  <c:v>1.2638</c:v>
                </c:pt>
                <c:pt idx="366">
                  <c:v>1.26367</c:v>
                </c:pt>
                <c:pt idx="367">
                  <c:v>1.26343</c:v>
                </c:pt>
                <c:pt idx="368">
                  <c:v>1.2631</c:v>
                </c:pt>
                <c:pt idx="369">
                  <c:v>1.26298</c:v>
                </c:pt>
                <c:pt idx="370">
                  <c:v>1.26293</c:v>
                </c:pt>
                <c:pt idx="371">
                  <c:v>1.26293</c:v>
                </c:pt>
                <c:pt idx="372">
                  <c:v>1.2626</c:v>
                </c:pt>
                <c:pt idx="373">
                  <c:v>1.26259</c:v>
                </c:pt>
                <c:pt idx="374">
                  <c:v>1.26254</c:v>
                </c:pt>
                <c:pt idx="375">
                  <c:v>1.26184</c:v>
                </c:pt>
                <c:pt idx="376">
                  <c:v>1.26179</c:v>
                </c:pt>
                <c:pt idx="377">
                  <c:v>1.2617</c:v>
                </c:pt>
                <c:pt idx="378">
                  <c:v>1.26169</c:v>
                </c:pt>
                <c:pt idx="379">
                  <c:v>1.26147</c:v>
                </c:pt>
                <c:pt idx="380">
                  <c:v>1.26133</c:v>
                </c:pt>
                <c:pt idx="381">
                  <c:v>1.26078</c:v>
                </c:pt>
                <c:pt idx="382">
                  <c:v>1.26074</c:v>
                </c:pt>
                <c:pt idx="383">
                  <c:v>1.26048</c:v>
                </c:pt>
                <c:pt idx="384">
                  <c:v>1.26043</c:v>
                </c:pt>
                <c:pt idx="385">
                  <c:v>1.26036</c:v>
                </c:pt>
                <c:pt idx="386">
                  <c:v>1.26031</c:v>
                </c:pt>
                <c:pt idx="387">
                  <c:v>1.25999</c:v>
                </c:pt>
                <c:pt idx="388">
                  <c:v>1.2599</c:v>
                </c:pt>
                <c:pt idx="389">
                  <c:v>1.25974</c:v>
                </c:pt>
                <c:pt idx="390">
                  <c:v>1.25962</c:v>
                </c:pt>
                <c:pt idx="391">
                  <c:v>1.25957</c:v>
                </c:pt>
                <c:pt idx="392">
                  <c:v>1.25953</c:v>
                </c:pt>
                <c:pt idx="393">
                  <c:v>1.25936</c:v>
                </c:pt>
                <c:pt idx="394">
                  <c:v>1.25935</c:v>
                </c:pt>
                <c:pt idx="395">
                  <c:v>1.25889</c:v>
                </c:pt>
                <c:pt idx="396">
                  <c:v>1.25879</c:v>
                </c:pt>
                <c:pt idx="397">
                  <c:v>1.25876</c:v>
                </c:pt>
                <c:pt idx="398">
                  <c:v>1.25867</c:v>
                </c:pt>
                <c:pt idx="399">
                  <c:v>1.25859</c:v>
                </c:pt>
                <c:pt idx="400">
                  <c:v>1.25834</c:v>
                </c:pt>
                <c:pt idx="401">
                  <c:v>1.25806</c:v>
                </c:pt>
                <c:pt idx="402">
                  <c:v>1.25787</c:v>
                </c:pt>
                <c:pt idx="403">
                  <c:v>1.25782</c:v>
                </c:pt>
                <c:pt idx="404">
                  <c:v>1.25779</c:v>
                </c:pt>
                <c:pt idx="405">
                  <c:v>1.25773</c:v>
                </c:pt>
                <c:pt idx="406">
                  <c:v>1.25768</c:v>
                </c:pt>
                <c:pt idx="407">
                  <c:v>1.2576</c:v>
                </c:pt>
                <c:pt idx="408">
                  <c:v>1.2575</c:v>
                </c:pt>
                <c:pt idx="409">
                  <c:v>1.25749</c:v>
                </c:pt>
                <c:pt idx="410">
                  <c:v>1.25747</c:v>
                </c:pt>
                <c:pt idx="411">
                  <c:v>1.2574</c:v>
                </c:pt>
                <c:pt idx="412">
                  <c:v>1.25679</c:v>
                </c:pt>
                <c:pt idx="413">
                  <c:v>1.25677</c:v>
                </c:pt>
                <c:pt idx="414">
                  <c:v>1.25673</c:v>
                </c:pt>
                <c:pt idx="415">
                  <c:v>1.25667</c:v>
                </c:pt>
                <c:pt idx="416">
                  <c:v>1.25662</c:v>
                </c:pt>
                <c:pt idx="417">
                  <c:v>1.2566</c:v>
                </c:pt>
                <c:pt idx="418">
                  <c:v>1.25631</c:v>
                </c:pt>
                <c:pt idx="419">
                  <c:v>1.25623</c:v>
                </c:pt>
                <c:pt idx="420">
                  <c:v>1.25622</c:v>
                </c:pt>
                <c:pt idx="421">
                  <c:v>1.25554</c:v>
                </c:pt>
                <c:pt idx="422">
                  <c:v>1.25549</c:v>
                </c:pt>
                <c:pt idx="423">
                  <c:v>1.25533</c:v>
                </c:pt>
                <c:pt idx="424">
                  <c:v>1.25531</c:v>
                </c:pt>
                <c:pt idx="425">
                  <c:v>1.25503</c:v>
                </c:pt>
                <c:pt idx="426">
                  <c:v>1.25499</c:v>
                </c:pt>
                <c:pt idx="427">
                  <c:v>1.25456</c:v>
                </c:pt>
                <c:pt idx="428">
                  <c:v>1.25456</c:v>
                </c:pt>
                <c:pt idx="429">
                  <c:v>1.25456</c:v>
                </c:pt>
                <c:pt idx="430">
                  <c:v>1.25436</c:v>
                </c:pt>
                <c:pt idx="431">
                  <c:v>1.25433</c:v>
                </c:pt>
                <c:pt idx="432">
                  <c:v>1.25397</c:v>
                </c:pt>
                <c:pt idx="433">
                  <c:v>1.25395</c:v>
                </c:pt>
                <c:pt idx="434">
                  <c:v>1.25395</c:v>
                </c:pt>
                <c:pt idx="435">
                  <c:v>1.25388</c:v>
                </c:pt>
                <c:pt idx="436">
                  <c:v>1.25377</c:v>
                </c:pt>
                <c:pt idx="437">
                  <c:v>1.25365</c:v>
                </c:pt>
                <c:pt idx="438">
                  <c:v>1.25357</c:v>
                </c:pt>
                <c:pt idx="439">
                  <c:v>1.25354</c:v>
                </c:pt>
                <c:pt idx="440">
                  <c:v>1.25345</c:v>
                </c:pt>
                <c:pt idx="441">
                  <c:v>1.25341</c:v>
                </c:pt>
                <c:pt idx="442">
                  <c:v>1.25316</c:v>
                </c:pt>
                <c:pt idx="443">
                  <c:v>1.25307</c:v>
                </c:pt>
                <c:pt idx="444">
                  <c:v>1.25303</c:v>
                </c:pt>
                <c:pt idx="445">
                  <c:v>1.25297</c:v>
                </c:pt>
                <c:pt idx="446">
                  <c:v>1.25291</c:v>
                </c:pt>
                <c:pt idx="447">
                  <c:v>1.25273</c:v>
                </c:pt>
                <c:pt idx="448">
                  <c:v>1.25261</c:v>
                </c:pt>
                <c:pt idx="449">
                  <c:v>1.25259</c:v>
                </c:pt>
                <c:pt idx="450">
                  <c:v>1.25246</c:v>
                </c:pt>
                <c:pt idx="451">
                  <c:v>1.25246</c:v>
                </c:pt>
                <c:pt idx="452">
                  <c:v>1.25244</c:v>
                </c:pt>
                <c:pt idx="453">
                  <c:v>1.25234</c:v>
                </c:pt>
                <c:pt idx="454">
                  <c:v>1.25229</c:v>
                </c:pt>
                <c:pt idx="455">
                  <c:v>1.25202</c:v>
                </c:pt>
                <c:pt idx="456">
                  <c:v>1.2518</c:v>
                </c:pt>
                <c:pt idx="457">
                  <c:v>1.25167</c:v>
                </c:pt>
                <c:pt idx="458">
                  <c:v>1.25162</c:v>
                </c:pt>
                <c:pt idx="459">
                  <c:v>1.25155</c:v>
                </c:pt>
                <c:pt idx="460">
                  <c:v>1.25135</c:v>
                </c:pt>
                <c:pt idx="461">
                  <c:v>1.25119</c:v>
                </c:pt>
                <c:pt idx="462">
                  <c:v>1.25097</c:v>
                </c:pt>
                <c:pt idx="463">
                  <c:v>1.25091</c:v>
                </c:pt>
                <c:pt idx="464">
                  <c:v>1.25086</c:v>
                </c:pt>
                <c:pt idx="465">
                  <c:v>1.25084</c:v>
                </c:pt>
                <c:pt idx="466">
                  <c:v>1.2508</c:v>
                </c:pt>
                <c:pt idx="467">
                  <c:v>1.25079</c:v>
                </c:pt>
                <c:pt idx="468">
                  <c:v>1.25073</c:v>
                </c:pt>
                <c:pt idx="469">
                  <c:v>1.25071</c:v>
                </c:pt>
                <c:pt idx="470">
                  <c:v>1.25041</c:v>
                </c:pt>
                <c:pt idx="471">
                  <c:v>1.25036</c:v>
                </c:pt>
                <c:pt idx="472">
                  <c:v>1.25</c:v>
                </c:pt>
                <c:pt idx="473">
                  <c:v>1.24989</c:v>
                </c:pt>
                <c:pt idx="474">
                  <c:v>1.2498</c:v>
                </c:pt>
                <c:pt idx="475">
                  <c:v>1.24951</c:v>
                </c:pt>
                <c:pt idx="476">
                  <c:v>1.24934</c:v>
                </c:pt>
                <c:pt idx="477">
                  <c:v>1.2493</c:v>
                </c:pt>
                <c:pt idx="478">
                  <c:v>1.24924</c:v>
                </c:pt>
                <c:pt idx="479">
                  <c:v>1.24917</c:v>
                </c:pt>
                <c:pt idx="480">
                  <c:v>1.24888</c:v>
                </c:pt>
                <c:pt idx="481">
                  <c:v>1.24859</c:v>
                </c:pt>
                <c:pt idx="482">
                  <c:v>1.24835</c:v>
                </c:pt>
                <c:pt idx="483">
                  <c:v>1.24833</c:v>
                </c:pt>
                <c:pt idx="484">
                  <c:v>1.24827</c:v>
                </c:pt>
                <c:pt idx="485">
                  <c:v>1.24819</c:v>
                </c:pt>
                <c:pt idx="486">
                  <c:v>1.24817</c:v>
                </c:pt>
                <c:pt idx="487">
                  <c:v>1.24807</c:v>
                </c:pt>
                <c:pt idx="488">
                  <c:v>1.24802</c:v>
                </c:pt>
                <c:pt idx="489">
                  <c:v>1.24759</c:v>
                </c:pt>
                <c:pt idx="490">
                  <c:v>1.24756</c:v>
                </c:pt>
                <c:pt idx="491">
                  <c:v>1.24751</c:v>
                </c:pt>
                <c:pt idx="492">
                  <c:v>1.24749</c:v>
                </c:pt>
                <c:pt idx="493">
                  <c:v>1.24728</c:v>
                </c:pt>
                <c:pt idx="494">
                  <c:v>1.24725</c:v>
                </c:pt>
                <c:pt idx="495">
                  <c:v>1.24723</c:v>
                </c:pt>
                <c:pt idx="496">
                  <c:v>1.24686</c:v>
                </c:pt>
                <c:pt idx="497">
                  <c:v>1.24673</c:v>
                </c:pt>
                <c:pt idx="498">
                  <c:v>1.24673</c:v>
                </c:pt>
                <c:pt idx="499">
                  <c:v>1.24672</c:v>
                </c:pt>
                <c:pt idx="500">
                  <c:v>1.24661</c:v>
                </c:pt>
                <c:pt idx="501">
                  <c:v>1.2466</c:v>
                </c:pt>
                <c:pt idx="502">
                  <c:v>1.24649</c:v>
                </c:pt>
                <c:pt idx="503">
                  <c:v>1.24636</c:v>
                </c:pt>
                <c:pt idx="504">
                  <c:v>1.24629</c:v>
                </c:pt>
                <c:pt idx="505">
                  <c:v>1.24625</c:v>
                </c:pt>
                <c:pt idx="506">
                  <c:v>1.24612</c:v>
                </c:pt>
                <c:pt idx="507">
                  <c:v>1.24579</c:v>
                </c:pt>
                <c:pt idx="508">
                  <c:v>1.24561</c:v>
                </c:pt>
                <c:pt idx="509">
                  <c:v>1.2456</c:v>
                </c:pt>
                <c:pt idx="510">
                  <c:v>1.2456</c:v>
                </c:pt>
                <c:pt idx="511">
                  <c:v>1.24557</c:v>
                </c:pt>
                <c:pt idx="512">
                  <c:v>1.24555</c:v>
                </c:pt>
                <c:pt idx="513">
                  <c:v>1.24535</c:v>
                </c:pt>
                <c:pt idx="514">
                  <c:v>1.24533</c:v>
                </c:pt>
                <c:pt idx="515">
                  <c:v>1.2453</c:v>
                </c:pt>
                <c:pt idx="516">
                  <c:v>1.24518</c:v>
                </c:pt>
                <c:pt idx="517">
                  <c:v>1.2448</c:v>
                </c:pt>
                <c:pt idx="518">
                  <c:v>1.24477</c:v>
                </c:pt>
                <c:pt idx="519">
                  <c:v>1.24477</c:v>
                </c:pt>
                <c:pt idx="520">
                  <c:v>1.24467</c:v>
                </c:pt>
                <c:pt idx="521">
                  <c:v>1.24466</c:v>
                </c:pt>
                <c:pt idx="522">
                  <c:v>1.24457</c:v>
                </c:pt>
                <c:pt idx="523">
                  <c:v>1.24453</c:v>
                </c:pt>
                <c:pt idx="524">
                  <c:v>1.24437</c:v>
                </c:pt>
                <c:pt idx="525">
                  <c:v>1.24422</c:v>
                </c:pt>
                <c:pt idx="526">
                  <c:v>1.24396</c:v>
                </c:pt>
                <c:pt idx="527">
                  <c:v>1.24391</c:v>
                </c:pt>
                <c:pt idx="528">
                  <c:v>1.24365</c:v>
                </c:pt>
                <c:pt idx="529">
                  <c:v>1.2433</c:v>
                </c:pt>
                <c:pt idx="530">
                  <c:v>1.24308</c:v>
                </c:pt>
                <c:pt idx="531">
                  <c:v>1.24302</c:v>
                </c:pt>
                <c:pt idx="532">
                  <c:v>1.24286</c:v>
                </c:pt>
                <c:pt idx="533">
                  <c:v>1.24229</c:v>
                </c:pt>
                <c:pt idx="534">
                  <c:v>1.24216</c:v>
                </c:pt>
                <c:pt idx="535">
                  <c:v>1.24207</c:v>
                </c:pt>
                <c:pt idx="536">
                  <c:v>1.24199</c:v>
                </c:pt>
                <c:pt idx="537">
                  <c:v>1.24195</c:v>
                </c:pt>
                <c:pt idx="538">
                  <c:v>1.24176</c:v>
                </c:pt>
                <c:pt idx="539">
                  <c:v>1.24163</c:v>
                </c:pt>
                <c:pt idx="540">
                  <c:v>1.24163</c:v>
                </c:pt>
                <c:pt idx="541">
                  <c:v>1.24162</c:v>
                </c:pt>
                <c:pt idx="542">
                  <c:v>1.2415</c:v>
                </c:pt>
                <c:pt idx="543">
                  <c:v>1.24108</c:v>
                </c:pt>
                <c:pt idx="544">
                  <c:v>1.24102</c:v>
                </c:pt>
                <c:pt idx="545">
                  <c:v>1.24102</c:v>
                </c:pt>
                <c:pt idx="546">
                  <c:v>1.241</c:v>
                </c:pt>
                <c:pt idx="547">
                  <c:v>1.24097</c:v>
                </c:pt>
                <c:pt idx="548">
                  <c:v>1.24072</c:v>
                </c:pt>
                <c:pt idx="549">
                  <c:v>1.2402</c:v>
                </c:pt>
                <c:pt idx="550">
                  <c:v>1.23995</c:v>
                </c:pt>
                <c:pt idx="551">
                  <c:v>1.23982</c:v>
                </c:pt>
                <c:pt idx="552">
                  <c:v>1.23935</c:v>
                </c:pt>
                <c:pt idx="553">
                  <c:v>1.2393</c:v>
                </c:pt>
                <c:pt idx="554">
                  <c:v>1.23929</c:v>
                </c:pt>
                <c:pt idx="555">
                  <c:v>1.23904</c:v>
                </c:pt>
                <c:pt idx="556">
                  <c:v>1.23902</c:v>
                </c:pt>
                <c:pt idx="557">
                  <c:v>1.23881</c:v>
                </c:pt>
                <c:pt idx="558">
                  <c:v>1.23865</c:v>
                </c:pt>
                <c:pt idx="559">
                  <c:v>1.23864</c:v>
                </c:pt>
                <c:pt idx="560">
                  <c:v>1.23852</c:v>
                </c:pt>
                <c:pt idx="561">
                  <c:v>1.23846</c:v>
                </c:pt>
                <c:pt idx="562">
                  <c:v>1.23842</c:v>
                </c:pt>
                <c:pt idx="563">
                  <c:v>1.2384</c:v>
                </c:pt>
                <c:pt idx="564">
                  <c:v>1.23836</c:v>
                </c:pt>
                <c:pt idx="565">
                  <c:v>1.23819</c:v>
                </c:pt>
                <c:pt idx="566">
                  <c:v>1.238</c:v>
                </c:pt>
                <c:pt idx="567">
                  <c:v>1.23799</c:v>
                </c:pt>
                <c:pt idx="568">
                  <c:v>1.2379</c:v>
                </c:pt>
                <c:pt idx="569">
                  <c:v>1.23781</c:v>
                </c:pt>
                <c:pt idx="570">
                  <c:v>1.2378</c:v>
                </c:pt>
                <c:pt idx="571">
                  <c:v>1.23768</c:v>
                </c:pt>
                <c:pt idx="572">
                  <c:v>1.23752</c:v>
                </c:pt>
                <c:pt idx="573">
                  <c:v>1.23749</c:v>
                </c:pt>
                <c:pt idx="574">
                  <c:v>1.2374</c:v>
                </c:pt>
                <c:pt idx="575">
                  <c:v>1.23739</c:v>
                </c:pt>
                <c:pt idx="576">
                  <c:v>1.23734</c:v>
                </c:pt>
                <c:pt idx="577">
                  <c:v>1.237</c:v>
                </c:pt>
                <c:pt idx="578">
                  <c:v>1.23695</c:v>
                </c:pt>
                <c:pt idx="579">
                  <c:v>1.23683</c:v>
                </c:pt>
                <c:pt idx="580">
                  <c:v>1.23682</c:v>
                </c:pt>
                <c:pt idx="581">
                  <c:v>1.23671</c:v>
                </c:pt>
                <c:pt idx="582">
                  <c:v>1.23663</c:v>
                </c:pt>
                <c:pt idx="583">
                  <c:v>1.23659</c:v>
                </c:pt>
                <c:pt idx="584">
                  <c:v>1.23657</c:v>
                </c:pt>
                <c:pt idx="585">
                  <c:v>1.23651</c:v>
                </c:pt>
                <c:pt idx="586">
                  <c:v>1.23637</c:v>
                </c:pt>
                <c:pt idx="587">
                  <c:v>1.23623</c:v>
                </c:pt>
                <c:pt idx="588">
                  <c:v>1.23621</c:v>
                </c:pt>
                <c:pt idx="589">
                  <c:v>1.23618</c:v>
                </c:pt>
                <c:pt idx="590">
                  <c:v>1.23599</c:v>
                </c:pt>
                <c:pt idx="591">
                  <c:v>1.23593</c:v>
                </c:pt>
                <c:pt idx="592">
                  <c:v>1.23586</c:v>
                </c:pt>
                <c:pt idx="593">
                  <c:v>1.2356</c:v>
                </c:pt>
                <c:pt idx="594">
                  <c:v>1.23559</c:v>
                </c:pt>
                <c:pt idx="595">
                  <c:v>1.23552</c:v>
                </c:pt>
                <c:pt idx="596">
                  <c:v>1.23528</c:v>
                </c:pt>
                <c:pt idx="597">
                  <c:v>1.23527</c:v>
                </c:pt>
                <c:pt idx="598">
                  <c:v>1.23525</c:v>
                </c:pt>
                <c:pt idx="599">
                  <c:v>1.23509</c:v>
                </c:pt>
                <c:pt idx="600">
                  <c:v>1.23481</c:v>
                </c:pt>
                <c:pt idx="601">
                  <c:v>1.23458</c:v>
                </c:pt>
                <c:pt idx="602">
                  <c:v>1.23454</c:v>
                </c:pt>
                <c:pt idx="603">
                  <c:v>1.23432</c:v>
                </c:pt>
                <c:pt idx="604">
                  <c:v>1.23428</c:v>
                </c:pt>
                <c:pt idx="605">
                  <c:v>1.23425</c:v>
                </c:pt>
                <c:pt idx="606">
                  <c:v>1.23421</c:v>
                </c:pt>
                <c:pt idx="607">
                  <c:v>1.2341</c:v>
                </c:pt>
                <c:pt idx="608">
                  <c:v>1.23395</c:v>
                </c:pt>
                <c:pt idx="609">
                  <c:v>1.23389</c:v>
                </c:pt>
                <c:pt idx="610">
                  <c:v>1.23368</c:v>
                </c:pt>
                <c:pt idx="611">
                  <c:v>1.23365</c:v>
                </c:pt>
                <c:pt idx="612">
                  <c:v>1.23363</c:v>
                </c:pt>
                <c:pt idx="613">
                  <c:v>1.23354</c:v>
                </c:pt>
                <c:pt idx="614">
                  <c:v>1.23298</c:v>
                </c:pt>
                <c:pt idx="615">
                  <c:v>1.23298</c:v>
                </c:pt>
                <c:pt idx="616">
                  <c:v>1.23278</c:v>
                </c:pt>
                <c:pt idx="617">
                  <c:v>1.23275</c:v>
                </c:pt>
                <c:pt idx="618">
                  <c:v>1.2326</c:v>
                </c:pt>
                <c:pt idx="619">
                  <c:v>1.23245</c:v>
                </c:pt>
                <c:pt idx="620">
                  <c:v>1.23236</c:v>
                </c:pt>
                <c:pt idx="621">
                  <c:v>1.23229</c:v>
                </c:pt>
                <c:pt idx="622">
                  <c:v>1.23223</c:v>
                </c:pt>
                <c:pt idx="623">
                  <c:v>1.23218</c:v>
                </c:pt>
                <c:pt idx="624">
                  <c:v>1.23211</c:v>
                </c:pt>
                <c:pt idx="625">
                  <c:v>1.23203</c:v>
                </c:pt>
                <c:pt idx="626">
                  <c:v>1.23199</c:v>
                </c:pt>
                <c:pt idx="627">
                  <c:v>1.23191</c:v>
                </c:pt>
                <c:pt idx="628">
                  <c:v>1.23191</c:v>
                </c:pt>
                <c:pt idx="629">
                  <c:v>1.2319</c:v>
                </c:pt>
                <c:pt idx="630">
                  <c:v>1.2319</c:v>
                </c:pt>
                <c:pt idx="631">
                  <c:v>1.23176</c:v>
                </c:pt>
                <c:pt idx="632">
                  <c:v>1.23146</c:v>
                </c:pt>
                <c:pt idx="633">
                  <c:v>1.23118</c:v>
                </c:pt>
                <c:pt idx="634">
                  <c:v>1.23101</c:v>
                </c:pt>
                <c:pt idx="635">
                  <c:v>1.23028</c:v>
                </c:pt>
                <c:pt idx="636">
                  <c:v>1.23027</c:v>
                </c:pt>
                <c:pt idx="637">
                  <c:v>1.23016</c:v>
                </c:pt>
                <c:pt idx="638">
                  <c:v>1.22998</c:v>
                </c:pt>
                <c:pt idx="639">
                  <c:v>1.2297</c:v>
                </c:pt>
                <c:pt idx="640">
                  <c:v>1.22962</c:v>
                </c:pt>
                <c:pt idx="641">
                  <c:v>1.2296</c:v>
                </c:pt>
                <c:pt idx="642">
                  <c:v>1.22955</c:v>
                </c:pt>
                <c:pt idx="643">
                  <c:v>1.22935</c:v>
                </c:pt>
                <c:pt idx="644">
                  <c:v>1.22906</c:v>
                </c:pt>
                <c:pt idx="645">
                  <c:v>1.22892</c:v>
                </c:pt>
                <c:pt idx="646">
                  <c:v>1.22882</c:v>
                </c:pt>
                <c:pt idx="647">
                  <c:v>1.22881</c:v>
                </c:pt>
                <c:pt idx="648">
                  <c:v>1.22872</c:v>
                </c:pt>
                <c:pt idx="649">
                  <c:v>1.22851</c:v>
                </c:pt>
                <c:pt idx="650">
                  <c:v>1.22807</c:v>
                </c:pt>
                <c:pt idx="651">
                  <c:v>1.22766</c:v>
                </c:pt>
                <c:pt idx="652">
                  <c:v>1.22762</c:v>
                </c:pt>
                <c:pt idx="653">
                  <c:v>1.22721</c:v>
                </c:pt>
                <c:pt idx="654">
                  <c:v>1.22706</c:v>
                </c:pt>
                <c:pt idx="655">
                  <c:v>1.22689</c:v>
                </c:pt>
                <c:pt idx="656">
                  <c:v>1.22674</c:v>
                </c:pt>
                <c:pt idx="657">
                  <c:v>1.22674</c:v>
                </c:pt>
                <c:pt idx="658">
                  <c:v>1.2262</c:v>
                </c:pt>
                <c:pt idx="659">
                  <c:v>1.22617</c:v>
                </c:pt>
                <c:pt idx="660">
                  <c:v>1.22612</c:v>
                </c:pt>
                <c:pt idx="661">
                  <c:v>1.22601</c:v>
                </c:pt>
                <c:pt idx="662">
                  <c:v>1.22596</c:v>
                </c:pt>
                <c:pt idx="663">
                  <c:v>1.22569</c:v>
                </c:pt>
                <c:pt idx="664">
                  <c:v>1.22551</c:v>
                </c:pt>
                <c:pt idx="665">
                  <c:v>1.22512</c:v>
                </c:pt>
                <c:pt idx="666">
                  <c:v>1.22491</c:v>
                </c:pt>
                <c:pt idx="667">
                  <c:v>1.22481</c:v>
                </c:pt>
                <c:pt idx="668">
                  <c:v>1.2246</c:v>
                </c:pt>
                <c:pt idx="669">
                  <c:v>1.22452</c:v>
                </c:pt>
                <c:pt idx="670">
                  <c:v>1.22436</c:v>
                </c:pt>
                <c:pt idx="671">
                  <c:v>1.22428</c:v>
                </c:pt>
                <c:pt idx="672">
                  <c:v>1.2242</c:v>
                </c:pt>
                <c:pt idx="673">
                  <c:v>1.22393</c:v>
                </c:pt>
                <c:pt idx="674">
                  <c:v>1.22388</c:v>
                </c:pt>
                <c:pt idx="675">
                  <c:v>1.22378</c:v>
                </c:pt>
                <c:pt idx="676">
                  <c:v>1.22359</c:v>
                </c:pt>
                <c:pt idx="677">
                  <c:v>1.22335</c:v>
                </c:pt>
                <c:pt idx="678">
                  <c:v>1.22324</c:v>
                </c:pt>
                <c:pt idx="679">
                  <c:v>1.22264</c:v>
                </c:pt>
                <c:pt idx="680">
                  <c:v>1.2223</c:v>
                </c:pt>
                <c:pt idx="681">
                  <c:v>1.22216</c:v>
                </c:pt>
                <c:pt idx="682">
                  <c:v>1.22191</c:v>
                </c:pt>
                <c:pt idx="683">
                  <c:v>1.22186</c:v>
                </c:pt>
                <c:pt idx="684">
                  <c:v>1.22137</c:v>
                </c:pt>
                <c:pt idx="685">
                  <c:v>1.22135</c:v>
                </c:pt>
                <c:pt idx="686">
                  <c:v>1.22104</c:v>
                </c:pt>
                <c:pt idx="687">
                  <c:v>1.22072</c:v>
                </c:pt>
                <c:pt idx="688">
                  <c:v>1.22068</c:v>
                </c:pt>
                <c:pt idx="689">
                  <c:v>1.2206</c:v>
                </c:pt>
                <c:pt idx="690">
                  <c:v>1.22032</c:v>
                </c:pt>
                <c:pt idx="691">
                  <c:v>1.22016</c:v>
                </c:pt>
                <c:pt idx="692">
                  <c:v>1.22015</c:v>
                </c:pt>
                <c:pt idx="693">
                  <c:v>1.22014</c:v>
                </c:pt>
                <c:pt idx="694">
                  <c:v>1.21995</c:v>
                </c:pt>
                <c:pt idx="695">
                  <c:v>1.21953</c:v>
                </c:pt>
                <c:pt idx="696">
                  <c:v>1.21936</c:v>
                </c:pt>
                <c:pt idx="697">
                  <c:v>1.21922</c:v>
                </c:pt>
                <c:pt idx="698">
                  <c:v>1.2192</c:v>
                </c:pt>
                <c:pt idx="699">
                  <c:v>1.21915</c:v>
                </c:pt>
                <c:pt idx="700">
                  <c:v>1.21888</c:v>
                </c:pt>
                <c:pt idx="701">
                  <c:v>1.21876</c:v>
                </c:pt>
                <c:pt idx="702">
                  <c:v>1.21815</c:v>
                </c:pt>
                <c:pt idx="703">
                  <c:v>1.21801</c:v>
                </c:pt>
                <c:pt idx="704">
                  <c:v>1.21779</c:v>
                </c:pt>
                <c:pt idx="705">
                  <c:v>1.21766</c:v>
                </c:pt>
                <c:pt idx="706">
                  <c:v>1.21764</c:v>
                </c:pt>
                <c:pt idx="707">
                  <c:v>1.21734</c:v>
                </c:pt>
                <c:pt idx="708">
                  <c:v>1.21713</c:v>
                </c:pt>
                <c:pt idx="709">
                  <c:v>1.21699</c:v>
                </c:pt>
                <c:pt idx="710">
                  <c:v>1.2169</c:v>
                </c:pt>
                <c:pt idx="711">
                  <c:v>1.21541</c:v>
                </c:pt>
                <c:pt idx="712">
                  <c:v>1.2154</c:v>
                </c:pt>
                <c:pt idx="713">
                  <c:v>1.21487</c:v>
                </c:pt>
                <c:pt idx="714">
                  <c:v>1.21456</c:v>
                </c:pt>
                <c:pt idx="715">
                  <c:v>1.21446</c:v>
                </c:pt>
                <c:pt idx="716">
                  <c:v>1.21444</c:v>
                </c:pt>
                <c:pt idx="717">
                  <c:v>1.21435</c:v>
                </c:pt>
                <c:pt idx="718">
                  <c:v>1.21377</c:v>
                </c:pt>
                <c:pt idx="719">
                  <c:v>1.21371</c:v>
                </c:pt>
                <c:pt idx="720">
                  <c:v>1.21359</c:v>
                </c:pt>
                <c:pt idx="721">
                  <c:v>1.21338</c:v>
                </c:pt>
                <c:pt idx="722">
                  <c:v>1.21297</c:v>
                </c:pt>
                <c:pt idx="723">
                  <c:v>1.21268</c:v>
                </c:pt>
                <c:pt idx="724">
                  <c:v>1.21222</c:v>
                </c:pt>
                <c:pt idx="725">
                  <c:v>1.21194</c:v>
                </c:pt>
                <c:pt idx="726">
                  <c:v>1.21187</c:v>
                </c:pt>
                <c:pt idx="727">
                  <c:v>1.21183</c:v>
                </c:pt>
                <c:pt idx="728">
                  <c:v>1.21159</c:v>
                </c:pt>
                <c:pt idx="729">
                  <c:v>1.21113</c:v>
                </c:pt>
                <c:pt idx="730">
                  <c:v>1.20948</c:v>
                </c:pt>
                <c:pt idx="731">
                  <c:v>1.20903</c:v>
                </c:pt>
                <c:pt idx="732">
                  <c:v>1.20867</c:v>
                </c:pt>
                <c:pt idx="733">
                  <c:v>1.20864</c:v>
                </c:pt>
                <c:pt idx="734">
                  <c:v>1.20812</c:v>
                </c:pt>
                <c:pt idx="735">
                  <c:v>1.20753</c:v>
                </c:pt>
                <c:pt idx="736">
                  <c:v>1.20696</c:v>
                </c:pt>
                <c:pt idx="737">
                  <c:v>1.20492</c:v>
                </c:pt>
                <c:pt idx="738">
                  <c:v>1.20375</c:v>
                </c:pt>
                <c:pt idx="739">
                  <c:v>1.2037</c:v>
                </c:pt>
                <c:pt idx="740">
                  <c:v>1.20332</c:v>
                </c:pt>
                <c:pt idx="741">
                  <c:v>1.20282</c:v>
                </c:pt>
                <c:pt idx="742">
                  <c:v>1.20242</c:v>
                </c:pt>
                <c:pt idx="743">
                  <c:v>1.20237</c:v>
                </c:pt>
                <c:pt idx="744">
                  <c:v>1.20046</c:v>
                </c:pt>
                <c:pt idx="745">
                  <c:v>1.19955</c:v>
                </c:pt>
                <c:pt idx="746">
                  <c:v>1.19946</c:v>
                </c:pt>
                <c:pt idx="747">
                  <c:v>1.19907</c:v>
                </c:pt>
                <c:pt idx="748">
                  <c:v>1.19678</c:v>
                </c:pt>
                <c:pt idx="749">
                  <c:v>1.19601</c:v>
                </c:pt>
                <c:pt idx="750">
                  <c:v>1.19515</c:v>
                </c:pt>
                <c:pt idx="751">
                  <c:v>1.19283</c:v>
                </c:pt>
                <c:pt idx="752">
                  <c:v>1.18744</c:v>
                </c:pt>
                <c:pt idx="753">
                  <c:v>1.18045</c:v>
                </c:pt>
                <c:pt idx="754">
                  <c:v>1.1797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499288"/>
        <c:axId val="-2112288680"/>
      </c:scatterChart>
      <c:valAx>
        <c:axId val="-2076499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rank order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12288680"/>
        <c:crosses val="autoZero"/>
        <c:crossBetween val="midCat"/>
      </c:valAx>
      <c:valAx>
        <c:axId val="-2112288680"/>
        <c:scaling>
          <c:orientation val="minMax"/>
          <c:min val="1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gust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6499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ASOS station gust factors (July 2016) GF &gt;</a:t>
            </a:r>
            <a:r>
              <a:rPr lang="en-US" baseline="0"/>
              <a:t> 1.4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'GF_1min rank'!$L$1</c:f>
              <c:strCache>
                <c:ptCount val="1"/>
                <c:pt idx="0">
                  <c:v>GF_1min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'GF_1min rank'!$AI$2:$AI$714</c:f>
              <c:numCache>
                <c:formatCode>General</c:formatCode>
                <c:ptCount val="713"/>
                <c:pt idx="0">
                  <c:v>1.3998</c:v>
                </c:pt>
                <c:pt idx="1">
                  <c:v>1.39744</c:v>
                </c:pt>
                <c:pt idx="2">
                  <c:v>1.39656</c:v>
                </c:pt>
                <c:pt idx="3">
                  <c:v>1.39578</c:v>
                </c:pt>
                <c:pt idx="4">
                  <c:v>1.39518</c:v>
                </c:pt>
                <c:pt idx="5">
                  <c:v>1.39452</c:v>
                </c:pt>
                <c:pt idx="6">
                  <c:v>1.39375</c:v>
                </c:pt>
                <c:pt idx="7">
                  <c:v>1.39351</c:v>
                </c:pt>
                <c:pt idx="8">
                  <c:v>1.3921</c:v>
                </c:pt>
                <c:pt idx="9">
                  <c:v>1.39193</c:v>
                </c:pt>
                <c:pt idx="10">
                  <c:v>1.38936</c:v>
                </c:pt>
                <c:pt idx="11">
                  <c:v>1.38875</c:v>
                </c:pt>
                <c:pt idx="12">
                  <c:v>1.38843</c:v>
                </c:pt>
                <c:pt idx="13">
                  <c:v>1.38607</c:v>
                </c:pt>
                <c:pt idx="14">
                  <c:v>1.38556</c:v>
                </c:pt>
                <c:pt idx="15">
                  <c:v>1.38479</c:v>
                </c:pt>
                <c:pt idx="16">
                  <c:v>1.38476</c:v>
                </c:pt>
                <c:pt idx="17">
                  <c:v>1.38128</c:v>
                </c:pt>
                <c:pt idx="18">
                  <c:v>1.37781</c:v>
                </c:pt>
                <c:pt idx="19">
                  <c:v>1.37751</c:v>
                </c:pt>
                <c:pt idx="20">
                  <c:v>1.37537</c:v>
                </c:pt>
                <c:pt idx="21">
                  <c:v>1.37363</c:v>
                </c:pt>
                <c:pt idx="22">
                  <c:v>1.37347</c:v>
                </c:pt>
                <c:pt idx="23">
                  <c:v>1.37212</c:v>
                </c:pt>
                <c:pt idx="24">
                  <c:v>1.37136</c:v>
                </c:pt>
                <c:pt idx="25">
                  <c:v>1.37119</c:v>
                </c:pt>
                <c:pt idx="26">
                  <c:v>1.37044</c:v>
                </c:pt>
                <c:pt idx="27">
                  <c:v>1.37034</c:v>
                </c:pt>
                <c:pt idx="28">
                  <c:v>1.36779</c:v>
                </c:pt>
                <c:pt idx="29">
                  <c:v>1.36745</c:v>
                </c:pt>
                <c:pt idx="30">
                  <c:v>1.36464</c:v>
                </c:pt>
                <c:pt idx="31">
                  <c:v>1.36305</c:v>
                </c:pt>
                <c:pt idx="32">
                  <c:v>1.36213</c:v>
                </c:pt>
                <c:pt idx="33">
                  <c:v>1.36114</c:v>
                </c:pt>
                <c:pt idx="34">
                  <c:v>1.36059</c:v>
                </c:pt>
                <c:pt idx="35">
                  <c:v>1.35925</c:v>
                </c:pt>
                <c:pt idx="36">
                  <c:v>1.35882</c:v>
                </c:pt>
                <c:pt idx="37">
                  <c:v>1.35803</c:v>
                </c:pt>
                <c:pt idx="38">
                  <c:v>1.35766</c:v>
                </c:pt>
                <c:pt idx="39">
                  <c:v>1.35219</c:v>
                </c:pt>
                <c:pt idx="40">
                  <c:v>1.35029</c:v>
                </c:pt>
                <c:pt idx="41">
                  <c:v>1.34969</c:v>
                </c:pt>
                <c:pt idx="42">
                  <c:v>1.34852</c:v>
                </c:pt>
                <c:pt idx="43">
                  <c:v>1.34821</c:v>
                </c:pt>
                <c:pt idx="44">
                  <c:v>1.34805</c:v>
                </c:pt>
                <c:pt idx="45">
                  <c:v>1.34738</c:v>
                </c:pt>
                <c:pt idx="46">
                  <c:v>1.34544</c:v>
                </c:pt>
                <c:pt idx="47">
                  <c:v>1.34505</c:v>
                </c:pt>
                <c:pt idx="48">
                  <c:v>1.34414</c:v>
                </c:pt>
                <c:pt idx="49">
                  <c:v>1.34198</c:v>
                </c:pt>
                <c:pt idx="50">
                  <c:v>1.34189</c:v>
                </c:pt>
                <c:pt idx="51">
                  <c:v>1.34099</c:v>
                </c:pt>
                <c:pt idx="52">
                  <c:v>1.33768</c:v>
                </c:pt>
                <c:pt idx="53">
                  <c:v>1.33547</c:v>
                </c:pt>
                <c:pt idx="54">
                  <c:v>1.33533</c:v>
                </c:pt>
                <c:pt idx="55">
                  <c:v>1.33495</c:v>
                </c:pt>
                <c:pt idx="56">
                  <c:v>1.33447</c:v>
                </c:pt>
                <c:pt idx="57">
                  <c:v>1.33274</c:v>
                </c:pt>
                <c:pt idx="58">
                  <c:v>1.33188</c:v>
                </c:pt>
                <c:pt idx="59">
                  <c:v>1.33128</c:v>
                </c:pt>
                <c:pt idx="60">
                  <c:v>1.33114</c:v>
                </c:pt>
                <c:pt idx="61">
                  <c:v>1.3277</c:v>
                </c:pt>
                <c:pt idx="62">
                  <c:v>1.32647</c:v>
                </c:pt>
                <c:pt idx="63">
                  <c:v>1.32646</c:v>
                </c:pt>
                <c:pt idx="64">
                  <c:v>1.32638</c:v>
                </c:pt>
                <c:pt idx="65">
                  <c:v>1.32596</c:v>
                </c:pt>
                <c:pt idx="66">
                  <c:v>1.32567</c:v>
                </c:pt>
                <c:pt idx="67">
                  <c:v>1.32518</c:v>
                </c:pt>
                <c:pt idx="68">
                  <c:v>1.32491</c:v>
                </c:pt>
                <c:pt idx="69">
                  <c:v>1.32467</c:v>
                </c:pt>
                <c:pt idx="70">
                  <c:v>1.32413</c:v>
                </c:pt>
                <c:pt idx="71">
                  <c:v>1.32327</c:v>
                </c:pt>
                <c:pt idx="72">
                  <c:v>1.32214</c:v>
                </c:pt>
                <c:pt idx="73">
                  <c:v>1.32141</c:v>
                </c:pt>
                <c:pt idx="74">
                  <c:v>1.32098</c:v>
                </c:pt>
                <c:pt idx="75">
                  <c:v>1.32096</c:v>
                </c:pt>
                <c:pt idx="76">
                  <c:v>1.32063</c:v>
                </c:pt>
                <c:pt idx="77">
                  <c:v>1.31886</c:v>
                </c:pt>
                <c:pt idx="78">
                  <c:v>1.31885</c:v>
                </c:pt>
                <c:pt idx="79">
                  <c:v>1.31882</c:v>
                </c:pt>
                <c:pt idx="80">
                  <c:v>1.31857</c:v>
                </c:pt>
                <c:pt idx="81">
                  <c:v>1.31847</c:v>
                </c:pt>
                <c:pt idx="82">
                  <c:v>1.31795</c:v>
                </c:pt>
                <c:pt idx="83">
                  <c:v>1.31768</c:v>
                </c:pt>
                <c:pt idx="84">
                  <c:v>1.31724</c:v>
                </c:pt>
                <c:pt idx="85">
                  <c:v>1.31691</c:v>
                </c:pt>
                <c:pt idx="86">
                  <c:v>1.3162</c:v>
                </c:pt>
                <c:pt idx="87">
                  <c:v>1.31573</c:v>
                </c:pt>
                <c:pt idx="88">
                  <c:v>1.31467</c:v>
                </c:pt>
                <c:pt idx="89">
                  <c:v>1.31462</c:v>
                </c:pt>
                <c:pt idx="90">
                  <c:v>1.31417</c:v>
                </c:pt>
                <c:pt idx="91">
                  <c:v>1.31375</c:v>
                </c:pt>
                <c:pt idx="92">
                  <c:v>1.31324</c:v>
                </c:pt>
                <c:pt idx="93">
                  <c:v>1.31282</c:v>
                </c:pt>
                <c:pt idx="94">
                  <c:v>1.31226</c:v>
                </c:pt>
                <c:pt idx="95">
                  <c:v>1.31148</c:v>
                </c:pt>
                <c:pt idx="96">
                  <c:v>1.31147</c:v>
                </c:pt>
                <c:pt idx="97">
                  <c:v>1.31054</c:v>
                </c:pt>
                <c:pt idx="98">
                  <c:v>1.3101</c:v>
                </c:pt>
                <c:pt idx="99">
                  <c:v>1.30995</c:v>
                </c:pt>
                <c:pt idx="100">
                  <c:v>1.30972</c:v>
                </c:pt>
                <c:pt idx="101">
                  <c:v>1.30882</c:v>
                </c:pt>
                <c:pt idx="102">
                  <c:v>1.3085</c:v>
                </c:pt>
                <c:pt idx="103">
                  <c:v>1.30848</c:v>
                </c:pt>
                <c:pt idx="104">
                  <c:v>1.30846</c:v>
                </c:pt>
                <c:pt idx="105">
                  <c:v>1.30811</c:v>
                </c:pt>
                <c:pt idx="106">
                  <c:v>1.30758</c:v>
                </c:pt>
                <c:pt idx="107">
                  <c:v>1.30733</c:v>
                </c:pt>
                <c:pt idx="108">
                  <c:v>1.30714</c:v>
                </c:pt>
                <c:pt idx="109">
                  <c:v>1.30617</c:v>
                </c:pt>
                <c:pt idx="110">
                  <c:v>1.30592</c:v>
                </c:pt>
                <c:pt idx="111">
                  <c:v>1.30581</c:v>
                </c:pt>
                <c:pt idx="112">
                  <c:v>1.30544</c:v>
                </c:pt>
                <c:pt idx="113">
                  <c:v>1.30519</c:v>
                </c:pt>
                <c:pt idx="114">
                  <c:v>1.30515</c:v>
                </c:pt>
                <c:pt idx="115">
                  <c:v>1.30489</c:v>
                </c:pt>
                <c:pt idx="116">
                  <c:v>1.30427</c:v>
                </c:pt>
                <c:pt idx="117">
                  <c:v>1.30414</c:v>
                </c:pt>
                <c:pt idx="118">
                  <c:v>1.30412</c:v>
                </c:pt>
                <c:pt idx="119">
                  <c:v>1.30375</c:v>
                </c:pt>
                <c:pt idx="120">
                  <c:v>1.30349</c:v>
                </c:pt>
                <c:pt idx="121">
                  <c:v>1.30276</c:v>
                </c:pt>
                <c:pt idx="122">
                  <c:v>1.3026</c:v>
                </c:pt>
                <c:pt idx="123">
                  <c:v>1.30199</c:v>
                </c:pt>
                <c:pt idx="124">
                  <c:v>1.30148</c:v>
                </c:pt>
                <c:pt idx="125">
                  <c:v>1.30131</c:v>
                </c:pt>
                <c:pt idx="126">
                  <c:v>1.30127</c:v>
                </c:pt>
                <c:pt idx="127">
                  <c:v>1.30105</c:v>
                </c:pt>
                <c:pt idx="128">
                  <c:v>1.30049</c:v>
                </c:pt>
                <c:pt idx="129">
                  <c:v>1.3001</c:v>
                </c:pt>
                <c:pt idx="130">
                  <c:v>1.30009</c:v>
                </c:pt>
                <c:pt idx="131">
                  <c:v>1.29995</c:v>
                </c:pt>
                <c:pt idx="132">
                  <c:v>1.29984</c:v>
                </c:pt>
                <c:pt idx="133">
                  <c:v>1.29979</c:v>
                </c:pt>
                <c:pt idx="134">
                  <c:v>1.29961</c:v>
                </c:pt>
                <c:pt idx="135">
                  <c:v>1.29927</c:v>
                </c:pt>
                <c:pt idx="136">
                  <c:v>1.29834</c:v>
                </c:pt>
                <c:pt idx="137">
                  <c:v>1.29816</c:v>
                </c:pt>
                <c:pt idx="138">
                  <c:v>1.29806</c:v>
                </c:pt>
                <c:pt idx="139">
                  <c:v>1.29751</c:v>
                </c:pt>
                <c:pt idx="140">
                  <c:v>1.29691</c:v>
                </c:pt>
                <c:pt idx="141">
                  <c:v>1.29654</c:v>
                </c:pt>
                <c:pt idx="142">
                  <c:v>1.29642</c:v>
                </c:pt>
                <c:pt idx="143">
                  <c:v>1.2963</c:v>
                </c:pt>
                <c:pt idx="144">
                  <c:v>1.29586</c:v>
                </c:pt>
                <c:pt idx="145">
                  <c:v>1.29564</c:v>
                </c:pt>
                <c:pt idx="146">
                  <c:v>1.29538</c:v>
                </c:pt>
                <c:pt idx="147">
                  <c:v>1.29532</c:v>
                </c:pt>
                <c:pt idx="148">
                  <c:v>1.29523</c:v>
                </c:pt>
                <c:pt idx="149">
                  <c:v>1.29517</c:v>
                </c:pt>
                <c:pt idx="150">
                  <c:v>1.29502</c:v>
                </c:pt>
                <c:pt idx="151">
                  <c:v>1.2948</c:v>
                </c:pt>
                <c:pt idx="152">
                  <c:v>1.29429</c:v>
                </c:pt>
                <c:pt idx="153">
                  <c:v>1.29402</c:v>
                </c:pt>
                <c:pt idx="154">
                  <c:v>1.2939</c:v>
                </c:pt>
                <c:pt idx="155">
                  <c:v>1.29388</c:v>
                </c:pt>
                <c:pt idx="156">
                  <c:v>1.29367</c:v>
                </c:pt>
                <c:pt idx="157">
                  <c:v>1.29362</c:v>
                </c:pt>
                <c:pt idx="158">
                  <c:v>1.2934</c:v>
                </c:pt>
                <c:pt idx="159">
                  <c:v>1.29338</c:v>
                </c:pt>
                <c:pt idx="160">
                  <c:v>1.29272</c:v>
                </c:pt>
                <c:pt idx="161">
                  <c:v>1.29231</c:v>
                </c:pt>
                <c:pt idx="162">
                  <c:v>1.29183</c:v>
                </c:pt>
                <c:pt idx="163">
                  <c:v>1.29144</c:v>
                </c:pt>
                <c:pt idx="164">
                  <c:v>1.29129</c:v>
                </c:pt>
                <c:pt idx="165">
                  <c:v>1.29126</c:v>
                </c:pt>
                <c:pt idx="166">
                  <c:v>1.29063</c:v>
                </c:pt>
                <c:pt idx="167">
                  <c:v>1.29054</c:v>
                </c:pt>
                <c:pt idx="168">
                  <c:v>1.2903</c:v>
                </c:pt>
                <c:pt idx="169">
                  <c:v>1.29026</c:v>
                </c:pt>
                <c:pt idx="170">
                  <c:v>1.29012</c:v>
                </c:pt>
                <c:pt idx="171">
                  <c:v>1.29003</c:v>
                </c:pt>
                <c:pt idx="172">
                  <c:v>1.28999</c:v>
                </c:pt>
                <c:pt idx="173">
                  <c:v>1.28995</c:v>
                </c:pt>
                <c:pt idx="174">
                  <c:v>1.28978</c:v>
                </c:pt>
                <c:pt idx="175">
                  <c:v>1.28977</c:v>
                </c:pt>
                <c:pt idx="176">
                  <c:v>1.28976</c:v>
                </c:pt>
                <c:pt idx="177">
                  <c:v>1.28964</c:v>
                </c:pt>
                <c:pt idx="178">
                  <c:v>1.28935</c:v>
                </c:pt>
                <c:pt idx="179">
                  <c:v>1.28863</c:v>
                </c:pt>
                <c:pt idx="180">
                  <c:v>1.28841</c:v>
                </c:pt>
                <c:pt idx="181">
                  <c:v>1.28816</c:v>
                </c:pt>
                <c:pt idx="182">
                  <c:v>1.288</c:v>
                </c:pt>
                <c:pt idx="183">
                  <c:v>1.28797</c:v>
                </c:pt>
                <c:pt idx="184">
                  <c:v>1.28791</c:v>
                </c:pt>
                <c:pt idx="185">
                  <c:v>1.28759</c:v>
                </c:pt>
                <c:pt idx="186">
                  <c:v>1.2869</c:v>
                </c:pt>
                <c:pt idx="187">
                  <c:v>1.28673</c:v>
                </c:pt>
                <c:pt idx="188">
                  <c:v>1.2863</c:v>
                </c:pt>
                <c:pt idx="189">
                  <c:v>1.28622</c:v>
                </c:pt>
                <c:pt idx="190">
                  <c:v>1.28615</c:v>
                </c:pt>
                <c:pt idx="191">
                  <c:v>1.28602</c:v>
                </c:pt>
                <c:pt idx="192">
                  <c:v>1.28542</c:v>
                </c:pt>
                <c:pt idx="193">
                  <c:v>1.28538</c:v>
                </c:pt>
                <c:pt idx="194">
                  <c:v>1.28524</c:v>
                </c:pt>
                <c:pt idx="195">
                  <c:v>1.28513</c:v>
                </c:pt>
                <c:pt idx="196">
                  <c:v>1.28459</c:v>
                </c:pt>
                <c:pt idx="197">
                  <c:v>1.28415</c:v>
                </c:pt>
                <c:pt idx="198">
                  <c:v>1.2841</c:v>
                </c:pt>
                <c:pt idx="199">
                  <c:v>1.28405</c:v>
                </c:pt>
                <c:pt idx="200">
                  <c:v>1.28382</c:v>
                </c:pt>
                <c:pt idx="201">
                  <c:v>1.2838</c:v>
                </c:pt>
                <c:pt idx="202">
                  <c:v>1.2837</c:v>
                </c:pt>
                <c:pt idx="203">
                  <c:v>1.28368</c:v>
                </c:pt>
                <c:pt idx="204">
                  <c:v>1.2835</c:v>
                </c:pt>
                <c:pt idx="205">
                  <c:v>1.28335</c:v>
                </c:pt>
                <c:pt idx="206">
                  <c:v>1.28327</c:v>
                </c:pt>
                <c:pt idx="207">
                  <c:v>1.28292</c:v>
                </c:pt>
                <c:pt idx="208">
                  <c:v>1.28288</c:v>
                </c:pt>
                <c:pt idx="209">
                  <c:v>1.28287</c:v>
                </c:pt>
                <c:pt idx="210">
                  <c:v>1.2827</c:v>
                </c:pt>
                <c:pt idx="211">
                  <c:v>1.28251</c:v>
                </c:pt>
                <c:pt idx="212">
                  <c:v>1.28202</c:v>
                </c:pt>
                <c:pt idx="213">
                  <c:v>1.28151</c:v>
                </c:pt>
                <c:pt idx="214">
                  <c:v>1.2814</c:v>
                </c:pt>
                <c:pt idx="215">
                  <c:v>1.28133</c:v>
                </c:pt>
                <c:pt idx="216">
                  <c:v>1.28132</c:v>
                </c:pt>
                <c:pt idx="217">
                  <c:v>1.2813</c:v>
                </c:pt>
                <c:pt idx="218">
                  <c:v>1.28101</c:v>
                </c:pt>
                <c:pt idx="219">
                  <c:v>1.28091</c:v>
                </c:pt>
                <c:pt idx="220">
                  <c:v>1.28072</c:v>
                </c:pt>
                <c:pt idx="221">
                  <c:v>1.28065</c:v>
                </c:pt>
                <c:pt idx="222">
                  <c:v>1.28055</c:v>
                </c:pt>
                <c:pt idx="223">
                  <c:v>1.28023</c:v>
                </c:pt>
                <c:pt idx="224">
                  <c:v>1.2801</c:v>
                </c:pt>
                <c:pt idx="225">
                  <c:v>1.27946</c:v>
                </c:pt>
                <c:pt idx="226">
                  <c:v>1.27921</c:v>
                </c:pt>
                <c:pt idx="227">
                  <c:v>1.27905</c:v>
                </c:pt>
                <c:pt idx="228">
                  <c:v>1.27885</c:v>
                </c:pt>
                <c:pt idx="229">
                  <c:v>1.27885</c:v>
                </c:pt>
                <c:pt idx="230">
                  <c:v>1.27737</c:v>
                </c:pt>
                <c:pt idx="231">
                  <c:v>1.27709</c:v>
                </c:pt>
                <c:pt idx="232">
                  <c:v>1.27705</c:v>
                </c:pt>
                <c:pt idx="233">
                  <c:v>1.27683</c:v>
                </c:pt>
                <c:pt idx="234">
                  <c:v>1.27669</c:v>
                </c:pt>
                <c:pt idx="235">
                  <c:v>1.27653</c:v>
                </c:pt>
                <c:pt idx="236">
                  <c:v>1.27621</c:v>
                </c:pt>
                <c:pt idx="237">
                  <c:v>1.27605</c:v>
                </c:pt>
                <c:pt idx="238">
                  <c:v>1.27603</c:v>
                </c:pt>
                <c:pt idx="239">
                  <c:v>1.27597</c:v>
                </c:pt>
                <c:pt idx="240">
                  <c:v>1.27551</c:v>
                </c:pt>
                <c:pt idx="241">
                  <c:v>1.27526</c:v>
                </c:pt>
                <c:pt idx="242">
                  <c:v>1.27512</c:v>
                </c:pt>
                <c:pt idx="243">
                  <c:v>1.2747</c:v>
                </c:pt>
                <c:pt idx="244">
                  <c:v>1.27439</c:v>
                </c:pt>
                <c:pt idx="245">
                  <c:v>1.2741</c:v>
                </c:pt>
                <c:pt idx="246">
                  <c:v>1.27406</c:v>
                </c:pt>
                <c:pt idx="247">
                  <c:v>1.27403</c:v>
                </c:pt>
                <c:pt idx="248">
                  <c:v>1.27394</c:v>
                </c:pt>
                <c:pt idx="249">
                  <c:v>1.27383</c:v>
                </c:pt>
                <c:pt idx="250">
                  <c:v>1.27369</c:v>
                </c:pt>
                <c:pt idx="251">
                  <c:v>1.27365</c:v>
                </c:pt>
                <c:pt idx="252">
                  <c:v>1.2736</c:v>
                </c:pt>
                <c:pt idx="253">
                  <c:v>1.27359</c:v>
                </c:pt>
                <c:pt idx="254">
                  <c:v>1.27327</c:v>
                </c:pt>
                <c:pt idx="255">
                  <c:v>1.27314</c:v>
                </c:pt>
                <c:pt idx="256">
                  <c:v>1.27302</c:v>
                </c:pt>
                <c:pt idx="257">
                  <c:v>1.27278</c:v>
                </c:pt>
                <c:pt idx="258">
                  <c:v>1.27256</c:v>
                </c:pt>
                <c:pt idx="259">
                  <c:v>1.27248</c:v>
                </c:pt>
                <c:pt idx="260">
                  <c:v>1.27244</c:v>
                </c:pt>
                <c:pt idx="261">
                  <c:v>1.27242</c:v>
                </c:pt>
                <c:pt idx="262">
                  <c:v>1.27221</c:v>
                </c:pt>
                <c:pt idx="263">
                  <c:v>1.27211</c:v>
                </c:pt>
                <c:pt idx="264">
                  <c:v>1.27201</c:v>
                </c:pt>
                <c:pt idx="265">
                  <c:v>1.27178</c:v>
                </c:pt>
                <c:pt idx="266">
                  <c:v>1.27175</c:v>
                </c:pt>
                <c:pt idx="267">
                  <c:v>1.27143</c:v>
                </c:pt>
                <c:pt idx="268">
                  <c:v>1.27132</c:v>
                </c:pt>
                <c:pt idx="269">
                  <c:v>1.27121</c:v>
                </c:pt>
                <c:pt idx="270">
                  <c:v>1.27102</c:v>
                </c:pt>
                <c:pt idx="271">
                  <c:v>1.27093</c:v>
                </c:pt>
                <c:pt idx="272">
                  <c:v>1.27065</c:v>
                </c:pt>
                <c:pt idx="273">
                  <c:v>1.27011</c:v>
                </c:pt>
                <c:pt idx="274">
                  <c:v>1.26983</c:v>
                </c:pt>
                <c:pt idx="275">
                  <c:v>1.26981</c:v>
                </c:pt>
                <c:pt idx="276">
                  <c:v>1.26967</c:v>
                </c:pt>
                <c:pt idx="277">
                  <c:v>1.26949</c:v>
                </c:pt>
                <c:pt idx="278">
                  <c:v>1.26941</c:v>
                </c:pt>
                <c:pt idx="279">
                  <c:v>1.26937</c:v>
                </c:pt>
                <c:pt idx="280">
                  <c:v>1.26924</c:v>
                </c:pt>
                <c:pt idx="281">
                  <c:v>1.26915</c:v>
                </c:pt>
                <c:pt idx="282">
                  <c:v>1.26906</c:v>
                </c:pt>
                <c:pt idx="283">
                  <c:v>1.26905</c:v>
                </c:pt>
                <c:pt idx="284">
                  <c:v>1.26902</c:v>
                </c:pt>
                <c:pt idx="285">
                  <c:v>1.26891</c:v>
                </c:pt>
                <c:pt idx="286">
                  <c:v>1.26889</c:v>
                </c:pt>
                <c:pt idx="287">
                  <c:v>1.26878</c:v>
                </c:pt>
                <c:pt idx="288">
                  <c:v>1.26877</c:v>
                </c:pt>
                <c:pt idx="289">
                  <c:v>1.26862</c:v>
                </c:pt>
                <c:pt idx="290">
                  <c:v>1.26862</c:v>
                </c:pt>
                <c:pt idx="291">
                  <c:v>1.26853</c:v>
                </c:pt>
                <c:pt idx="292">
                  <c:v>1.26851</c:v>
                </c:pt>
                <c:pt idx="293">
                  <c:v>1.26841</c:v>
                </c:pt>
                <c:pt idx="294">
                  <c:v>1.2684</c:v>
                </c:pt>
                <c:pt idx="295">
                  <c:v>1.26834</c:v>
                </c:pt>
                <c:pt idx="296">
                  <c:v>1.26823</c:v>
                </c:pt>
                <c:pt idx="297">
                  <c:v>1.26818</c:v>
                </c:pt>
                <c:pt idx="298">
                  <c:v>1.26805</c:v>
                </c:pt>
                <c:pt idx="299">
                  <c:v>1.26799</c:v>
                </c:pt>
                <c:pt idx="300">
                  <c:v>1.26787</c:v>
                </c:pt>
                <c:pt idx="301">
                  <c:v>1.26743</c:v>
                </c:pt>
                <c:pt idx="302">
                  <c:v>1.26742</c:v>
                </c:pt>
                <c:pt idx="303">
                  <c:v>1.26726</c:v>
                </c:pt>
                <c:pt idx="304">
                  <c:v>1.26723</c:v>
                </c:pt>
                <c:pt idx="305">
                  <c:v>1.26632</c:v>
                </c:pt>
                <c:pt idx="306">
                  <c:v>1.26618</c:v>
                </c:pt>
                <c:pt idx="307">
                  <c:v>1.26609</c:v>
                </c:pt>
                <c:pt idx="308">
                  <c:v>1.26558</c:v>
                </c:pt>
                <c:pt idx="309">
                  <c:v>1.26553</c:v>
                </c:pt>
                <c:pt idx="310">
                  <c:v>1.26542</c:v>
                </c:pt>
                <c:pt idx="311">
                  <c:v>1.26523</c:v>
                </c:pt>
                <c:pt idx="312">
                  <c:v>1.26506</c:v>
                </c:pt>
                <c:pt idx="313">
                  <c:v>1.26495</c:v>
                </c:pt>
                <c:pt idx="314">
                  <c:v>1.26493</c:v>
                </c:pt>
                <c:pt idx="315">
                  <c:v>1.26485</c:v>
                </c:pt>
                <c:pt idx="316">
                  <c:v>1.26468</c:v>
                </c:pt>
                <c:pt idx="317">
                  <c:v>1.26453</c:v>
                </c:pt>
                <c:pt idx="318">
                  <c:v>1.26447</c:v>
                </c:pt>
                <c:pt idx="319">
                  <c:v>1.26435</c:v>
                </c:pt>
                <c:pt idx="320">
                  <c:v>1.26419</c:v>
                </c:pt>
                <c:pt idx="321">
                  <c:v>1.26413</c:v>
                </c:pt>
                <c:pt idx="322">
                  <c:v>1.2639</c:v>
                </c:pt>
                <c:pt idx="323">
                  <c:v>1.2638</c:v>
                </c:pt>
                <c:pt idx="324">
                  <c:v>1.26367</c:v>
                </c:pt>
                <c:pt idx="325">
                  <c:v>1.26343</c:v>
                </c:pt>
                <c:pt idx="326">
                  <c:v>1.2631</c:v>
                </c:pt>
                <c:pt idx="327">
                  <c:v>1.26298</c:v>
                </c:pt>
                <c:pt idx="328">
                  <c:v>1.26293</c:v>
                </c:pt>
                <c:pt idx="329">
                  <c:v>1.26293</c:v>
                </c:pt>
                <c:pt idx="330">
                  <c:v>1.2626</c:v>
                </c:pt>
                <c:pt idx="331">
                  <c:v>1.26259</c:v>
                </c:pt>
                <c:pt idx="332">
                  <c:v>1.26254</c:v>
                </c:pt>
                <c:pt idx="333">
                  <c:v>1.26184</c:v>
                </c:pt>
                <c:pt idx="334">
                  <c:v>1.26179</c:v>
                </c:pt>
                <c:pt idx="335">
                  <c:v>1.2617</c:v>
                </c:pt>
                <c:pt idx="336">
                  <c:v>1.26169</c:v>
                </c:pt>
                <c:pt idx="337">
                  <c:v>1.26147</c:v>
                </c:pt>
                <c:pt idx="338">
                  <c:v>1.26133</c:v>
                </c:pt>
                <c:pt idx="339">
                  <c:v>1.26078</c:v>
                </c:pt>
                <c:pt idx="340">
                  <c:v>1.26074</c:v>
                </c:pt>
                <c:pt idx="341">
                  <c:v>1.26048</c:v>
                </c:pt>
                <c:pt idx="342">
                  <c:v>1.26043</c:v>
                </c:pt>
                <c:pt idx="343">
                  <c:v>1.26036</c:v>
                </c:pt>
                <c:pt idx="344">
                  <c:v>1.26031</c:v>
                </c:pt>
                <c:pt idx="345">
                  <c:v>1.25999</c:v>
                </c:pt>
                <c:pt idx="346">
                  <c:v>1.2599</c:v>
                </c:pt>
                <c:pt idx="347">
                  <c:v>1.25974</c:v>
                </c:pt>
                <c:pt idx="348">
                  <c:v>1.25962</c:v>
                </c:pt>
                <c:pt idx="349">
                  <c:v>1.25957</c:v>
                </c:pt>
                <c:pt idx="350">
                  <c:v>1.25953</c:v>
                </c:pt>
                <c:pt idx="351">
                  <c:v>1.25936</c:v>
                </c:pt>
                <c:pt idx="352">
                  <c:v>1.25935</c:v>
                </c:pt>
                <c:pt idx="353">
                  <c:v>1.25889</c:v>
                </c:pt>
                <c:pt idx="354">
                  <c:v>1.25879</c:v>
                </c:pt>
                <c:pt idx="355">
                  <c:v>1.25876</c:v>
                </c:pt>
                <c:pt idx="356">
                  <c:v>1.25867</c:v>
                </c:pt>
                <c:pt idx="357">
                  <c:v>1.25859</c:v>
                </c:pt>
                <c:pt idx="358">
                  <c:v>1.25834</c:v>
                </c:pt>
                <c:pt idx="359">
                  <c:v>1.25806</c:v>
                </c:pt>
                <c:pt idx="360">
                  <c:v>1.25787</c:v>
                </c:pt>
                <c:pt idx="361">
                  <c:v>1.25782</c:v>
                </c:pt>
                <c:pt idx="362">
                  <c:v>1.25779</c:v>
                </c:pt>
                <c:pt idx="363">
                  <c:v>1.25773</c:v>
                </c:pt>
                <c:pt idx="364">
                  <c:v>1.25768</c:v>
                </c:pt>
                <c:pt idx="365">
                  <c:v>1.2576</c:v>
                </c:pt>
                <c:pt idx="366">
                  <c:v>1.2575</c:v>
                </c:pt>
                <c:pt idx="367">
                  <c:v>1.25749</c:v>
                </c:pt>
                <c:pt idx="368">
                  <c:v>1.25747</c:v>
                </c:pt>
                <c:pt idx="369">
                  <c:v>1.2574</c:v>
                </c:pt>
                <c:pt idx="370">
                  <c:v>1.25679</c:v>
                </c:pt>
                <c:pt idx="371">
                  <c:v>1.25677</c:v>
                </c:pt>
                <c:pt idx="372">
                  <c:v>1.25673</c:v>
                </c:pt>
                <c:pt idx="373">
                  <c:v>1.25667</c:v>
                </c:pt>
                <c:pt idx="374">
                  <c:v>1.25662</c:v>
                </c:pt>
                <c:pt idx="375">
                  <c:v>1.2566</c:v>
                </c:pt>
                <c:pt idx="376">
                  <c:v>1.25631</c:v>
                </c:pt>
                <c:pt idx="377">
                  <c:v>1.25623</c:v>
                </c:pt>
                <c:pt idx="378">
                  <c:v>1.25622</c:v>
                </c:pt>
                <c:pt idx="379">
                  <c:v>1.25554</c:v>
                </c:pt>
                <c:pt idx="380">
                  <c:v>1.25549</c:v>
                </c:pt>
                <c:pt idx="381">
                  <c:v>1.25533</c:v>
                </c:pt>
                <c:pt idx="382">
                  <c:v>1.25531</c:v>
                </c:pt>
                <c:pt idx="383">
                  <c:v>1.25503</c:v>
                </c:pt>
                <c:pt idx="384">
                  <c:v>1.25499</c:v>
                </c:pt>
                <c:pt idx="385">
                  <c:v>1.25456</c:v>
                </c:pt>
                <c:pt idx="386">
                  <c:v>1.25456</c:v>
                </c:pt>
                <c:pt idx="387">
                  <c:v>1.25456</c:v>
                </c:pt>
                <c:pt idx="388">
                  <c:v>1.25436</c:v>
                </c:pt>
                <c:pt idx="389">
                  <c:v>1.25433</c:v>
                </c:pt>
                <c:pt idx="390">
                  <c:v>1.25397</c:v>
                </c:pt>
                <c:pt idx="391">
                  <c:v>1.25395</c:v>
                </c:pt>
                <c:pt idx="392">
                  <c:v>1.25395</c:v>
                </c:pt>
                <c:pt idx="393">
                  <c:v>1.25388</c:v>
                </c:pt>
                <c:pt idx="394">
                  <c:v>1.25377</c:v>
                </c:pt>
                <c:pt idx="395">
                  <c:v>1.25365</c:v>
                </c:pt>
                <c:pt idx="396">
                  <c:v>1.25357</c:v>
                </c:pt>
                <c:pt idx="397">
                  <c:v>1.25354</c:v>
                </c:pt>
                <c:pt idx="398">
                  <c:v>1.25345</c:v>
                </c:pt>
                <c:pt idx="399">
                  <c:v>1.25341</c:v>
                </c:pt>
                <c:pt idx="400">
                  <c:v>1.25316</c:v>
                </c:pt>
                <c:pt idx="401">
                  <c:v>1.25307</c:v>
                </c:pt>
                <c:pt idx="402">
                  <c:v>1.25303</c:v>
                </c:pt>
                <c:pt idx="403">
                  <c:v>1.25297</c:v>
                </c:pt>
                <c:pt idx="404">
                  <c:v>1.25291</c:v>
                </c:pt>
                <c:pt idx="405">
                  <c:v>1.25273</c:v>
                </c:pt>
                <c:pt idx="406">
                  <c:v>1.25261</c:v>
                </c:pt>
                <c:pt idx="407">
                  <c:v>1.25259</c:v>
                </c:pt>
                <c:pt idx="408">
                  <c:v>1.25246</c:v>
                </c:pt>
                <c:pt idx="409">
                  <c:v>1.25246</c:v>
                </c:pt>
                <c:pt idx="410">
                  <c:v>1.25244</c:v>
                </c:pt>
                <c:pt idx="411">
                  <c:v>1.25234</c:v>
                </c:pt>
                <c:pt idx="412">
                  <c:v>1.25229</c:v>
                </c:pt>
                <c:pt idx="413">
                  <c:v>1.25202</c:v>
                </c:pt>
                <c:pt idx="414">
                  <c:v>1.2518</c:v>
                </c:pt>
                <c:pt idx="415">
                  <c:v>1.25167</c:v>
                </c:pt>
                <c:pt idx="416">
                  <c:v>1.25162</c:v>
                </c:pt>
                <c:pt idx="417">
                  <c:v>1.25155</c:v>
                </c:pt>
                <c:pt idx="418">
                  <c:v>1.25135</c:v>
                </c:pt>
                <c:pt idx="419">
                  <c:v>1.25119</c:v>
                </c:pt>
                <c:pt idx="420">
                  <c:v>1.25097</c:v>
                </c:pt>
                <c:pt idx="421">
                  <c:v>1.25091</c:v>
                </c:pt>
                <c:pt idx="422">
                  <c:v>1.25086</c:v>
                </c:pt>
                <c:pt idx="423">
                  <c:v>1.25084</c:v>
                </c:pt>
                <c:pt idx="424">
                  <c:v>1.2508</c:v>
                </c:pt>
                <c:pt idx="425">
                  <c:v>1.25079</c:v>
                </c:pt>
                <c:pt idx="426">
                  <c:v>1.25073</c:v>
                </c:pt>
                <c:pt idx="427">
                  <c:v>1.25071</c:v>
                </c:pt>
                <c:pt idx="428">
                  <c:v>1.25041</c:v>
                </c:pt>
                <c:pt idx="429">
                  <c:v>1.25036</c:v>
                </c:pt>
                <c:pt idx="430">
                  <c:v>1.25</c:v>
                </c:pt>
                <c:pt idx="431">
                  <c:v>1.24989</c:v>
                </c:pt>
                <c:pt idx="432">
                  <c:v>1.2498</c:v>
                </c:pt>
                <c:pt idx="433">
                  <c:v>1.24951</c:v>
                </c:pt>
                <c:pt idx="434">
                  <c:v>1.24934</c:v>
                </c:pt>
                <c:pt idx="435">
                  <c:v>1.2493</c:v>
                </c:pt>
                <c:pt idx="436">
                  <c:v>1.24924</c:v>
                </c:pt>
                <c:pt idx="437">
                  <c:v>1.24917</c:v>
                </c:pt>
                <c:pt idx="438">
                  <c:v>1.24888</c:v>
                </c:pt>
                <c:pt idx="439">
                  <c:v>1.24859</c:v>
                </c:pt>
                <c:pt idx="440">
                  <c:v>1.24835</c:v>
                </c:pt>
                <c:pt idx="441">
                  <c:v>1.24833</c:v>
                </c:pt>
                <c:pt idx="442">
                  <c:v>1.24827</c:v>
                </c:pt>
                <c:pt idx="443">
                  <c:v>1.24819</c:v>
                </c:pt>
                <c:pt idx="444">
                  <c:v>1.24817</c:v>
                </c:pt>
                <c:pt idx="445">
                  <c:v>1.24807</c:v>
                </c:pt>
                <c:pt idx="446">
                  <c:v>1.24802</c:v>
                </c:pt>
                <c:pt idx="447">
                  <c:v>1.24759</c:v>
                </c:pt>
                <c:pt idx="448">
                  <c:v>1.24756</c:v>
                </c:pt>
                <c:pt idx="449">
                  <c:v>1.24751</c:v>
                </c:pt>
                <c:pt idx="450">
                  <c:v>1.24749</c:v>
                </c:pt>
                <c:pt idx="451">
                  <c:v>1.24728</c:v>
                </c:pt>
                <c:pt idx="452">
                  <c:v>1.24725</c:v>
                </c:pt>
                <c:pt idx="453">
                  <c:v>1.24723</c:v>
                </c:pt>
                <c:pt idx="454">
                  <c:v>1.24686</c:v>
                </c:pt>
                <c:pt idx="455">
                  <c:v>1.24673</c:v>
                </c:pt>
                <c:pt idx="456">
                  <c:v>1.24673</c:v>
                </c:pt>
                <c:pt idx="457">
                  <c:v>1.24672</c:v>
                </c:pt>
                <c:pt idx="458">
                  <c:v>1.24661</c:v>
                </c:pt>
                <c:pt idx="459">
                  <c:v>1.2466</c:v>
                </c:pt>
                <c:pt idx="460">
                  <c:v>1.24649</c:v>
                </c:pt>
                <c:pt idx="461">
                  <c:v>1.24636</c:v>
                </c:pt>
                <c:pt idx="462">
                  <c:v>1.24629</c:v>
                </c:pt>
                <c:pt idx="463">
                  <c:v>1.24625</c:v>
                </c:pt>
                <c:pt idx="464">
                  <c:v>1.24612</c:v>
                </c:pt>
                <c:pt idx="465">
                  <c:v>1.24579</c:v>
                </c:pt>
                <c:pt idx="466">
                  <c:v>1.24561</c:v>
                </c:pt>
                <c:pt idx="467">
                  <c:v>1.2456</c:v>
                </c:pt>
                <c:pt idx="468">
                  <c:v>1.2456</c:v>
                </c:pt>
                <c:pt idx="469">
                  <c:v>1.24557</c:v>
                </c:pt>
                <c:pt idx="470">
                  <c:v>1.24555</c:v>
                </c:pt>
                <c:pt idx="471">
                  <c:v>1.24535</c:v>
                </c:pt>
                <c:pt idx="472">
                  <c:v>1.24533</c:v>
                </c:pt>
                <c:pt idx="473">
                  <c:v>1.2453</c:v>
                </c:pt>
                <c:pt idx="474">
                  <c:v>1.24518</c:v>
                </c:pt>
                <c:pt idx="475">
                  <c:v>1.2448</c:v>
                </c:pt>
                <c:pt idx="476">
                  <c:v>1.24477</c:v>
                </c:pt>
                <c:pt idx="477">
                  <c:v>1.24477</c:v>
                </c:pt>
                <c:pt idx="478">
                  <c:v>1.24467</c:v>
                </c:pt>
                <c:pt idx="479">
                  <c:v>1.24466</c:v>
                </c:pt>
                <c:pt idx="480">
                  <c:v>1.24457</c:v>
                </c:pt>
                <c:pt idx="481">
                  <c:v>1.24453</c:v>
                </c:pt>
                <c:pt idx="482">
                  <c:v>1.24437</c:v>
                </c:pt>
                <c:pt idx="483">
                  <c:v>1.24422</c:v>
                </c:pt>
                <c:pt idx="484">
                  <c:v>1.24396</c:v>
                </c:pt>
                <c:pt idx="485">
                  <c:v>1.24391</c:v>
                </c:pt>
                <c:pt idx="486">
                  <c:v>1.24365</c:v>
                </c:pt>
                <c:pt idx="487">
                  <c:v>1.2433</c:v>
                </c:pt>
                <c:pt idx="488">
                  <c:v>1.24308</c:v>
                </c:pt>
                <c:pt idx="489">
                  <c:v>1.24302</c:v>
                </c:pt>
                <c:pt idx="490">
                  <c:v>1.24286</c:v>
                </c:pt>
                <c:pt idx="491">
                  <c:v>1.24229</c:v>
                </c:pt>
                <c:pt idx="492">
                  <c:v>1.24216</c:v>
                </c:pt>
                <c:pt idx="493">
                  <c:v>1.24207</c:v>
                </c:pt>
                <c:pt idx="494">
                  <c:v>1.24199</c:v>
                </c:pt>
                <c:pt idx="495">
                  <c:v>1.24195</c:v>
                </c:pt>
                <c:pt idx="496">
                  <c:v>1.24176</c:v>
                </c:pt>
                <c:pt idx="497">
                  <c:v>1.24163</c:v>
                </c:pt>
                <c:pt idx="498">
                  <c:v>1.24163</c:v>
                </c:pt>
                <c:pt idx="499">
                  <c:v>1.24162</c:v>
                </c:pt>
                <c:pt idx="500">
                  <c:v>1.2415</c:v>
                </c:pt>
                <c:pt idx="501">
                  <c:v>1.24108</c:v>
                </c:pt>
                <c:pt idx="502">
                  <c:v>1.24102</c:v>
                </c:pt>
                <c:pt idx="503">
                  <c:v>1.24102</c:v>
                </c:pt>
                <c:pt idx="504">
                  <c:v>1.241</c:v>
                </c:pt>
                <c:pt idx="505">
                  <c:v>1.24097</c:v>
                </c:pt>
                <c:pt idx="506">
                  <c:v>1.24072</c:v>
                </c:pt>
                <c:pt idx="507">
                  <c:v>1.2402</c:v>
                </c:pt>
                <c:pt idx="508">
                  <c:v>1.23995</c:v>
                </c:pt>
                <c:pt idx="509">
                  <c:v>1.23982</c:v>
                </c:pt>
                <c:pt idx="510">
                  <c:v>1.23935</c:v>
                </c:pt>
                <c:pt idx="511">
                  <c:v>1.2393</c:v>
                </c:pt>
                <c:pt idx="512">
                  <c:v>1.23929</c:v>
                </c:pt>
                <c:pt idx="513">
                  <c:v>1.23904</c:v>
                </c:pt>
                <c:pt idx="514">
                  <c:v>1.23902</c:v>
                </c:pt>
                <c:pt idx="515">
                  <c:v>1.23881</c:v>
                </c:pt>
                <c:pt idx="516">
                  <c:v>1.23865</c:v>
                </c:pt>
                <c:pt idx="517">
                  <c:v>1.23864</c:v>
                </c:pt>
                <c:pt idx="518">
                  <c:v>1.23852</c:v>
                </c:pt>
                <c:pt idx="519">
                  <c:v>1.23846</c:v>
                </c:pt>
                <c:pt idx="520">
                  <c:v>1.23842</c:v>
                </c:pt>
                <c:pt idx="521">
                  <c:v>1.2384</c:v>
                </c:pt>
                <c:pt idx="522">
                  <c:v>1.23836</c:v>
                </c:pt>
                <c:pt idx="523">
                  <c:v>1.23819</c:v>
                </c:pt>
                <c:pt idx="524">
                  <c:v>1.238</c:v>
                </c:pt>
                <c:pt idx="525">
                  <c:v>1.23799</c:v>
                </c:pt>
                <c:pt idx="526">
                  <c:v>1.2379</c:v>
                </c:pt>
                <c:pt idx="527">
                  <c:v>1.23781</c:v>
                </c:pt>
                <c:pt idx="528">
                  <c:v>1.2378</c:v>
                </c:pt>
                <c:pt idx="529">
                  <c:v>1.23768</c:v>
                </c:pt>
                <c:pt idx="530">
                  <c:v>1.23752</c:v>
                </c:pt>
                <c:pt idx="531">
                  <c:v>1.23749</c:v>
                </c:pt>
                <c:pt idx="532">
                  <c:v>1.2374</c:v>
                </c:pt>
                <c:pt idx="533">
                  <c:v>1.23739</c:v>
                </c:pt>
                <c:pt idx="534">
                  <c:v>1.23734</c:v>
                </c:pt>
                <c:pt idx="535">
                  <c:v>1.237</c:v>
                </c:pt>
                <c:pt idx="536">
                  <c:v>1.23695</c:v>
                </c:pt>
                <c:pt idx="537">
                  <c:v>1.23683</c:v>
                </c:pt>
                <c:pt idx="538">
                  <c:v>1.23682</c:v>
                </c:pt>
                <c:pt idx="539">
                  <c:v>1.23671</c:v>
                </c:pt>
                <c:pt idx="540">
                  <c:v>1.23663</c:v>
                </c:pt>
                <c:pt idx="541">
                  <c:v>1.23659</c:v>
                </c:pt>
                <c:pt idx="542">
                  <c:v>1.23657</c:v>
                </c:pt>
                <c:pt idx="543">
                  <c:v>1.23651</c:v>
                </c:pt>
                <c:pt idx="544">
                  <c:v>1.23637</c:v>
                </c:pt>
                <c:pt idx="545">
                  <c:v>1.23623</c:v>
                </c:pt>
                <c:pt idx="546">
                  <c:v>1.23621</c:v>
                </c:pt>
                <c:pt idx="547">
                  <c:v>1.23618</c:v>
                </c:pt>
                <c:pt idx="548">
                  <c:v>1.23599</c:v>
                </c:pt>
                <c:pt idx="549">
                  <c:v>1.23593</c:v>
                </c:pt>
                <c:pt idx="550">
                  <c:v>1.23586</c:v>
                </c:pt>
                <c:pt idx="551">
                  <c:v>1.2356</c:v>
                </c:pt>
                <c:pt idx="552">
                  <c:v>1.23559</c:v>
                </c:pt>
                <c:pt idx="553">
                  <c:v>1.23552</c:v>
                </c:pt>
                <c:pt idx="554">
                  <c:v>1.23528</c:v>
                </c:pt>
                <c:pt idx="555">
                  <c:v>1.23527</c:v>
                </c:pt>
                <c:pt idx="556">
                  <c:v>1.23525</c:v>
                </c:pt>
                <c:pt idx="557">
                  <c:v>1.23509</c:v>
                </c:pt>
                <c:pt idx="558">
                  <c:v>1.23481</c:v>
                </c:pt>
                <c:pt idx="559">
                  <c:v>1.23458</c:v>
                </c:pt>
                <c:pt idx="560">
                  <c:v>1.23454</c:v>
                </c:pt>
                <c:pt idx="561">
                  <c:v>1.23432</c:v>
                </c:pt>
                <c:pt idx="562">
                  <c:v>1.23428</c:v>
                </c:pt>
                <c:pt idx="563">
                  <c:v>1.23425</c:v>
                </c:pt>
                <c:pt idx="564">
                  <c:v>1.23421</c:v>
                </c:pt>
                <c:pt idx="565">
                  <c:v>1.2341</c:v>
                </c:pt>
                <c:pt idx="566">
                  <c:v>1.23395</c:v>
                </c:pt>
                <c:pt idx="567">
                  <c:v>1.23389</c:v>
                </c:pt>
                <c:pt idx="568">
                  <c:v>1.23368</c:v>
                </c:pt>
                <c:pt idx="569">
                  <c:v>1.23365</c:v>
                </c:pt>
                <c:pt idx="570">
                  <c:v>1.23363</c:v>
                </c:pt>
                <c:pt idx="571">
                  <c:v>1.23354</c:v>
                </c:pt>
                <c:pt idx="572">
                  <c:v>1.23298</c:v>
                </c:pt>
                <c:pt idx="573">
                  <c:v>1.23298</c:v>
                </c:pt>
                <c:pt idx="574">
                  <c:v>1.23278</c:v>
                </c:pt>
                <c:pt idx="575">
                  <c:v>1.23275</c:v>
                </c:pt>
                <c:pt idx="576">
                  <c:v>1.2326</c:v>
                </c:pt>
                <c:pt idx="577">
                  <c:v>1.23245</c:v>
                </c:pt>
                <c:pt idx="578">
                  <c:v>1.23236</c:v>
                </c:pt>
                <c:pt idx="579">
                  <c:v>1.23229</c:v>
                </c:pt>
                <c:pt idx="580">
                  <c:v>1.23223</c:v>
                </c:pt>
                <c:pt idx="581">
                  <c:v>1.23218</c:v>
                </c:pt>
                <c:pt idx="582">
                  <c:v>1.23211</c:v>
                </c:pt>
                <c:pt idx="583">
                  <c:v>1.23203</c:v>
                </c:pt>
                <c:pt idx="584">
                  <c:v>1.23199</c:v>
                </c:pt>
                <c:pt idx="585">
                  <c:v>1.23191</c:v>
                </c:pt>
                <c:pt idx="586">
                  <c:v>1.23191</c:v>
                </c:pt>
                <c:pt idx="587">
                  <c:v>1.2319</c:v>
                </c:pt>
                <c:pt idx="588">
                  <c:v>1.2319</c:v>
                </c:pt>
                <c:pt idx="589">
                  <c:v>1.23176</c:v>
                </c:pt>
                <c:pt idx="590">
                  <c:v>1.23146</c:v>
                </c:pt>
                <c:pt idx="591">
                  <c:v>1.23118</c:v>
                </c:pt>
                <c:pt idx="592">
                  <c:v>1.23101</c:v>
                </c:pt>
                <c:pt idx="593">
                  <c:v>1.23028</c:v>
                </c:pt>
                <c:pt idx="594">
                  <c:v>1.23027</c:v>
                </c:pt>
                <c:pt idx="595">
                  <c:v>1.23016</c:v>
                </c:pt>
                <c:pt idx="596">
                  <c:v>1.22998</c:v>
                </c:pt>
                <c:pt idx="597">
                  <c:v>1.2297</c:v>
                </c:pt>
                <c:pt idx="598">
                  <c:v>1.22962</c:v>
                </c:pt>
                <c:pt idx="599">
                  <c:v>1.2296</c:v>
                </c:pt>
                <c:pt idx="600">
                  <c:v>1.22955</c:v>
                </c:pt>
                <c:pt idx="601">
                  <c:v>1.22935</c:v>
                </c:pt>
                <c:pt idx="602">
                  <c:v>1.22906</c:v>
                </c:pt>
                <c:pt idx="603">
                  <c:v>1.22892</c:v>
                </c:pt>
                <c:pt idx="604">
                  <c:v>1.22882</c:v>
                </c:pt>
                <c:pt idx="605">
                  <c:v>1.22881</c:v>
                </c:pt>
                <c:pt idx="606">
                  <c:v>1.22872</c:v>
                </c:pt>
                <c:pt idx="607">
                  <c:v>1.22851</c:v>
                </c:pt>
                <c:pt idx="608">
                  <c:v>1.22807</c:v>
                </c:pt>
                <c:pt idx="609">
                  <c:v>1.22766</c:v>
                </c:pt>
                <c:pt idx="610">
                  <c:v>1.22762</c:v>
                </c:pt>
                <c:pt idx="611">
                  <c:v>1.22721</c:v>
                </c:pt>
                <c:pt idx="612">
                  <c:v>1.22706</c:v>
                </c:pt>
                <c:pt idx="613">
                  <c:v>1.22689</c:v>
                </c:pt>
                <c:pt idx="614">
                  <c:v>1.22674</c:v>
                </c:pt>
                <c:pt idx="615">
                  <c:v>1.22674</c:v>
                </c:pt>
                <c:pt idx="616">
                  <c:v>1.2262</c:v>
                </c:pt>
                <c:pt idx="617">
                  <c:v>1.22617</c:v>
                </c:pt>
                <c:pt idx="618">
                  <c:v>1.22612</c:v>
                </c:pt>
                <c:pt idx="619">
                  <c:v>1.22601</c:v>
                </c:pt>
                <c:pt idx="620">
                  <c:v>1.22596</c:v>
                </c:pt>
                <c:pt idx="621">
                  <c:v>1.22569</c:v>
                </c:pt>
                <c:pt idx="622">
                  <c:v>1.22551</c:v>
                </c:pt>
                <c:pt idx="623">
                  <c:v>1.22512</c:v>
                </c:pt>
                <c:pt idx="624">
                  <c:v>1.22491</c:v>
                </c:pt>
                <c:pt idx="625">
                  <c:v>1.22481</c:v>
                </c:pt>
                <c:pt idx="626">
                  <c:v>1.2246</c:v>
                </c:pt>
                <c:pt idx="627">
                  <c:v>1.22452</c:v>
                </c:pt>
                <c:pt idx="628">
                  <c:v>1.22436</c:v>
                </c:pt>
                <c:pt idx="629">
                  <c:v>1.22428</c:v>
                </c:pt>
                <c:pt idx="630">
                  <c:v>1.2242</c:v>
                </c:pt>
                <c:pt idx="631">
                  <c:v>1.22393</c:v>
                </c:pt>
                <c:pt idx="632">
                  <c:v>1.22388</c:v>
                </c:pt>
                <c:pt idx="633">
                  <c:v>1.22378</c:v>
                </c:pt>
                <c:pt idx="634">
                  <c:v>1.22359</c:v>
                </c:pt>
                <c:pt idx="635">
                  <c:v>1.22335</c:v>
                </c:pt>
                <c:pt idx="636">
                  <c:v>1.22324</c:v>
                </c:pt>
                <c:pt idx="637">
                  <c:v>1.22264</c:v>
                </c:pt>
                <c:pt idx="638">
                  <c:v>1.2223</c:v>
                </c:pt>
                <c:pt idx="639">
                  <c:v>1.22216</c:v>
                </c:pt>
                <c:pt idx="640">
                  <c:v>1.22191</c:v>
                </c:pt>
                <c:pt idx="641">
                  <c:v>1.22186</c:v>
                </c:pt>
                <c:pt idx="642">
                  <c:v>1.22137</c:v>
                </c:pt>
                <c:pt idx="643">
                  <c:v>1.22135</c:v>
                </c:pt>
                <c:pt idx="644">
                  <c:v>1.22104</c:v>
                </c:pt>
                <c:pt idx="645">
                  <c:v>1.22072</c:v>
                </c:pt>
                <c:pt idx="646">
                  <c:v>1.22068</c:v>
                </c:pt>
                <c:pt idx="647">
                  <c:v>1.2206</c:v>
                </c:pt>
                <c:pt idx="648">
                  <c:v>1.22032</c:v>
                </c:pt>
                <c:pt idx="649">
                  <c:v>1.22016</c:v>
                </c:pt>
                <c:pt idx="650">
                  <c:v>1.22015</c:v>
                </c:pt>
                <c:pt idx="651">
                  <c:v>1.22014</c:v>
                </c:pt>
                <c:pt idx="652">
                  <c:v>1.21995</c:v>
                </c:pt>
                <c:pt idx="653">
                  <c:v>1.21953</c:v>
                </c:pt>
                <c:pt idx="654">
                  <c:v>1.21936</c:v>
                </c:pt>
                <c:pt idx="655">
                  <c:v>1.21922</c:v>
                </c:pt>
                <c:pt idx="656">
                  <c:v>1.2192</c:v>
                </c:pt>
                <c:pt idx="657">
                  <c:v>1.21915</c:v>
                </c:pt>
                <c:pt idx="658">
                  <c:v>1.21888</c:v>
                </c:pt>
                <c:pt idx="659">
                  <c:v>1.21876</c:v>
                </c:pt>
                <c:pt idx="660">
                  <c:v>1.21815</c:v>
                </c:pt>
                <c:pt idx="661">
                  <c:v>1.21801</c:v>
                </c:pt>
                <c:pt idx="662">
                  <c:v>1.21779</c:v>
                </c:pt>
                <c:pt idx="663">
                  <c:v>1.21766</c:v>
                </c:pt>
                <c:pt idx="664">
                  <c:v>1.21764</c:v>
                </c:pt>
                <c:pt idx="665">
                  <c:v>1.21734</c:v>
                </c:pt>
                <c:pt idx="666">
                  <c:v>1.21713</c:v>
                </c:pt>
                <c:pt idx="667">
                  <c:v>1.21699</c:v>
                </c:pt>
                <c:pt idx="668">
                  <c:v>1.2169</c:v>
                </c:pt>
                <c:pt idx="669">
                  <c:v>1.21541</c:v>
                </c:pt>
                <c:pt idx="670">
                  <c:v>1.2154</c:v>
                </c:pt>
                <c:pt idx="671">
                  <c:v>1.21487</c:v>
                </c:pt>
                <c:pt idx="672">
                  <c:v>1.21456</c:v>
                </c:pt>
                <c:pt idx="673">
                  <c:v>1.21446</c:v>
                </c:pt>
                <c:pt idx="674">
                  <c:v>1.21444</c:v>
                </c:pt>
                <c:pt idx="675">
                  <c:v>1.21435</c:v>
                </c:pt>
                <c:pt idx="676">
                  <c:v>1.21377</c:v>
                </c:pt>
                <c:pt idx="677">
                  <c:v>1.21371</c:v>
                </c:pt>
                <c:pt idx="678">
                  <c:v>1.21359</c:v>
                </c:pt>
                <c:pt idx="679">
                  <c:v>1.21338</c:v>
                </c:pt>
                <c:pt idx="680">
                  <c:v>1.21297</c:v>
                </c:pt>
                <c:pt idx="681">
                  <c:v>1.21268</c:v>
                </c:pt>
                <c:pt idx="682">
                  <c:v>1.21222</c:v>
                </c:pt>
                <c:pt idx="683">
                  <c:v>1.21194</c:v>
                </c:pt>
                <c:pt idx="684">
                  <c:v>1.21187</c:v>
                </c:pt>
                <c:pt idx="685">
                  <c:v>1.21183</c:v>
                </c:pt>
                <c:pt idx="686">
                  <c:v>1.21159</c:v>
                </c:pt>
                <c:pt idx="687">
                  <c:v>1.21113</c:v>
                </c:pt>
                <c:pt idx="688">
                  <c:v>1.20948</c:v>
                </c:pt>
                <c:pt idx="689">
                  <c:v>1.20903</c:v>
                </c:pt>
                <c:pt idx="690">
                  <c:v>1.20867</c:v>
                </c:pt>
                <c:pt idx="691">
                  <c:v>1.20864</c:v>
                </c:pt>
                <c:pt idx="692">
                  <c:v>1.20812</c:v>
                </c:pt>
                <c:pt idx="693">
                  <c:v>1.20753</c:v>
                </c:pt>
                <c:pt idx="694">
                  <c:v>1.20696</c:v>
                </c:pt>
                <c:pt idx="695">
                  <c:v>1.20492</c:v>
                </c:pt>
                <c:pt idx="696">
                  <c:v>1.20375</c:v>
                </c:pt>
                <c:pt idx="697">
                  <c:v>1.2037</c:v>
                </c:pt>
                <c:pt idx="698">
                  <c:v>1.20332</c:v>
                </c:pt>
                <c:pt idx="699">
                  <c:v>1.20282</c:v>
                </c:pt>
                <c:pt idx="700">
                  <c:v>1.20242</c:v>
                </c:pt>
                <c:pt idx="701">
                  <c:v>1.20237</c:v>
                </c:pt>
                <c:pt idx="702">
                  <c:v>1.20046</c:v>
                </c:pt>
                <c:pt idx="703">
                  <c:v>1.19955</c:v>
                </c:pt>
                <c:pt idx="704">
                  <c:v>1.19946</c:v>
                </c:pt>
                <c:pt idx="705">
                  <c:v>1.19907</c:v>
                </c:pt>
                <c:pt idx="706">
                  <c:v>1.19678</c:v>
                </c:pt>
                <c:pt idx="707">
                  <c:v>1.19601</c:v>
                </c:pt>
                <c:pt idx="708">
                  <c:v>1.19515</c:v>
                </c:pt>
                <c:pt idx="709">
                  <c:v>1.19283</c:v>
                </c:pt>
                <c:pt idx="710">
                  <c:v>1.18744</c:v>
                </c:pt>
                <c:pt idx="711">
                  <c:v>1.18045</c:v>
                </c:pt>
                <c:pt idx="712">
                  <c:v>1.1797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'GF_1min rank'!$AQ$1</c:f>
              <c:strCache>
                <c:ptCount val="1"/>
                <c:pt idx="0">
                  <c:v>mean</c:v>
                </c:pt>
              </c:strCache>
            </c:strRef>
          </c:tx>
          <c:spPr>
            <a:ln w="47625"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yVal>
            <c:numRef>
              <c:f>'GF_1min rank'!$AQ$2:$AQ$714</c:f>
              <c:numCache>
                <c:formatCode>General</c:formatCode>
                <c:ptCount val="713"/>
                <c:pt idx="0">
                  <c:v>1.27</c:v>
                </c:pt>
                <c:pt idx="1">
                  <c:v>1.27</c:v>
                </c:pt>
                <c:pt idx="2">
                  <c:v>1.27</c:v>
                </c:pt>
                <c:pt idx="3">
                  <c:v>1.27</c:v>
                </c:pt>
                <c:pt idx="4">
                  <c:v>1.27</c:v>
                </c:pt>
                <c:pt idx="5">
                  <c:v>1.27</c:v>
                </c:pt>
                <c:pt idx="6">
                  <c:v>1.27</c:v>
                </c:pt>
                <c:pt idx="7">
                  <c:v>1.27</c:v>
                </c:pt>
                <c:pt idx="8">
                  <c:v>1.27</c:v>
                </c:pt>
                <c:pt idx="9">
                  <c:v>1.27</c:v>
                </c:pt>
                <c:pt idx="10">
                  <c:v>1.27</c:v>
                </c:pt>
                <c:pt idx="11">
                  <c:v>1.27</c:v>
                </c:pt>
                <c:pt idx="12">
                  <c:v>1.27</c:v>
                </c:pt>
                <c:pt idx="13">
                  <c:v>1.27</c:v>
                </c:pt>
                <c:pt idx="14">
                  <c:v>1.27</c:v>
                </c:pt>
                <c:pt idx="15">
                  <c:v>1.27</c:v>
                </c:pt>
                <c:pt idx="16">
                  <c:v>1.27</c:v>
                </c:pt>
                <c:pt idx="17">
                  <c:v>1.27</c:v>
                </c:pt>
                <c:pt idx="18">
                  <c:v>1.27</c:v>
                </c:pt>
                <c:pt idx="19">
                  <c:v>1.27</c:v>
                </c:pt>
                <c:pt idx="20">
                  <c:v>1.27</c:v>
                </c:pt>
                <c:pt idx="21">
                  <c:v>1.27</c:v>
                </c:pt>
                <c:pt idx="22">
                  <c:v>1.27</c:v>
                </c:pt>
                <c:pt idx="23">
                  <c:v>1.27</c:v>
                </c:pt>
                <c:pt idx="24">
                  <c:v>1.27</c:v>
                </c:pt>
                <c:pt idx="25">
                  <c:v>1.27</c:v>
                </c:pt>
                <c:pt idx="26">
                  <c:v>1.27</c:v>
                </c:pt>
                <c:pt idx="27">
                  <c:v>1.27</c:v>
                </c:pt>
                <c:pt idx="28">
                  <c:v>1.27</c:v>
                </c:pt>
                <c:pt idx="29">
                  <c:v>1.27</c:v>
                </c:pt>
                <c:pt idx="30">
                  <c:v>1.27</c:v>
                </c:pt>
                <c:pt idx="31">
                  <c:v>1.27</c:v>
                </c:pt>
                <c:pt idx="32">
                  <c:v>1.27</c:v>
                </c:pt>
                <c:pt idx="33">
                  <c:v>1.27</c:v>
                </c:pt>
                <c:pt idx="34">
                  <c:v>1.27</c:v>
                </c:pt>
                <c:pt idx="35">
                  <c:v>1.27</c:v>
                </c:pt>
                <c:pt idx="36">
                  <c:v>1.27</c:v>
                </c:pt>
                <c:pt idx="37">
                  <c:v>1.27</c:v>
                </c:pt>
                <c:pt idx="38">
                  <c:v>1.27</c:v>
                </c:pt>
                <c:pt idx="39">
                  <c:v>1.27</c:v>
                </c:pt>
                <c:pt idx="40">
                  <c:v>1.27</c:v>
                </c:pt>
                <c:pt idx="41">
                  <c:v>1.27</c:v>
                </c:pt>
                <c:pt idx="42">
                  <c:v>1.27</c:v>
                </c:pt>
                <c:pt idx="43">
                  <c:v>1.27</c:v>
                </c:pt>
                <c:pt idx="44">
                  <c:v>1.27</c:v>
                </c:pt>
                <c:pt idx="45">
                  <c:v>1.27</c:v>
                </c:pt>
                <c:pt idx="46">
                  <c:v>1.27</c:v>
                </c:pt>
                <c:pt idx="47">
                  <c:v>1.27</c:v>
                </c:pt>
                <c:pt idx="48">
                  <c:v>1.27</c:v>
                </c:pt>
                <c:pt idx="49">
                  <c:v>1.27</c:v>
                </c:pt>
                <c:pt idx="50">
                  <c:v>1.27</c:v>
                </c:pt>
                <c:pt idx="51">
                  <c:v>1.27</c:v>
                </c:pt>
                <c:pt idx="52">
                  <c:v>1.27</c:v>
                </c:pt>
                <c:pt idx="53">
                  <c:v>1.27</c:v>
                </c:pt>
                <c:pt idx="54">
                  <c:v>1.27</c:v>
                </c:pt>
                <c:pt idx="55">
                  <c:v>1.27</c:v>
                </c:pt>
                <c:pt idx="56">
                  <c:v>1.27</c:v>
                </c:pt>
                <c:pt idx="57">
                  <c:v>1.27</c:v>
                </c:pt>
                <c:pt idx="58">
                  <c:v>1.27</c:v>
                </c:pt>
                <c:pt idx="59">
                  <c:v>1.27</c:v>
                </c:pt>
                <c:pt idx="60">
                  <c:v>1.27</c:v>
                </c:pt>
                <c:pt idx="61">
                  <c:v>1.27</c:v>
                </c:pt>
                <c:pt idx="62">
                  <c:v>1.27</c:v>
                </c:pt>
                <c:pt idx="63">
                  <c:v>1.27</c:v>
                </c:pt>
                <c:pt idx="64">
                  <c:v>1.27</c:v>
                </c:pt>
                <c:pt idx="65">
                  <c:v>1.27</c:v>
                </c:pt>
                <c:pt idx="66">
                  <c:v>1.27</c:v>
                </c:pt>
                <c:pt idx="67">
                  <c:v>1.27</c:v>
                </c:pt>
                <c:pt idx="68">
                  <c:v>1.27</c:v>
                </c:pt>
                <c:pt idx="69">
                  <c:v>1.27</c:v>
                </c:pt>
                <c:pt idx="70">
                  <c:v>1.27</c:v>
                </c:pt>
                <c:pt idx="71">
                  <c:v>1.27</c:v>
                </c:pt>
                <c:pt idx="72">
                  <c:v>1.27</c:v>
                </c:pt>
                <c:pt idx="73">
                  <c:v>1.27</c:v>
                </c:pt>
                <c:pt idx="74">
                  <c:v>1.27</c:v>
                </c:pt>
                <c:pt idx="75">
                  <c:v>1.27</c:v>
                </c:pt>
                <c:pt idx="76">
                  <c:v>1.27</c:v>
                </c:pt>
                <c:pt idx="77">
                  <c:v>1.27</c:v>
                </c:pt>
                <c:pt idx="78">
                  <c:v>1.27</c:v>
                </c:pt>
                <c:pt idx="79">
                  <c:v>1.27</c:v>
                </c:pt>
                <c:pt idx="80">
                  <c:v>1.27</c:v>
                </c:pt>
                <c:pt idx="81">
                  <c:v>1.27</c:v>
                </c:pt>
                <c:pt idx="82">
                  <c:v>1.27</c:v>
                </c:pt>
                <c:pt idx="83">
                  <c:v>1.27</c:v>
                </c:pt>
                <c:pt idx="84">
                  <c:v>1.27</c:v>
                </c:pt>
                <c:pt idx="85">
                  <c:v>1.27</c:v>
                </c:pt>
                <c:pt idx="86">
                  <c:v>1.27</c:v>
                </c:pt>
                <c:pt idx="87">
                  <c:v>1.27</c:v>
                </c:pt>
                <c:pt idx="88">
                  <c:v>1.27</c:v>
                </c:pt>
                <c:pt idx="89">
                  <c:v>1.27</c:v>
                </c:pt>
                <c:pt idx="90">
                  <c:v>1.27</c:v>
                </c:pt>
                <c:pt idx="91">
                  <c:v>1.27</c:v>
                </c:pt>
                <c:pt idx="92">
                  <c:v>1.27</c:v>
                </c:pt>
                <c:pt idx="93">
                  <c:v>1.27</c:v>
                </c:pt>
                <c:pt idx="94">
                  <c:v>1.27</c:v>
                </c:pt>
                <c:pt idx="95">
                  <c:v>1.27</c:v>
                </c:pt>
                <c:pt idx="96">
                  <c:v>1.27</c:v>
                </c:pt>
                <c:pt idx="97">
                  <c:v>1.27</c:v>
                </c:pt>
                <c:pt idx="98">
                  <c:v>1.27</c:v>
                </c:pt>
                <c:pt idx="99">
                  <c:v>1.27</c:v>
                </c:pt>
                <c:pt idx="100">
                  <c:v>1.27</c:v>
                </c:pt>
                <c:pt idx="101">
                  <c:v>1.27</c:v>
                </c:pt>
                <c:pt idx="102">
                  <c:v>1.27</c:v>
                </c:pt>
                <c:pt idx="103">
                  <c:v>1.27</c:v>
                </c:pt>
                <c:pt idx="104">
                  <c:v>1.27</c:v>
                </c:pt>
                <c:pt idx="105">
                  <c:v>1.27</c:v>
                </c:pt>
                <c:pt idx="106">
                  <c:v>1.27</c:v>
                </c:pt>
                <c:pt idx="107">
                  <c:v>1.27</c:v>
                </c:pt>
                <c:pt idx="108">
                  <c:v>1.27</c:v>
                </c:pt>
                <c:pt idx="109">
                  <c:v>1.27</c:v>
                </c:pt>
                <c:pt idx="110">
                  <c:v>1.27</c:v>
                </c:pt>
                <c:pt idx="111">
                  <c:v>1.27</c:v>
                </c:pt>
                <c:pt idx="112">
                  <c:v>1.27</c:v>
                </c:pt>
                <c:pt idx="113">
                  <c:v>1.27</c:v>
                </c:pt>
                <c:pt idx="114">
                  <c:v>1.27</c:v>
                </c:pt>
                <c:pt idx="115">
                  <c:v>1.27</c:v>
                </c:pt>
                <c:pt idx="116">
                  <c:v>1.27</c:v>
                </c:pt>
                <c:pt idx="117">
                  <c:v>1.27</c:v>
                </c:pt>
                <c:pt idx="118">
                  <c:v>1.27</c:v>
                </c:pt>
                <c:pt idx="119">
                  <c:v>1.27</c:v>
                </c:pt>
                <c:pt idx="120">
                  <c:v>1.27</c:v>
                </c:pt>
                <c:pt idx="121">
                  <c:v>1.27</c:v>
                </c:pt>
                <c:pt idx="122">
                  <c:v>1.27</c:v>
                </c:pt>
                <c:pt idx="123">
                  <c:v>1.27</c:v>
                </c:pt>
                <c:pt idx="124">
                  <c:v>1.27</c:v>
                </c:pt>
                <c:pt idx="125">
                  <c:v>1.27</c:v>
                </c:pt>
                <c:pt idx="126">
                  <c:v>1.27</c:v>
                </c:pt>
                <c:pt idx="127">
                  <c:v>1.27</c:v>
                </c:pt>
                <c:pt idx="128">
                  <c:v>1.27</c:v>
                </c:pt>
                <c:pt idx="129">
                  <c:v>1.27</c:v>
                </c:pt>
                <c:pt idx="130">
                  <c:v>1.27</c:v>
                </c:pt>
                <c:pt idx="131">
                  <c:v>1.27</c:v>
                </c:pt>
                <c:pt idx="132">
                  <c:v>1.27</c:v>
                </c:pt>
                <c:pt idx="133">
                  <c:v>1.27</c:v>
                </c:pt>
                <c:pt idx="134">
                  <c:v>1.27</c:v>
                </c:pt>
                <c:pt idx="135">
                  <c:v>1.27</c:v>
                </c:pt>
                <c:pt idx="136">
                  <c:v>1.27</c:v>
                </c:pt>
                <c:pt idx="137">
                  <c:v>1.27</c:v>
                </c:pt>
                <c:pt idx="138">
                  <c:v>1.27</c:v>
                </c:pt>
                <c:pt idx="139">
                  <c:v>1.27</c:v>
                </c:pt>
                <c:pt idx="140">
                  <c:v>1.27</c:v>
                </c:pt>
                <c:pt idx="141">
                  <c:v>1.27</c:v>
                </c:pt>
                <c:pt idx="142">
                  <c:v>1.27</c:v>
                </c:pt>
                <c:pt idx="143">
                  <c:v>1.27</c:v>
                </c:pt>
                <c:pt idx="144">
                  <c:v>1.27</c:v>
                </c:pt>
                <c:pt idx="145">
                  <c:v>1.27</c:v>
                </c:pt>
                <c:pt idx="146">
                  <c:v>1.27</c:v>
                </c:pt>
                <c:pt idx="147">
                  <c:v>1.27</c:v>
                </c:pt>
                <c:pt idx="148">
                  <c:v>1.27</c:v>
                </c:pt>
                <c:pt idx="149">
                  <c:v>1.27</c:v>
                </c:pt>
                <c:pt idx="150">
                  <c:v>1.27</c:v>
                </c:pt>
                <c:pt idx="151">
                  <c:v>1.27</c:v>
                </c:pt>
                <c:pt idx="152">
                  <c:v>1.27</c:v>
                </c:pt>
                <c:pt idx="153">
                  <c:v>1.27</c:v>
                </c:pt>
                <c:pt idx="154">
                  <c:v>1.27</c:v>
                </c:pt>
                <c:pt idx="155">
                  <c:v>1.27</c:v>
                </c:pt>
                <c:pt idx="156">
                  <c:v>1.27</c:v>
                </c:pt>
                <c:pt idx="157">
                  <c:v>1.27</c:v>
                </c:pt>
                <c:pt idx="158">
                  <c:v>1.27</c:v>
                </c:pt>
                <c:pt idx="159">
                  <c:v>1.27</c:v>
                </c:pt>
                <c:pt idx="160">
                  <c:v>1.27</c:v>
                </c:pt>
                <c:pt idx="161">
                  <c:v>1.27</c:v>
                </c:pt>
                <c:pt idx="162">
                  <c:v>1.27</c:v>
                </c:pt>
                <c:pt idx="163">
                  <c:v>1.27</c:v>
                </c:pt>
                <c:pt idx="164">
                  <c:v>1.27</c:v>
                </c:pt>
                <c:pt idx="165">
                  <c:v>1.27</c:v>
                </c:pt>
                <c:pt idx="166">
                  <c:v>1.27</c:v>
                </c:pt>
                <c:pt idx="167">
                  <c:v>1.27</c:v>
                </c:pt>
                <c:pt idx="168">
                  <c:v>1.27</c:v>
                </c:pt>
                <c:pt idx="169">
                  <c:v>1.27</c:v>
                </c:pt>
                <c:pt idx="170">
                  <c:v>1.27</c:v>
                </c:pt>
                <c:pt idx="171">
                  <c:v>1.27</c:v>
                </c:pt>
                <c:pt idx="172">
                  <c:v>1.27</c:v>
                </c:pt>
                <c:pt idx="173">
                  <c:v>1.27</c:v>
                </c:pt>
                <c:pt idx="174">
                  <c:v>1.27</c:v>
                </c:pt>
                <c:pt idx="175">
                  <c:v>1.27</c:v>
                </c:pt>
                <c:pt idx="176">
                  <c:v>1.27</c:v>
                </c:pt>
                <c:pt idx="177">
                  <c:v>1.27</c:v>
                </c:pt>
                <c:pt idx="178">
                  <c:v>1.27</c:v>
                </c:pt>
                <c:pt idx="179">
                  <c:v>1.27</c:v>
                </c:pt>
                <c:pt idx="180">
                  <c:v>1.27</c:v>
                </c:pt>
                <c:pt idx="181">
                  <c:v>1.27</c:v>
                </c:pt>
                <c:pt idx="182">
                  <c:v>1.27</c:v>
                </c:pt>
                <c:pt idx="183">
                  <c:v>1.27</c:v>
                </c:pt>
                <c:pt idx="184">
                  <c:v>1.27</c:v>
                </c:pt>
                <c:pt idx="185">
                  <c:v>1.27</c:v>
                </c:pt>
                <c:pt idx="186">
                  <c:v>1.27</c:v>
                </c:pt>
                <c:pt idx="187">
                  <c:v>1.27</c:v>
                </c:pt>
                <c:pt idx="188">
                  <c:v>1.27</c:v>
                </c:pt>
                <c:pt idx="189">
                  <c:v>1.27</c:v>
                </c:pt>
                <c:pt idx="190">
                  <c:v>1.27</c:v>
                </c:pt>
                <c:pt idx="191">
                  <c:v>1.27</c:v>
                </c:pt>
                <c:pt idx="192">
                  <c:v>1.27</c:v>
                </c:pt>
                <c:pt idx="193">
                  <c:v>1.27</c:v>
                </c:pt>
                <c:pt idx="194">
                  <c:v>1.27</c:v>
                </c:pt>
                <c:pt idx="195">
                  <c:v>1.27</c:v>
                </c:pt>
                <c:pt idx="196">
                  <c:v>1.27</c:v>
                </c:pt>
                <c:pt idx="197">
                  <c:v>1.27</c:v>
                </c:pt>
                <c:pt idx="198">
                  <c:v>1.27</c:v>
                </c:pt>
                <c:pt idx="199">
                  <c:v>1.27</c:v>
                </c:pt>
                <c:pt idx="200">
                  <c:v>1.27</c:v>
                </c:pt>
                <c:pt idx="201">
                  <c:v>1.27</c:v>
                </c:pt>
                <c:pt idx="202">
                  <c:v>1.27</c:v>
                </c:pt>
                <c:pt idx="203">
                  <c:v>1.27</c:v>
                </c:pt>
                <c:pt idx="204">
                  <c:v>1.27</c:v>
                </c:pt>
                <c:pt idx="205">
                  <c:v>1.27</c:v>
                </c:pt>
                <c:pt idx="206">
                  <c:v>1.27</c:v>
                </c:pt>
                <c:pt idx="207">
                  <c:v>1.27</c:v>
                </c:pt>
                <c:pt idx="208">
                  <c:v>1.27</c:v>
                </c:pt>
                <c:pt idx="209">
                  <c:v>1.27</c:v>
                </c:pt>
                <c:pt idx="210">
                  <c:v>1.27</c:v>
                </c:pt>
                <c:pt idx="211">
                  <c:v>1.27</c:v>
                </c:pt>
                <c:pt idx="212">
                  <c:v>1.27</c:v>
                </c:pt>
                <c:pt idx="213">
                  <c:v>1.27</c:v>
                </c:pt>
                <c:pt idx="214">
                  <c:v>1.27</c:v>
                </c:pt>
                <c:pt idx="215">
                  <c:v>1.27</c:v>
                </c:pt>
                <c:pt idx="216">
                  <c:v>1.27</c:v>
                </c:pt>
                <c:pt idx="217">
                  <c:v>1.27</c:v>
                </c:pt>
                <c:pt idx="218">
                  <c:v>1.27</c:v>
                </c:pt>
                <c:pt idx="219">
                  <c:v>1.27</c:v>
                </c:pt>
                <c:pt idx="220">
                  <c:v>1.27</c:v>
                </c:pt>
                <c:pt idx="221">
                  <c:v>1.27</c:v>
                </c:pt>
                <c:pt idx="222">
                  <c:v>1.27</c:v>
                </c:pt>
                <c:pt idx="223">
                  <c:v>1.27</c:v>
                </c:pt>
                <c:pt idx="224">
                  <c:v>1.27</c:v>
                </c:pt>
                <c:pt idx="225">
                  <c:v>1.27</c:v>
                </c:pt>
                <c:pt idx="226">
                  <c:v>1.27</c:v>
                </c:pt>
                <c:pt idx="227">
                  <c:v>1.27</c:v>
                </c:pt>
                <c:pt idx="228">
                  <c:v>1.27</c:v>
                </c:pt>
                <c:pt idx="229">
                  <c:v>1.27</c:v>
                </c:pt>
                <c:pt idx="230">
                  <c:v>1.27</c:v>
                </c:pt>
                <c:pt idx="231">
                  <c:v>1.27</c:v>
                </c:pt>
                <c:pt idx="232">
                  <c:v>1.27</c:v>
                </c:pt>
                <c:pt idx="233">
                  <c:v>1.27</c:v>
                </c:pt>
                <c:pt idx="234">
                  <c:v>1.27</c:v>
                </c:pt>
                <c:pt idx="235">
                  <c:v>1.27</c:v>
                </c:pt>
                <c:pt idx="236">
                  <c:v>1.27</c:v>
                </c:pt>
                <c:pt idx="237">
                  <c:v>1.27</c:v>
                </c:pt>
                <c:pt idx="238">
                  <c:v>1.27</c:v>
                </c:pt>
                <c:pt idx="239">
                  <c:v>1.27</c:v>
                </c:pt>
                <c:pt idx="240">
                  <c:v>1.27</c:v>
                </c:pt>
                <c:pt idx="241">
                  <c:v>1.27</c:v>
                </c:pt>
                <c:pt idx="242">
                  <c:v>1.27</c:v>
                </c:pt>
                <c:pt idx="243">
                  <c:v>1.27</c:v>
                </c:pt>
                <c:pt idx="244">
                  <c:v>1.27</c:v>
                </c:pt>
                <c:pt idx="245">
                  <c:v>1.27</c:v>
                </c:pt>
                <c:pt idx="246">
                  <c:v>1.27</c:v>
                </c:pt>
                <c:pt idx="247">
                  <c:v>1.27</c:v>
                </c:pt>
                <c:pt idx="248">
                  <c:v>1.27</c:v>
                </c:pt>
                <c:pt idx="249">
                  <c:v>1.27</c:v>
                </c:pt>
                <c:pt idx="250">
                  <c:v>1.27</c:v>
                </c:pt>
                <c:pt idx="251">
                  <c:v>1.27</c:v>
                </c:pt>
                <c:pt idx="252">
                  <c:v>1.27</c:v>
                </c:pt>
                <c:pt idx="253">
                  <c:v>1.27</c:v>
                </c:pt>
                <c:pt idx="254">
                  <c:v>1.27</c:v>
                </c:pt>
                <c:pt idx="255">
                  <c:v>1.27</c:v>
                </c:pt>
                <c:pt idx="256">
                  <c:v>1.27</c:v>
                </c:pt>
                <c:pt idx="257">
                  <c:v>1.27</c:v>
                </c:pt>
                <c:pt idx="258">
                  <c:v>1.27</c:v>
                </c:pt>
                <c:pt idx="259">
                  <c:v>1.27</c:v>
                </c:pt>
                <c:pt idx="260">
                  <c:v>1.27</c:v>
                </c:pt>
                <c:pt idx="261">
                  <c:v>1.27</c:v>
                </c:pt>
                <c:pt idx="262">
                  <c:v>1.27</c:v>
                </c:pt>
                <c:pt idx="263">
                  <c:v>1.27</c:v>
                </c:pt>
                <c:pt idx="264">
                  <c:v>1.27</c:v>
                </c:pt>
                <c:pt idx="265">
                  <c:v>1.27</c:v>
                </c:pt>
                <c:pt idx="266">
                  <c:v>1.27</c:v>
                </c:pt>
                <c:pt idx="267">
                  <c:v>1.27</c:v>
                </c:pt>
                <c:pt idx="268">
                  <c:v>1.27</c:v>
                </c:pt>
                <c:pt idx="269">
                  <c:v>1.27</c:v>
                </c:pt>
                <c:pt idx="270">
                  <c:v>1.27</c:v>
                </c:pt>
                <c:pt idx="271">
                  <c:v>1.27</c:v>
                </c:pt>
                <c:pt idx="272">
                  <c:v>1.27</c:v>
                </c:pt>
                <c:pt idx="273">
                  <c:v>1.27</c:v>
                </c:pt>
                <c:pt idx="274">
                  <c:v>1.27</c:v>
                </c:pt>
                <c:pt idx="275">
                  <c:v>1.27</c:v>
                </c:pt>
                <c:pt idx="276">
                  <c:v>1.27</c:v>
                </c:pt>
                <c:pt idx="277">
                  <c:v>1.27</c:v>
                </c:pt>
                <c:pt idx="278">
                  <c:v>1.27</c:v>
                </c:pt>
                <c:pt idx="279">
                  <c:v>1.27</c:v>
                </c:pt>
                <c:pt idx="280">
                  <c:v>1.27</c:v>
                </c:pt>
                <c:pt idx="281">
                  <c:v>1.27</c:v>
                </c:pt>
                <c:pt idx="282">
                  <c:v>1.27</c:v>
                </c:pt>
                <c:pt idx="283">
                  <c:v>1.27</c:v>
                </c:pt>
                <c:pt idx="284">
                  <c:v>1.27</c:v>
                </c:pt>
                <c:pt idx="285">
                  <c:v>1.27</c:v>
                </c:pt>
                <c:pt idx="286">
                  <c:v>1.27</c:v>
                </c:pt>
                <c:pt idx="287">
                  <c:v>1.27</c:v>
                </c:pt>
                <c:pt idx="288">
                  <c:v>1.27</c:v>
                </c:pt>
                <c:pt idx="289">
                  <c:v>1.27</c:v>
                </c:pt>
                <c:pt idx="290">
                  <c:v>1.27</c:v>
                </c:pt>
                <c:pt idx="291">
                  <c:v>1.27</c:v>
                </c:pt>
                <c:pt idx="292">
                  <c:v>1.27</c:v>
                </c:pt>
                <c:pt idx="293">
                  <c:v>1.27</c:v>
                </c:pt>
                <c:pt idx="294">
                  <c:v>1.27</c:v>
                </c:pt>
                <c:pt idx="295">
                  <c:v>1.27</c:v>
                </c:pt>
                <c:pt idx="296">
                  <c:v>1.27</c:v>
                </c:pt>
                <c:pt idx="297">
                  <c:v>1.27</c:v>
                </c:pt>
                <c:pt idx="298">
                  <c:v>1.27</c:v>
                </c:pt>
                <c:pt idx="299">
                  <c:v>1.27</c:v>
                </c:pt>
                <c:pt idx="300">
                  <c:v>1.27</c:v>
                </c:pt>
                <c:pt idx="301">
                  <c:v>1.27</c:v>
                </c:pt>
                <c:pt idx="302">
                  <c:v>1.27</c:v>
                </c:pt>
                <c:pt idx="303">
                  <c:v>1.27</c:v>
                </c:pt>
                <c:pt idx="304">
                  <c:v>1.27</c:v>
                </c:pt>
                <c:pt idx="305">
                  <c:v>1.27</c:v>
                </c:pt>
                <c:pt idx="306">
                  <c:v>1.27</c:v>
                </c:pt>
                <c:pt idx="307">
                  <c:v>1.27</c:v>
                </c:pt>
                <c:pt idx="308">
                  <c:v>1.27</c:v>
                </c:pt>
                <c:pt idx="309">
                  <c:v>1.27</c:v>
                </c:pt>
                <c:pt idx="310">
                  <c:v>1.27</c:v>
                </c:pt>
                <c:pt idx="311">
                  <c:v>1.27</c:v>
                </c:pt>
                <c:pt idx="312">
                  <c:v>1.27</c:v>
                </c:pt>
                <c:pt idx="313">
                  <c:v>1.27</c:v>
                </c:pt>
                <c:pt idx="314">
                  <c:v>1.27</c:v>
                </c:pt>
                <c:pt idx="315">
                  <c:v>1.27</c:v>
                </c:pt>
                <c:pt idx="316">
                  <c:v>1.27</c:v>
                </c:pt>
                <c:pt idx="317">
                  <c:v>1.27</c:v>
                </c:pt>
                <c:pt idx="318">
                  <c:v>1.27</c:v>
                </c:pt>
                <c:pt idx="319">
                  <c:v>1.27</c:v>
                </c:pt>
                <c:pt idx="320">
                  <c:v>1.27</c:v>
                </c:pt>
                <c:pt idx="321">
                  <c:v>1.27</c:v>
                </c:pt>
                <c:pt idx="322">
                  <c:v>1.27</c:v>
                </c:pt>
                <c:pt idx="323">
                  <c:v>1.27</c:v>
                </c:pt>
                <c:pt idx="324">
                  <c:v>1.27</c:v>
                </c:pt>
                <c:pt idx="325">
                  <c:v>1.27</c:v>
                </c:pt>
                <c:pt idx="326">
                  <c:v>1.27</c:v>
                </c:pt>
                <c:pt idx="327">
                  <c:v>1.27</c:v>
                </c:pt>
                <c:pt idx="328">
                  <c:v>1.27</c:v>
                </c:pt>
                <c:pt idx="329">
                  <c:v>1.27</c:v>
                </c:pt>
                <c:pt idx="330">
                  <c:v>1.27</c:v>
                </c:pt>
                <c:pt idx="331">
                  <c:v>1.27</c:v>
                </c:pt>
                <c:pt idx="332">
                  <c:v>1.27</c:v>
                </c:pt>
                <c:pt idx="333">
                  <c:v>1.27</c:v>
                </c:pt>
                <c:pt idx="334">
                  <c:v>1.27</c:v>
                </c:pt>
                <c:pt idx="335">
                  <c:v>1.27</c:v>
                </c:pt>
                <c:pt idx="336">
                  <c:v>1.27</c:v>
                </c:pt>
                <c:pt idx="337">
                  <c:v>1.27</c:v>
                </c:pt>
                <c:pt idx="338">
                  <c:v>1.27</c:v>
                </c:pt>
                <c:pt idx="339">
                  <c:v>1.27</c:v>
                </c:pt>
                <c:pt idx="340">
                  <c:v>1.27</c:v>
                </c:pt>
                <c:pt idx="341">
                  <c:v>1.27</c:v>
                </c:pt>
                <c:pt idx="342">
                  <c:v>1.27</c:v>
                </c:pt>
                <c:pt idx="343">
                  <c:v>1.27</c:v>
                </c:pt>
                <c:pt idx="344">
                  <c:v>1.27</c:v>
                </c:pt>
                <c:pt idx="345">
                  <c:v>1.27</c:v>
                </c:pt>
                <c:pt idx="346">
                  <c:v>1.27</c:v>
                </c:pt>
                <c:pt idx="347">
                  <c:v>1.27</c:v>
                </c:pt>
                <c:pt idx="348">
                  <c:v>1.27</c:v>
                </c:pt>
                <c:pt idx="349">
                  <c:v>1.27</c:v>
                </c:pt>
                <c:pt idx="350">
                  <c:v>1.27</c:v>
                </c:pt>
                <c:pt idx="351">
                  <c:v>1.27</c:v>
                </c:pt>
                <c:pt idx="352">
                  <c:v>1.27</c:v>
                </c:pt>
                <c:pt idx="353">
                  <c:v>1.27</c:v>
                </c:pt>
                <c:pt idx="354">
                  <c:v>1.27</c:v>
                </c:pt>
                <c:pt idx="355">
                  <c:v>1.27</c:v>
                </c:pt>
                <c:pt idx="356">
                  <c:v>1.27</c:v>
                </c:pt>
                <c:pt idx="357">
                  <c:v>1.27</c:v>
                </c:pt>
                <c:pt idx="358">
                  <c:v>1.27</c:v>
                </c:pt>
                <c:pt idx="359">
                  <c:v>1.27</c:v>
                </c:pt>
                <c:pt idx="360">
                  <c:v>1.27</c:v>
                </c:pt>
                <c:pt idx="361">
                  <c:v>1.27</c:v>
                </c:pt>
                <c:pt idx="362">
                  <c:v>1.27</c:v>
                </c:pt>
                <c:pt idx="363">
                  <c:v>1.27</c:v>
                </c:pt>
                <c:pt idx="364">
                  <c:v>1.27</c:v>
                </c:pt>
                <c:pt idx="365">
                  <c:v>1.27</c:v>
                </c:pt>
                <c:pt idx="366">
                  <c:v>1.27</c:v>
                </c:pt>
                <c:pt idx="367">
                  <c:v>1.27</c:v>
                </c:pt>
                <c:pt idx="368">
                  <c:v>1.27</c:v>
                </c:pt>
                <c:pt idx="369">
                  <c:v>1.27</c:v>
                </c:pt>
                <c:pt idx="370">
                  <c:v>1.27</c:v>
                </c:pt>
                <c:pt idx="371">
                  <c:v>1.27</c:v>
                </c:pt>
                <c:pt idx="372">
                  <c:v>1.27</c:v>
                </c:pt>
                <c:pt idx="373">
                  <c:v>1.27</c:v>
                </c:pt>
                <c:pt idx="374">
                  <c:v>1.27</c:v>
                </c:pt>
                <c:pt idx="375">
                  <c:v>1.27</c:v>
                </c:pt>
                <c:pt idx="376">
                  <c:v>1.27</c:v>
                </c:pt>
                <c:pt idx="377">
                  <c:v>1.27</c:v>
                </c:pt>
                <c:pt idx="378">
                  <c:v>1.27</c:v>
                </c:pt>
                <c:pt idx="379">
                  <c:v>1.27</c:v>
                </c:pt>
                <c:pt idx="380">
                  <c:v>1.27</c:v>
                </c:pt>
                <c:pt idx="381">
                  <c:v>1.27</c:v>
                </c:pt>
                <c:pt idx="382">
                  <c:v>1.27</c:v>
                </c:pt>
                <c:pt idx="383">
                  <c:v>1.27</c:v>
                </c:pt>
                <c:pt idx="384">
                  <c:v>1.27</c:v>
                </c:pt>
                <c:pt idx="385">
                  <c:v>1.27</c:v>
                </c:pt>
                <c:pt idx="386">
                  <c:v>1.27</c:v>
                </c:pt>
                <c:pt idx="387">
                  <c:v>1.27</c:v>
                </c:pt>
                <c:pt idx="388">
                  <c:v>1.27</c:v>
                </c:pt>
                <c:pt idx="389">
                  <c:v>1.27</c:v>
                </c:pt>
                <c:pt idx="390">
                  <c:v>1.27</c:v>
                </c:pt>
                <c:pt idx="391">
                  <c:v>1.27</c:v>
                </c:pt>
                <c:pt idx="392">
                  <c:v>1.27</c:v>
                </c:pt>
                <c:pt idx="393">
                  <c:v>1.27</c:v>
                </c:pt>
                <c:pt idx="394">
                  <c:v>1.27</c:v>
                </c:pt>
                <c:pt idx="395">
                  <c:v>1.27</c:v>
                </c:pt>
                <c:pt idx="396">
                  <c:v>1.27</c:v>
                </c:pt>
                <c:pt idx="397">
                  <c:v>1.27</c:v>
                </c:pt>
                <c:pt idx="398">
                  <c:v>1.27</c:v>
                </c:pt>
                <c:pt idx="399">
                  <c:v>1.27</c:v>
                </c:pt>
                <c:pt idx="400">
                  <c:v>1.27</c:v>
                </c:pt>
                <c:pt idx="401">
                  <c:v>1.27</c:v>
                </c:pt>
                <c:pt idx="402">
                  <c:v>1.27</c:v>
                </c:pt>
                <c:pt idx="403">
                  <c:v>1.27</c:v>
                </c:pt>
                <c:pt idx="404">
                  <c:v>1.27</c:v>
                </c:pt>
                <c:pt idx="405">
                  <c:v>1.27</c:v>
                </c:pt>
                <c:pt idx="406">
                  <c:v>1.27</c:v>
                </c:pt>
                <c:pt idx="407">
                  <c:v>1.27</c:v>
                </c:pt>
                <c:pt idx="408">
                  <c:v>1.27</c:v>
                </c:pt>
                <c:pt idx="409">
                  <c:v>1.27</c:v>
                </c:pt>
                <c:pt idx="410">
                  <c:v>1.27</c:v>
                </c:pt>
                <c:pt idx="411">
                  <c:v>1.27</c:v>
                </c:pt>
                <c:pt idx="412">
                  <c:v>1.27</c:v>
                </c:pt>
                <c:pt idx="413">
                  <c:v>1.27</c:v>
                </c:pt>
                <c:pt idx="414">
                  <c:v>1.27</c:v>
                </c:pt>
                <c:pt idx="415">
                  <c:v>1.27</c:v>
                </c:pt>
                <c:pt idx="416">
                  <c:v>1.27</c:v>
                </c:pt>
                <c:pt idx="417">
                  <c:v>1.27</c:v>
                </c:pt>
                <c:pt idx="418">
                  <c:v>1.27</c:v>
                </c:pt>
                <c:pt idx="419">
                  <c:v>1.27</c:v>
                </c:pt>
                <c:pt idx="420">
                  <c:v>1.27</c:v>
                </c:pt>
                <c:pt idx="421">
                  <c:v>1.27</c:v>
                </c:pt>
                <c:pt idx="422">
                  <c:v>1.27</c:v>
                </c:pt>
                <c:pt idx="423">
                  <c:v>1.27</c:v>
                </c:pt>
                <c:pt idx="424">
                  <c:v>1.27</c:v>
                </c:pt>
                <c:pt idx="425">
                  <c:v>1.27</c:v>
                </c:pt>
                <c:pt idx="426">
                  <c:v>1.27</c:v>
                </c:pt>
                <c:pt idx="427">
                  <c:v>1.27</c:v>
                </c:pt>
                <c:pt idx="428">
                  <c:v>1.27</c:v>
                </c:pt>
                <c:pt idx="429">
                  <c:v>1.27</c:v>
                </c:pt>
                <c:pt idx="430">
                  <c:v>1.27</c:v>
                </c:pt>
                <c:pt idx="431">
                  <c:v>1.27</c:v>
                </c:pt>
                <c:pt idx="432">
                  <c:v>1.27</c:v>
                </c:pt>
                <c:pt idx="433">
                  <c:v>1.27</c:v>
                </c:pt>
                <c:pt idx="434">
                  <c:v>1.27</c:v>
                </c:pt>
                <c:pt idx="435">
                  <c:v>1.27</c:v>
                </c:pt>
                <c:pt idx="436">
                  <c:v>1.27</c:v>
                </c:pt>
                <c:pt idx="437">
                  <c:v>1.27</c:v>
                </c:pt>
                <c:pt idx="438">
                  <c:v>1.27</c:v>
                </c:pt>
                <c:pt idx="439">
                  <c:v>1.27</c:v>
                </c:pt>
                <c:pt idx="440">
                  <c:v>1.27</c:v>
                </c:pt>
                <c:pt idx="441">
                  <c:v>1.27</c:v>
                </c:pt>
                <c:pt idx="442">
                  <c:v>1.27</c:v>
                </c:pt>
                <c:pt idx="443">
                  <c:v>1.27</c:v>
                </c:pt>
                <c:pt idx="444">
                  <c:v>1.27</c:v>
                </c:pt>
                <c:pt idx="445">
                  <c:v>1.27</c:v>
                </c:pt>
                <c:pt idx="446">
                  <c:v>1.27</c:v>
                </c:pt>
                <c:pt idx="447">
                  <c:v>1.27</c:v>
                </c:pt>
                <c:pt idx="448">
                  <c:v>1.27</c:v>
                </c:pt>
                <c:pt idx="449">
                  <c:v>1.27</c:v>
                </c:pt>
                <c:pt idx="450">
                  <c:v>1.27</c:v>
                </c:pt>
                <c:pt idx="451">
                  <c:v>1.27</c:v>
                </c:pt>
                <c:pt idx="452">
                  <c:v>1.27</c:v>
                </c:pt>
                <c:pt idx="453">
                  <c:v>1.27</c:v>
                </c:pt>
                <c:pt idx="454">
                  <c:v>1.27</c:v>
                </c:pt>
                <c:pt idx="455">
                  <c:v>1.27</c:v>
                </c:pt>
                <c:pt idx="456">
                  <c:v>1.27</c:v>
                </c:pt>
                <c:pt idx="457">
                  <c:v>1.27</c:v>
                </c:pt>
                <c:pt idx="458">
                  <c:v>1.27</c:v>
                </c:pt>
                <c:pt idx="459">
                  <c:v>1.27</c:v>
                </c:pt>
                <c:pt idx="460">
                  <c:v>1.27</c:v>
                </c:pt>
                <c:pt idx="461">
                  <c:v>1.27</c:v>
                </c:pt>
                <c:pt idx="462">
                  <c:v>1.27</c:v>
                </c:pt>
                <c:pt idx="463">
                  <c:v>1.27</c:v>
                </c:pt>
                <c:pt idx="464">
                  <c:v>1.27</c:v>
                </c:pt>
                <c:pt idx="465">
                  <c:v>1.27</c:v>
                </c:pt>
                <c:pt idx="466">
                  <c:v>1.27</c:v>
                </c:pt>
                <c:pt idx="467">
                  <c:v>1.27</c:v>
                </c:pt>
                <c:pt idx="468">
                  <c:v>1.27</c:v>
                </c:pt>
                <c:pt idx="469">
                  <c:v>1.27</c:v>
                </c:pt>
                <c:pt idx="470">
                  <c:v>1.27</c:v>
                </c:pt>
                <c:pt idx="471">
                  <c:v>1.27</c:v>
                </c:pt>
                <c:pt idx="472">
                  <c:v>1.27</c:v>
                </c:pt>
                <c:pt idx="473">
                  <c:v>1.27</c:v>
                </c:pt>
                <c:pt idx="474">
                  <c:v>1.27</c:v>
                </c:pt>
                <c:pt idx="475">
                  <c:v>1.27</c:v>
                </c:pt>
                <c:pt idx="476">
                  <c:v>1.27</c:v>
                </c:pt>
                <c:pt idx="477">
                  <c:v>1.27</c:v>
                </c:pt>
                <c:pt idx="478">
                  <c:v>1.27</c:v>
                </c:pt>
                <c:pt idx="479">
                  <c:v>1.27</c:v>
                </c:pt>
                <c:pt idx="480">
                  <c:v>1.27</c:v>
                </c:pt>
                <c:pt idx="481">
                  <c:v>1.27</c:v>
                </c:pt>
                <c:pt idx="482">
                  <c:v>1.27</c:v>
                </c:pt>
                <c:pt idx="483">
                  <c:v>1.27</c:v>
                </c:pt>
                <c:pt idx="484">
                  <c:v>1.27</c:v>
                </c:pt>
                <c:pt idx="485">
                  <c:v>1.27</c:v>
                </c:pt>
                <c:pt idx="486">
                  <c:v>1.27</c:v>
                </c:pt>
                <c:pt idx="487">
                  <c:v>1.27</c:v>
                </c:pt>
                <c:pt idx="488">
                  <c:v>1.27</c:v>
                </c:pt>
                <c:pt idx="489">
                  <c:v>1.27</c:v>
                </c:pt>
                <c:pt idx="490">
                  <c:v>1.27</c:v>
                </c:pt>
                <c:pt idx="491">
                  <c:v>1.27</c:v>
                </c:pt>
                <c:pt idx="492">
                  <c:v>1.27</c:v>
                </c:pt>
                <c:pt idx="493">
                  <c:v>1.27</c:v>
                </c:pt>
                <c:pt idx="494">
                  <c:v>1.27</c:v>
                </c:pt>
                <c:pt idx="495">
                  <c:v>1.27</c:v>
                </c:pt>
                <c:pt idx="496">
                  <c:v>1.27</c:v>
                </c:pt>
                <c:pt idx="497">
                  <c:v>1.27</c:v>
                </c:pt>
                <c:pt idx="498">
                  <c:v>1.27</c:v>
                </c:pt>
                <c:pt idx="499">
                  <c:v>1.27</c:v>
                </c:pt>
                <c:pt idx="500">
                  <c:v>1.27</c:v>
                </c:pt>
                <c:pt idx="501">
                  <c:v>1.27</c:v>
                </c:pt>
                <c:pt idx="502">
                  <c:v>1.27</c:v>
                </c:pt>
                <c:pt idx="503">
                  <c:v>1.27</c:v>
                </c:pt>
                <c:pt idx="504">
                  <c:v>1.27</c:v>
                </c:pt>
                <c:pt idx="505">
                  <c:v>1.27</c:v>
                </c:pt>
                <c:pt idx="506">
                  <c:v>1.27</c:v>
                </c:pt>
                <c:pt idx="507">
                  <c:v>1.27</c:v>
                </c:pt>
                <c:pt idx="508">
                  <c:v>1.27</c:v>
                </c:pt>
                <c:pt idx="509">
                  <c:v>1.27</c:v>
                </c:pt>
                <c:pt idx="510">
                  <c:v>1.27</c:v>
                </c:pt>
                <c:pt idx="511">
                  <c:v>1.27</c:v>
                </c:pt>
                <c:pt idx="512">
                  <c:v>1.27</c:v>
                </c:pt>
                <c:pt idx="513">
                  <c:v>1.27</c:v>
                </c:pt>
                <c:pt idx="514">
                  <c:v>1.27</c:v>
                </c:pt>
                <c:pt idx="515">
                  <c:v>1.27</c:v>
                </c:pt>
                <c:pt idx="516">
                  <c:v>1.27</c:v>
                </c:pt>
                <c:pt idx="517">
                  <c:v>1.27</c:v>
                </c:pt>
                <c:pt idx="518">
                  <c:v>1.27</c:v>
                </c:pt>
                <c:pt idx="519">
                  <c:v>1.27</c:v>
                </c:pt>
                <c:pt idx="520">
                  <c:v>1.27</c:v>
                </c:pt>
                <c:pt idx="521">
                  <c:v>1.27</c:v>
                </c:pt>
                <c:pt idx="522">
                  <c:v>1.27</c:v>
                </c:pt>
                <c:pt idx="523">
                  <c:v>1.27</c:v>
                </c:pt>
                <c:pt idx="524">
                  <c:v>1.27</c:v>
                </c:pt>
                <c:pt idx="525">
                  <c:v>1.27</c:v>
                </c:pt>
                <c:pt idx="526">
                  <c:v>1.27</c:v>
                </c:pt>
                <c:pt idx="527">
                  <c:v>1.27</c:v>
                </c:pt>
                <c:pt idx="528">
                  <c:v>1.27</c:v>
                </c:pt>
                <c:pt idx="529">
                  <c:v>1.27</c:v>
                </c:pt>
                <c:pt idx="530">
                  <c:v>1.27</c:v>
                </c:pt>
                <c:pt idx="531">
                  <c:v>1.27</c:v>
                </c:pt>
                <c:pt idx="532">
                  <c:v>1.27</c:v>
                </c:pt>
                <c:pt idx="533">
                  <c:v>1.27</c:v>
                </c:pt>
                <c:pt idx="534">
                  <c:v>1.27</c:v>
                </c:pt>
                <c:pt idx="535">
                  <c:v>1.27</c:v>
                </c:pt>
                <c:pt idx="536">
                  <c:v>1.27</c:v>
                </c:pt>
                <c:pt idx="537">
                  <c:v>1.27</c:v>
                </c:pt>
                <c:pt idx="538">
                  <c:v>1.27</c:v>
                </c:pt>
                <c:pt idx="539">
                  <c:v>1.27</c:v>
                </c:pt>
                <c:pt idx="540">
                  <c:v>1.27</c:v>
                </c:pt>
                <c:pt idx="541">
                  <c:v>1.27</c:v>
                </c:pt>
                <c:pt idx="542">
                  <c:v>1.27</c:v>
                </c:pt>
                <c:pt idx="543">
                  <c:v>1.27</c:v>
                </c:pt>
                <c:pt idx="544">
                  <c:v>1.27</c:v>
                </c:pt>
                <c:pt idx="545">
                  <c:v>1.27</c:v>
                </c:pt>
                <c:pt idx="546">
                  <c:v>1.27</c:v>
                </c:pt>
                <c:pt idx="547">
                  <c:v>1.27</c:v>
                </c:pt>
                <c:pt idx="548">
                  <c:v>1.27</c:v>
                </c:pt>
                <c:pt idx="549">
                  <c:v>1.27</c:v>
                </c:pt>
                <c:pt idx="550">
                  <c:v>1.27</c:v>
                </c:pt>
                <c:pt idx="551">
                  <c:v>1.27</c:v>
                </c:pt>
                <c:pt idx="552">
                  <c:v>1.27</c:v>
                </c:pt>
                <c:pt idx="553">
                  <c:v>1.27</c:v>
                </c:pt>
                <c:pt idx="554">
                  <c:v>1.27</c:v>
                </c:pt>
                <c:pt idx="555">
                  <c:v>1.27</c:v>
                </c:pt>
                <c:pt idx="556">
                  <c:v>1.27</c:v>
                </c:pt>
                <c:pt idx="557">
                  <c:v>1.27</c:v>
                </c:pt>
                <c:pt idx="558">
                  <c:v>1.27</c:v>
                </c:pt>
                <c:pt idx="559">
                  <c:v>1.27</c:v>
                </c:pt>
                <c:pt idx="560">
                  <c:v>1.27</c:v>
                </c:pt>
                <c:pt idx="561">
                  <c:v>1.27</c:v>
                </c:pt>
                <c:pt idx="562">
                  <c:v>1.27</c:v>
                </c:pt>
                <c:pt idx="563">
                  <c:v>1.27</c:v>
                </c:pt>
                <c:pt idx="564">
                  <c:v>1.27</c:v>
                </c:pt>
                <c:pt idx="565">
                  <c:v>1.27</c:v>
                </c:pt>
                <c:pt idx="566">
                  <c:v>1.27</c:v>
                </c:pt>
                <c:pt idx="567">
                  <c:v>1.27</c:v>
                </c:pt>
                <c:pt idx="568">
                  <c:v>1.27</c:v>
                </c:pt>
                <c:pt idx="569">
                  <c:v>1.27</c:v>
                </c:pt>
                <c:pt idx="570">
                  <c:v>1.27</c:v>
                </c:pt>
                <c:pt idx="571">
                  <c:v>1.27</c:v>
                </c:pt>
                <c:pt idx="572">
                  <c:v>1.27</c:v>
                </c:pt>
                <c:pt idx="573">
                  <c:v>1.27</c:v>
                </c:pt>
                <c:pt idx="574">
                  <c:v>1.27</c:v>
                </c:pt>
                <c:pt idx="575">
                  <c:v>1.27</c:v>
                </c:pt>
                <c:pt idx="576">
                  <c:v>1.27</c:v>
                </c:pt>
                <c:pt idx="577">
                  <c:v>1.27</c:v>
                </c:pt>
                <c:pt idx="578">
                  <c:v>1.27</c:v>
                </c:pt>
                <c:pt idx="579">
                  <c:v>1.27</c:v>
                </c:pt>
                <c:pt idx="580">
                  <c:v>1.27</c:v>
                </c:pt>
                <c:pt idx="581">
                  <c:v>1.27</c:v>
                </c:pt>
                <c:pt idx="582">
                  <c:v>1.27</c:v>
                </c:pt>
                <c:pt idx="583">
                  <c:v>1.27</c:v>
                </c:pt>
                <c:pt idx="584">
                  <c:v>1.27</c:v>
                </c:pt>
                <c:pt idx="585">
                  <c:v>1.27</c:v>
                </c:pt>
                <c:pt idx="586">
                  <c:v>1.27</c:v>
                </c:pt>
                <c:pt idx="587">
                  <c:v>1.27</c:v>
                </c:pt>
                <c:pt idx="588">
                  <c:v>1.27</c:v>
                </c:pt>
                <c:pt idx="589">
                  <c:v>1.27</c:v>
                </c:pt>
                <c:pt idx="590">
                  <c:v>1.27</c:v>
                </c:pt>
                <c:pt idx="591">
                  <c:v>1.27</c:v>
                </c:pt>
                <c:pt idx="592">
                  <c:v>1.27</c:v>
                </c:pt>
                <c:pt idx="593">
                  <c:v>1.27</c:v>
                </c:pt>
                <c:pt idx="594">
                  <c:v>1.27</c:v>
                </c:pt>
                <c:pt idx="595">
                  <c:v>1.27</c:v>
                </c:pt>
                <c:pt idx="596">
                  <c:v>1.27</c:v>
                </c:pt>
                <c:pt idx="597">
                  <c:v>1.27</c:v>
                </c:pt>
                <c:pt idx="598">
                  <c:v>1.27</c:v>
                </c:pt>
                <c:pt idx="599">
                  <c:v>1.27</c:v>
                </c:pt>
                <c:pt idx="600">
                  <c:v>1.27</c:v>
                </c:pt>
                <c:pt idx="601">
                  <c:v>1.27</c:v>
                </c:pt>
                <c:pt idx="602">
                  <c:v>1.27</c:v>
                </c:pt>
                <c:pt idx="603">
                  <c:v>1.27</c:v>
                </c:pt>
                <c:pt idx="604">
                  <c:v>1.27</c:v>
                </c:pt>
                <c:pt idx="605">
                  <c:v>1.27</c:v>
                </c:pt>
                <c:pt idx="606">
                  <c:v>1.27</c:v>
                </c:pt>
                <c:pt idx="607">
                  <c:v>1.27</c:v>
                </c:pt>
                <c:pt idx="608">
                  <c:v>1.27</c:v>
                </c:pt>
                <c:pt idx="609">
                  <c:v>1.27</c:v>
                </c:pt>
                <c:pt idx="610">
                  <c:v>1.27</c:v>
                </c:pt>
                <c:pt idx="611">
                  <c:v>1.27</c:v>
                </c:pt>
                <c:pt idx="612">
                  <c:v>1.27</c:v>
                </c:pt>
                <c:pt idx="613">
                  <c:v>1.27</c:v>
                </c:pt>
                <c:pt idx="614">
                  <c:v>1.27</c:v>
                </c:pt>
                <c:pt idx="615">
                  <c:v>1.27</c:v>
                </c:pt>
                <c:pt idx="616">
                  <c:v>1.27</c:v>
                </c:pt>
                <c:pt idx="617">
                  <c:v>1.27</c:v>
                </c:pt>
                <c:pt idx="618">
                  <c:v>1.27</c:v>
                </c:pt>
                <c:pt idx="619">
                  <c:v>1.27</c:v>
                </c:pt>
                <c:pt idx="620">
                  <c:v>1.27</c:v>
                </c:pt>
                <c:pt idx="621">
                  <c:v>1.27</c:v>
                </c:pt>
                <c:pt idx="622">
                  <c:v>1.27</c:v>
                </c:pt>
                <c:pt idx="623">
                  <c:v>1.27</c:v>
                </c:pt>
                <c:pt idx="624">
                  <c:v>1.27</c:v>
                </c:pt>
                <c:pt idx="625">
                  <c:v>1.27</c:v>
                </c:pt>
                <c:pt idx="626">
                  <c:v>1.27</c:v>
                </c:pt>
                <c:pt idx="627">
                  <c:v>1.27</c:v>
                </c:pt>
                <c:pt idx="628">
                  <c:v>1.27</c:v>
                </c:pt>
                <c:pt idx="629">
                  <c:v>1.27</c:v>
                </c:pt>
                <c:pt idx="630">
                  <c:v>1.27</c:v>
                </c:pt>
                <c:pt idx="631">
                  <c:v>1.27</c:v>
                </c:pt>
                <c:pt idx="632">
                  <c:v>1.27</c:v>
                </c:pt>
                <c:pt idx="633">
                  <c:v>1.27</c:v>
                </c:pt>
                <c:pt idx="634">
                  <c:v>1.27</c:v>
                </c:pt>
                <c:pt idx="635">
                  <c:v>1.27</c:v>
                </c:pt>
                <c:pt idx="636">
                  <c:v>1.27</c:v>
                </c:pt>
                <c:pt idx="637">
                  <c:v>1.27</c:v>
                </c:pt>
                <c:pt idx="638">
                  <c:v>1.27</c:v>
                </c:pt>
                <c:pt idx="639">
                  <c:v>1.27</c:v>
                </c:pt>
                <c:pt idx="640">
                  <c:v>1.27</c:v>
                </c:pt>
                <c:pt idx="641">
                  <c:v>1.27</c:v>
                </c:pt>
                <c:pt idx="642">
                  <c:v>1.27</c:v>
                </c:pt>
                <c:pt idx="643">
                  <c:v>1.27</c:v>
                </c:pt>
                <c:pt idx="644">
                  <c:v>1.27</c:v>
                </c:pt>
                <c:pt idx="645">
                  <c:v>1.27</c:v>
                </c:pt>
                <c:pt idx="646">
                  <c:v>1.27</c:v>
                </c:pt>
                <c:pt idx="647">
                  <c:v>1.27</c:v>
                </c:pt>
                <c:pt idx="648">
                  <c:v>1.27</c:v>
                </c:pt>
                <c:pt idx="649">
                  <c:v>1.27</c:v>
                </c:pt>
                <c:pt idx="650">
                  <c:v>1.27</c:v>
                </c:pt>
                <c:pt idx="651">
                  <c:v>1.27</c:v>
                </c:pt>
                <c:pt idx="652">
                  <c:v>1.27</c:v>
                </c:pt>
                <c:pt idx="653">
                  <c:v>1.27</c:v>
                </c:pt>
                <c:pt idx="654">
                  <c:v>1.27</c:v>
                </c:pt>
                <c:pt idx="655">
                  <c:v>1.27</c:v>
                </c:pt>
                <c:pt idx="656">
                  <c:v>1.27</c:v>
                </c:pt>
                <c:pt idx="657">
                  <c:v>1.27</c:v>
                </c:pt>
                <c:pt idx="658">
                  <c:v>1.27</c:v>
                </c:pt>
                <c:pt idx="659">
                  <c:v>1.27</c:v>
                </c:pt>
                <c:pt idx="660">
                  <c:v>1.27</c:v>
                </c:pt>
                <c:pt idx="661">
                  <c:v>1.27</c:v>
                </c:pt>
                <c:pt idx="662">
                  <c:v>1.27</c:v>
                </c:pt>
                <c:pt idx="663">
                  <c:v>1.27</c:v>
                </c:pt>
                <c:pt idx="664">
                  <c:v>1.27</c:v>
                </c:pt>
                <c:pt idx="665">
                  <c:v>1.27</c:v>
                </c:pt>
                <c:pt idx="666">
                  <c:v>1.27</c:v>
                </c:pt>
                <c:pt idx="667">
                  <c:v>1.27</c:v>
                </c:pt>
                <c:pt idx="668">
                  <c:v>1.27</c:v>
                </c:pt>
                <c:pt idx="669">
                  <c:v>1.27</c:v>
                </c:pt>
                <c:pt idx="670">
                  <c:v>1.27</c:v>
                </c:pt>
                <c:pt idx="671">
                  <c:v>1.27</c:v>
                </c:pt>
                <c:pt idx="672">
                  <c:v>1.27</c:v>
                </c:pt>
                <c:pt idx="673">
                  <c:v>1.27</c:v>
                </c:pt>
                <c:pt idx="674">
                  <c:v>1.27</c:v>
                </c:pt>
                <c:pt idx="675">
                  <c:v>1.27</c:v>
                </c:pt>
                <c:pt idx="676">
                  <c:v>1.27</c:v>
                </c:pt>
                <c:pt idx="677">
                  <c:v>1.27</c:v>
                </c:pt>
                <c:pt idx="678">
                  <c:v>1.27</c:v>
                </c:pt>
                <c:pt idx="679">
                  <c:v>1.27</c:v>
                </c:pt>
                <c:pt idx="680">
                  <c:v>1.27</c:v>
                </c:pt>
                <c:pt idx="681">
                  <c:v>1.27</c:v>
                </c:pt>
                <c:pt idx="682">
                  <c:v>1.27</c:v>
                </c:pt>
                <c:pt idx="683">
                  <c:v>1.27</c:v>
                </c:pt>
                <c:pt idx="684">
                  <c:v>1.27</c:v>
                </c:pt>
                <c:pt idx="685">
                  <c:v>1.27</c:v>
                </c:pt>
                <c:pt idx="686">
                  <c:v>1.27</c:v>
                </c:pt>
                <c:pt idx="687">
                  <c:v>1.27</c:v>
                </c:pt>
                <c:pt idx="688">
                  <c:v>1.27</c:v>
                </c:pt>
                <c:pt idx="689">
                  <c:v>1.27</c:v>
                </c:pt>
                <c:pt idx="690">
                  <c:v>1.27</c:v>
                </c:pt>
                <c:pt idx="691">
                  <c:v>1.27</c:v>
                </c:pt>
                <c:pt idx="692">
                  <c:v>1.27</c:v>
                </c:pt>
                <c:pt idx="693">
                  <c:v>1.27</c:v>
                </c:pt>
                <c:pt idx="694">
                  <c:v>1.27</c:v>
                </c:pt>
                <c:pt idx="695">
                  <c:v>1.27</c:v>
                </c:pt>
                <c:pt idx="696">
                  <c:v>1.27</c:v>
                </c:pt>
                <c:pt idx="697">
                  <c:v>1.27</c:v>
                </c:pt>
                <c:pt idx="698">
                  <c:v>1.27</c:v>
                </c:pt>
                <c:pt idx="699">
                  <c:v>1.27</c:v>
                </c:pt>
                <c:pt idx="700">
                  <c:v>1.27</c:v>
                </c:pt>
                <c:pt idx="701">
                  <c:v>1.27</c:v>
                </c:pt>
                <c:pt idx="702">
                  <c:v>1.27</c:v>
                </c:pt>
                <c:pt idx="703">
                  <c:v>1.27</c:v>
                </c:pt>
                <c:pt idx="704">
                  <c:v>1.27</c:v>
                </c:pt>
                <c:pt idx="705">
                  <c:v>1.27</c:v>
                </c:pt>
                <c:pt idx="706">
                  <c:v>1.27</c:v>
                </c:pt>
                <c:pt idx="707">
                  <c:v>1.27</c:v>
                </c:pt>
                <c:pt idx="708">
                  <c:v>1.27</c:v>
                </c:pt>
                <c:pt idx="709">
                  <c:v>1.27</c:v>
                </c:pt>
                <c:pt idx="710">
                  <c:v>1.27</c:v>
                </c:pt>
                <c:pt idx="711">
                  <c:v>1.27</c:v>
                </c:pt>
                <c:pt idx="712">
                  <c:v>1.27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837208"/>
        <c:axId val="-2069720680"/>
      </c:scatterChart>
      <c:valAx>
        <c:axId val="2137837208"/>
        <c:scaling>
          <c:orientation val="minMax"/>
          <c:max val="71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rank order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69720680"/>
        <c:crosses val="autoZero"/>
        <c:crossBetween val="midCat"/>
      </c:valAx>
      <c:valAx>
        <c:axId val="-2069720680"/>
        <c:scaling>
          <c:orientation val="minMax"/>
          <c:min val="1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gust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837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99F4F-29D4-644E-A0F3-2CB8D7863809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683E-7170-BA43-A9E9-9840F398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to test similar ideas for CONUS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0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#6</a:t>
            </a:r>
          </a:p>
          <a:p>
            <a:r>
              <a:rPr lang="en-US" dirty="0" smtClean="0"/>
              <a:t>These prove</a:t>
            </a:r>
            <a:r>
              <a:rPr lang="en-US" baseline="0" dirty="0" smtClean="0"/>
              <a:t> my point but make the analysis a little messier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3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left</a:t>
            </a:r>
            <a:r>
              <a:rPr lang="en-US" baseline="0" dirty="0" smtClean="0"/>
              <a:t> is not small, but is what should be treated.  At least it’s random.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Midland, TX</a:t>
            </a:r>
            <a:r>
              <a:rPr lang="en-US" baseline="0" dirty="0" smtClean="0"/>
              <a:t>, to </a:t>
            </a:r>
            <a:r>
              <a:rPr lang="en-US" baseline="0" dirty="0" err="1" smtClean="0"/>
              <a:t>Bismark</a:t>
            </a:r>
            <a:r>
              <a:rPr lang="en-US" baseline="0" dirty="0" smtClean="0"/>
              <a:t>, ND</a:t>
            </a:r>
          </a:p>
          <a:p>
            <a:r>
              <a:rPr lang="en-US" baseline="0" dirty="0" smtClean="0"/>
              <a:t>At least one station, Rapid City, is in different time 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6PM CDT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8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HIFREQ_July2016_analysis.xlsx,</a:t>
            </a:r>
            <a:r>
              <a:rPr lang="en-US" baseline="0" dirty="0" smtClean="0"/>
              <a:t> Sheet1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A673-DB75-D54F-A7DE-0940116BCA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HIFREQ_July2016_analysis.xlsx,</a:t>
            </a:r>
            <a:r>
              <a:rPr lang="en-US" baseline="0" dirty="0" smtClean="0"/>
              <a:t> Sheet1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A673-DB75-D54F-A7DE-0940116BCA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8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YSUmod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no countergradient</a:t>
            </a:r>
            <a:r>
              <a:rPr lang="en-US" baseline="0" dirty="0" smtClean="0"/>
              <a:t> term on momentum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5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MYNN2 in this case used </a:t>
            </a:r>
            <a:r>
              <a:rPr lang="en-US" dirty="0" err="1" smtClean="0"/>
              <a:t>sfclay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PX usually has a cold bias.  IN this case, the cold bias</a:t>
            </a:r>
            <a:r>
              <a:rPr lang="en-US" baseline="0" dirty="0" smtClean="0"/>
              <a:t> mitigates the model’s “natural” warm bias, so it’s not the right answer for necessarily the right 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multi-physics</a:t>
            </a:r>
            <a:r>
              <a:rPr lang="en-US" baseline="0" dirty="0" smtClean="0"/>
              <a:t> ensemble, per se, but rather an experiment to isolate, explain and correct persistent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6AM CDT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5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YSUmod</a:t>
            </a:r>
            <a:r>
              <a:rPr lang="en-US" dirty="0" smtClean="0"/>
              <a:t>  - almost no diff at 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Averaged over</a:t>
            </a:r>
            <a:r>
              <a:rPr lang="en-US" baseline="0" dirty="0" smtClean="0"/>
              <a:t> 4 time </a:t>
            </a:r>
            <a:r>
              <a:rPr lang="en-US" baseline="0" dirty="0" smtClean="0"/>
              <a:t>zones</a:t>
            </a:r>
          </a:p>
          <a:p>
            <a:r>
              <a:rPr lang="en-US" baseline="0" dirty="0" smtClean="0"/>
              <a:t>31*800 ~ 25000</a:t>
            </a:r>
          </a:p>
          <a:p>
            <a:r>
              <a:rPr lang="en-US" baseline="0" dirty="0" smtClean="0"/>
              <a:t>After first 12 h, pretty good.  No trend.  (Remember that)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45B3-8910-C643-8EF0-F1DAD314F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July2016_alb01_ONEMIN_analysis.sas</a:t>
            </a:r>
            <a:r>
              <a:rPr lang="en-US" dirty="0" smtClean="0"/>
              <a:t>, july2016_ASOS_ONEMIN_analysis.xlsx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45B3-8910-C643-8EF0-F1DAD314FD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information from previous slide, but plotted against July-</a:t>
            </a: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r>
              <a:rPr lang="en-US" baseline="0" dirty="0" smtClean="0"/>
              <a:t> wind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information from previous slide, but plotted against July-</a:t>
            </a: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smtClean="0"/>
              <a:t>bs</a:t>
            </a:r>
            <a:r>
              <a:rPr lang="en-US" baseline="0" dirty="0" smtClean="0"/>
              <a:t> wind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Situation = literally: now it is 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6A2BD-DE64-894F-9C18-A43B370928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3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highest GF; highest is Mt Shasta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683E-7170-BA43-A9E9-9840F39864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A981-CCB3-CE46-8992-E1181556EF6D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6267-5EA5-C047-992E-2E72C438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5" Type="http://schemas.openxmlformats.org/officeDocument/2006/relationships/chart" Target="../charts/chart21.xml"/><Relationship Id="rId6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4" Type="http://schemas.openxmlformats.org/officeDocument/2006/relationships/chart" Target="../charts/chart25.xml"/><Relationship Id="rId5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4" Type="http://schemas.openxmlformats.org/officeDocument/2006/relationships/chart" Target="../charts/chart29.xml"/><Relationship Id="rId5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6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5" Type="http://schemas.openxmlformats.org/officeDocument/2006/relationships/chart" Target="../charts/chart37.xml"/><Relationship Id="rId6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4" Type="http://schemas.openxmlformats.org/officeDocument/2006/relationships/chart" Target="../charts/chart41.xml"/><Relationship Id="rId5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4" Type="http://schemas.openxmlformats.org/officeDocument/2006/relationships/chart" Target="../charts/chart44.xml"/><Relationship Id="rId5" Type="http://schemas.openxmlformats.org/officeDocument/2006/relationships/chart" Target="../charts/chart45.xml"/><Relationship Id="rId6" Type="http://schemas.openxmlformats.org/officeDocument/2006/relationships/chart" Target="../charts/chart4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4" Type="http://schemas.openxmlformats.org/officeDocument/2006/relationships/chart" Target="../charts/chart49.xml"/><Relationship Id="rId5" Type="http://schemas.openxmlformats.org/officeDocument/2006/relationships/chart" Target="../charts/chart50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4" Type="http://schemas.openxmlformats.org/officeDocument/2006/relationships/chart" Target="../charts/chart52.xml"/><Relationship Id="rId5" Type="http://schemas.openxmlformats.org/officeDocument/2006/relationships/chart" Target="../charts/chart53.xml"/><Relationship Id="rId6" Type="http://schemas.openxmlformats.org/officeDocument/2006/relationships/chart" Target="../charts/chart5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4" Type="http://schemas.openxmlformats.org/officeDocument/2006/relationships/chart" Target="../charts/chart57.xml"/><Relationship Id="rId5" Type="http://schemas.openxmlformats.org/officeDocument/2006/relationships/chart" Target="../charts/chart58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4" Type="http://schemas.openxmlformats.org/officeDocument/2006/relationships/chart" Target="../charts/chart61.xml"/><Relationship Id="rId5" Type="http://schemas.openxmlformats.org/officeDocument/2006/relationships/chart" Target="../charts/chart62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6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of a CONUS-wide physics ensemble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Robert Fovell and Alex Gallagher</a:t>
            </a:r>
          </a:p>
          <a:p>
            <a:r>
              <a:rPr lang="en-US" sz="2000" i="1" dirty="0" smtClean="0"/>
              <a:t>University at Albany, SUNY</a:t>
            </a:r>
          </a:p>
          <a:p>
            <a:r>
              <a:rPr lang="en-US" sz="1800" dirty="0" err="1" smtClean="0"/>
              <a:t>rfovell@albany.edu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538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b01_jul2016_bias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720"/>
            <a:ext cx="9144000" cy="5957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9347" y="64110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bias = +0.08 m/s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27" y="641100"/>
            <a:ext cx="405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Control run </a:t>
            </a:r>
            <a:r>
              <a:rPr lang="mr-IN" b="1" dirty="0" smtClean="0">
                <a:solidFill>
                  <a:srgbClr val="000000"/>
                </a:solidFill>
              </a:rPr>
              <a:t>–</a:t>
            </a:r>
            <a:r>
              <a:rPr lang="en-US" b="1" dirty="0" smtClean="0">
                <a:solidFill>
                  <a:srgbClr val="000000"/>
                </a:solidFill>
              </a:rPr>
              <a:t> average forecast </a:t>
            </a:r>
            <a:r>
              <a:rPr lang="en-US" b="1" dirty="0" smtClean="0"/>
              <a:t>wind bias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31707" y="4274783"/>
            <a:ext cx="2887254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problems caused by</a:t>
            </a:r>
          </a:p>
          <a:p>
            <a:r>
              <a:rPr lang="en-US" dirty="0"/>
              <a:t> </a:t>
            </a:r>
            <a:r>
              <a:rPr lang="en-US" dirty="0" smtClean="0"/>
              <a:t> misclassification over water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590" y="4456820"/>
            <a:ext cx="322395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Averaged over all forecast hours</a:t>
            </a:r>
          </a:p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7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bias</a:t>
            </a:r>
            <a:r>
              <a:rPr lang="en-US" dirty="0" smtClean="0"/>
              <a:t> is </a:t>
            </a:r>
            <a:r>
              <a:rPr lang="en-US" dirty="0" smtClean="0"/>
              <a:t>(still) biased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721539"/>
              </p:ext>
            </p:extLst>
          </p:nvPr>
        </p:nvGraphicFramePr>
        <p:xfrm>
          <a:off x="1809750" y="1720850"/>
          <a:ext cx="55245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50100" y="5638800"/>
            <a:ext cx="10695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0.41</a:t>
            </a:r>
          </a:p>
          <a:p>
            <a:r>
              <a:rPr lang="en-US" dirty="0" smtClean="0"/>
              <a:t> r  = -0.64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054" y="5052485"/>
            <a:ext cx="4297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</a:t>
            </a:r>
            <a:r>
              <a:rPr lang="en-US" dirty="0" smtClean="0"/>
              <a:t>755 </a:t>
            </a:r>
            <a:r>
              <a:rPr lang="en-US" dirty="0" smtClean="0"/>
              <a:t>stations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(Removed stations misclassified over water,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 infrequently reporting sites)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54" y="6126362"/>
            <a:ext cx="5158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Very similar result in high-res San Diego experiments</a:t>
            </a:r>
          </a:p>
          <a:p>
            <a:r>
              <a:rPr lang="en-US" sz="1600" i="1" dirty="0" smtClean="0">
                <a:solidFill>
                  <a:srgbClr val="7F7F7F"/>
                </a:solidFill>
              </a:rPr>
              <a:t>See also Cao and Fovell (2016), Fovell and Cao (2014, 2017) </a:t>
            </a:r>
            <a:endParaRPr lang="en-US" sz="16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2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bias</a:t>
            </a:r>
            <a:r>
              <a:rPr lang="en-US" dirty="0" smtClean="0"/>
              <a:t> is </a:t>
            </a:r>
            <a:r>
              <a:rPr lang="en-US" dirty="0" smtClean="0"/>
              <a:t>(still) biased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888088"/>
              </p:ext>
            </p:extLst>
          </p:nvPr>
        </p:nvGraphicFramePr>
        <p:xfrm>
          <a:off x="1809750" y="1720850"/>
          <a:ext cx="55245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50100" y="5638800"/>
            <a:ext cx="10695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0.41</a:t>
            </a:r>
          </a:p>
          <a:p>
            <a:r>
              <a:rPr lang="en-US" dirty="0" smtClean="0"/>
              <a:t> r  = -0.64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054" y="5052485"/>
            <a:ext cx="4297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</a:t>
            </a:r>
            <a:r>
              <a:rPr lang="en-US" dirty="0" smtClean="0"/>
              <a:t>755 </a:t>
            </a:r>
            <a:r>
              <a:rPr lang="en-US" dirty="0" smtClean="0"/>
              <a:t>stations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(Removed stations misclassified over water,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 infrequently reporting sites)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54" y="6126362"/>
            <a:ext cx="5158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Very similar result in high-res San Diego experiments</a:t>
            </a:r>
          </a:p>
          <a:p>
            <a:r>
              <a:rPr lang="en-US" sz="1600" i="1" dirty="0" smtClean="0">
                <a:solidFill>
                  <a:srgbClr val="7F7F7F"/>
                </a:solidFill>
              </a:rPr>
              <a:t>See also Cao and Fovell (2016), Fovell and Cao (2014, 2017) </a:t>
            </a:r>
            <a:endParaRPr lang="en-US" sz="1600" i="1" dirty="0">
              <a:solidFill>
                <a:srgbClr val="7F7F7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592425" y="2346275"/>
            <a:ext cx="2839999" cy="130544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2464" y="3151398"/>
            <a:ext cx="2839999" cy="1305446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7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station has its own GF, which varies with time and reflects its </a:t>
            </a:r>
            <a:r>
              <a:rPr lang="en-US" dirty="0" smtClean="0"/>
              <a:t>situation and how the observations are taken</a:t>
            </a:r>
            <a:endParaRPr lang="en-US" dirty="0" smtClean="0"/>
          </a:p>
          <a:p>
            <a:r>
              <a:rPr lang="en-US" dirty="0"/>
              <a:t>Averaged </a:t>
            </a:r>
            <a:r>
              <a:rPr lang="en-US" dirty="0" smtClean="0"/>
              <a:t>over entire ASOS </a:t>
            </a:r>
            <a:r>
              <a:rPr lang="en-US" dirty="0"/>
              <a:t>network, GF ~ </a:t>
            </a:r>
            <a:r>
              <a:rPr lang="en-US" dirty="0" smtClean="0"/>
              <a:t>1.3</a:t>
            </a:r>
          </a:p>
          <a:p>
            <a:r>
              <a:rPr lang="en-US" dirty="0">
                <a:solidFill>
                  <a:srgbClr val="FFFF00"/>
                </a:solidFill>
              </a:rPr>
              <a:t>GF as a proxy for site </a:t>
            </a:r>
            <a:r>
              <a:rPr lang="en-US" dirty="0" smtClean="0">
                <a:solidFill>
                  <a:srgbClr val="FFFF00"/>
                </a:solidFill>
              </a:rPr>
              <a:t>exposure (as we did for San Diego)</a:t>
            </a:r>
            <a:endParaRPr lang="en-US" dirty="0" smtClean="0"/>
          </a:p>
          <a:p>
            <a:r>
              <a:rPr lang="en-US" dirty="0" smtClean="0"/>
              <a:t>Hypothesis</a:t>
            </a:r>
            <a:r>
              <a:rPr lang="en-US" dirty="0" smtClean="0"/>
              <a:t>: stations with GF ≠ 1.3 more likely to be over- or underpredicted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Higher GF == positive </a:t>
            </a:r>
            <a:r>
              <a:rPr lang="en-US" dirty="0" smtClean="0">
                <a:solidFill>
                  <a:srgbClr val="A6A6A6"/>
                </a:solidFill>
              </a:rPr>
              <a:t>bias</a:t>
            </a:r>
          </a:p>
          <a:p>
            <a:r>
              <a:rPr lang="en-US" dirty="0" smtClean="0"/>
              <a:t>Demonstrated for compact, high-density </a:t>
            </a:r>
            <a:r>
              <a:rPr lang="en-US" dirty="0" err="1" smtClean="0"/>
              <a:t>mesonet</a:t>
            </a:r>
            <a:r>
              <a:rPr lang="en-US" dirty="0" smtClean="0"/>
              <a:t> (Fovell and Cao 2014, 2017)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388536"/>
            <a:ext cx="4495800" cy="12827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579036"/>
            <a:ext cx="4267200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2320" y="1757680"/>
            <a:ext cx="3688080" cy="33832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 factor and sheltering</a:t>
            </a:r>
            <a:endParaRPr lang="en-US" dirty="0"/>
          </a:p>
        </p:txBody>
      </p:sp>
      <p:pic>
        <p:nvPicPr>
          <p:cNvPr id="8" name="Picture 7" descr="GF_concept_sheltere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6" y="1837436"/>
            <a:ext cx="3529584" cy="32034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00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2320" y="1757680"/>
            <a:ext cx="3688080" cy="33832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 factor and sheltering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1069" y="2783540"/>
            <a:ext cx="3174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Sheltering: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Gust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decreases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Wind U decreases </a:t>
            </a:r>
            <a:r>
              <a:rPr lang="en-US" sz="2000" i="1" dirty="0" smtClean="0"/>
              <a:t>more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thus, </a:t>
            </a:r>
            <a:r>
              <a:rPr lang="en-US" sz="2000" b="1" dirty="0" smtClean="0">
                <a:solidFill>
                  <a:srgbClr val="FF0000"/>
                </a:solidFill>
              </a:rPr>
              <a:t>GF </a:t>
            </a:r>
            <a:r>
              <a:rPr lang="en-US" sz="2000" b="1" dirty="0" smtClean="0">
                <a:solidFill>
                  <a:srgbClr val="FF0000"/>
                </a:solidFill>
              </a:rPr>
              <a:t>rises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GF_concept_sheltered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1837944"/>
            <a:ext cx="3529584" cy="320344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8520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 bias vs. observed </a:t>
            </a:r>
            <a:r>
              <a:rPr lang="en-US" dirty="0" smtClean="0"/>
              <a:t>GF</a:t>
            </a:r>
            <a:br>
              <a:rPr lang="en-US" dirty="0" smtClean="0"/>
            </a:br>
            <a:r>
              <a:rPr lang="en-US" sz="2200" dirty="0" smtClean="0"/>
              <a:t>(departures from average)</a:t>
            </a:r>
            <a:endParaRPr lang="en-US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295340"/>
              </p:ext>
            </p:extLst>
          </p:nvPr>
        </p:nvGraphicFramePr>
        <p:xfrm>
          <a:off x="1809750" y="1720850"/>
          <a:ext cx="55245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50100" y="5638800"/>
            <a:ext cx="1016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0.35</a:t>
            </a:r>
          </a:p>
          <a:p>
            <a:r>
              <a:rPr lang="en-US" dirty="0" smtClean="0"/>
              <a:t> r  = 0.59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02467" y="3496733"/>
            <a:ext cx="812800" cy="1075267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5266" y="2836333"/>
            <a:ext cx="1693333" cy="6604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308599" y="2616200"/>
            <a:ext cx="2025651" cy="1066800"/>
          </a:xfrm>
          <a:prstGeom prst="ellipse">
            <a:avLst/>
          </a:prstGeom>
          <a:noFill/>
          <a:ln w="5715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054" y="5052485"/>
            <a:ext cx="4297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</a:t>
            </a:r>
            <a:r>
              <a:rPr lang="en-US" dirty="0" smtClean="0"/>
              <a:t>755 </a:t>
            </a:r>
            <a:r>
              <a:rPr lang="en-US" dirty="0" smtClean="0"/>
              <a:t>stations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(Removed stations misclassified over water,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 infrequently reporting sites)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7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July gust </a:t>
            </a:r>
            <a:r>
              <a:rPr lang="en-US" dirty="0" smtClean="0"/>
              <a:t>factors </a:t>
            </a:r>
            <a:br>
              <a:rPr lang="en-US" dirty="0" smtClean="0"/>
            </a:br>
            <a:r>
              <a:rPr lang="en-US" sz="2700" dirty="0" smtClean="0"/>
              <a:t>(computed from 1-min data)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274054" y="505248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</a:t>
            </a:r>
            <a:r>
              <a:rPr lang="en-US" dirty="0" smtClean="0"/>
              <a:t>755 stations</a:t>
            </a: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77866"/>
              </p:ext>
            </p:extLst>
          </p:nvPr>
        </p:nvGraphicFramePr>
        <p:xfrm>
          <a:off x="296363" y="1784350"/>
          <a:ext cx="5537200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762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528861"/>
              </p:ext>
            </p:extLst>
          </p:nvPr>
        </p:nvGraphicFramePr>
        <p:xfrm>
          <a:off x="296363" y="1784350"/>
          <a:ext cx="5537200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July gust factors </a:t>
            </a:r>
            <a:br>
              <a:rPr lang="en-US" dirty="0"/>
            </a:br>
            <a:r>
              <a:rPr lang="en-US" sz="2700" dirty="0"/>
              <a:t>(computed from 1-min data)</a:t>
            </a:r>
            <a:endParaRPr lang="en-US" dirty="0"/>
          </a:p>
        </p:txBody>
      </p:sp>
      <p:pic>
        <p:nvPicPr>
          <p:cNvPr id="4" name="Picture 3" descr="Screen Shot 2017-06-02 at 6.27.57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75" y="2261742"/>
            <a:ext cx="4164725" cy="3018643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67708" y="2666456"/>
            <a:ext cx="3113432" cy="464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5802" y="5374601"/>
            <a:ext cx="2509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KCQT</a:t>
            </a:r>
          </a:p>
          <a:p>
            <a:pPr algn="ctr"/>
            <a:r>
              <a:rPr lang="en-US" dirty="0" smtClean="0"/>
              <a:t>(Downtown Los Angeles)</a:t>
            </a:r>
          </a:p>
          <a:p>
            <a:pPr algn="ctr"/>
            <a:r>
              <a:rPr lang="en-US" dirty="0" smtClean="0"/>
              <a:t>GF = 1.69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340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987538"/>
              </p:ext>
            </p:extLst>
          </p:nvPr>
        </p:nvGraphicFramePr>
        <p:xfrm>
          <a:off x="296363" y="1784350"/>
          <a:ext cx="5537200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5776" y="5387301"/>
            <a:ext cx="242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KNYC</a:t>
            </a:r>
          </a:p>
          <a:p>
            <a:pPr algn="ctr"/>
            <a:r>
              <a:rPr lang="en-US" dirty="0" smtClean="0"/>
              <a:t>(New York Central Park)</a:t>
            </a:r>
          </a:p>
          <a:p>
            <a:pPr algn="ctr"/>
            <a:r>
              <a:rPr lang="en-US" dirty="0" smtClean="0"/>
              <a:t>GF = 1.65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July gust factors </a:t>
            </a:r>
            <a:br>
              <a:rPr lang="en-US" dirty="0"/>
            </a:br>
            <a:r>
              <a:rPr lang="en-US" sz="2700" dirty="0"/>
              <a:t>(computed from 1-min data)</a:t>
            </a:r>
            <a:endParaRPr lang="en-US" dirty="0"/>
          </a:p>
        </p:txBody>
      </p:sp>
      <p:pic>
        <p:nvPicPr>
          <p:cNvPr id="4" name="Picture 3" descr="Screen Shot 2017-06-02 at 6.27.57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75" y="2261742"/>
            <a:ext cx="4164725" cy="301864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093108" y="2815702"/>
            <a:ext cx="3113432" cy="327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7-06-02 at 6.35.18 A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9" b="3033"/>
          <a:stretch/>
        </p:blipFill>
        <p:spPr>
          <a:xfrm>
            <a:off x="4290609" y="2247131"/>
            <a:ext cx="4242816" cy="304495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994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“Santa Ana” wind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WRF-ARW high-resolution (&lt;1 km) simulations of downslope windstorms, verified against very dense, homogeneous SDG&amp;E </a:t>
            </a:r>
            <a:r>
              <a:rPr lang="en-US" dirty="0" err="1" smtClean="0"/>
              <a:t>mesonet</a:t>
            </a:r>
            <a:endParaRPr lang="en-US" dirty="0" smtClean="0"/>
          </a:p>
          <a:p>
            <a:r>
              <a:rPr lang="en-US" dirty="0" smtClean="0"/>
              <a:t>Most model configurations </a:t>
            </a:r>
            <a:r>
              <a:rPr lang="en-US" dirty="0" err="1" smtClean="0"/>
              <a:t>overforecast</a:t>
            </a:r>
            <a:r>
              <a:rPr lang="en-US" dirty="0" smtClean="0"/>
              <a:t> the wind (strength and spatial extent)</a:t>
            </a:r>
          </a:p>
          <a:p>
            <a:r>
              <a:rPr lang="en-US" dirty="0" smtClean="0"/>
              <a:t>Surface roughness played key role </a:t>
            </a:r>
            <a:r>
              <a:rPr lang="en-US" dirty="0"/>
              <a:t>i</a:t>
            </a:r>
            <a:r>
              <a:rPr lang="en-US" dirty="0" smtClean="0"/>
              <a:t>n producing unbiased forecasts of network-averaged wind</a:t>
            </a:r>
          </a:p>
          <a:p>
            <a:r>
              <a:rPr lang="en-US" dirty="0" smtClean="0"/>
              <a:t>Systematic biases remained for many stations, explained by local exposure and gustiness</a:t>
            </a:r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Fovell </a:t>
            </a:r>
            <a:r>
              <a:rPr lang="en-US" dirty="0">
                <a:solidFill>
                  <a:srgbClr val="7F7F7F"/>
                </a:solidFill>
              </a:rPr>
              <a:t>and Cao </a:t>
            </a:r>
            <a:r>
              <a:rPr lang="en-US" dirty="0" smtClean="0">
                <a:solidFill>
                  <a:srgbClr val="7F7F7F"/>
                </a:solidFill>
              </a:rPr>
              <a:t>2015, 2017</a:t>
            </a:r>
            <a:r>
              <a:rPr lang="en-US" dirty="0">
                <a:solidFill>
                  <a:srgbClr val="7F7F7F"/>
                </a:solidFill>
              </a:rPr>
              <a:t>; Cao and Fovell 2016, 2017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8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52880"/>
              </p:ext>
            </p:extLst>
          </p:nvPr>
        </p:nvGraphicFramePr>
        <p:xfrm>
          <a:off x="1803400" y="1784350"/>
          <a:ext cx="5537200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 with GF ≤ 1.4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5689" y="4000784"/>
            <a:ext cx="573527" cy="1098266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08836" y="5154263"/>
            <a:ext cx="242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xpect </a:t>
            </a:r>
            <a:r>
              <a:rPr lang="en-US" b="1" dirty="0" err="1" smtClean="0">
                <a:solidFill>
                  <a:srgbClr val="FFFF00"/>
                </a:solidFill>
              </a:rPr>
              <a:t>underprediction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05169" y="2892439"/>
            <a:ext cx="1533260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5025" y="2680464"/>
            <a:ext cx="228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xpect overprediction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054" y="505248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</a:t>
            </a:r>
            <a:r>
              <a:rPr lang="en-US" dirty="0" smtClean="0"/>
              <a:t>713 </a:t>
            </a:r>
            <a:r>
              <a:rPr lang="en-US" dirty="0" smtClean="0"/>
              <a:t>stations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(GF &lt; 1.4)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7358" y="3202002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1.27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9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 with GF ≥ 1.4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378694"/>
              </p:ext>
            </p:extLst>
          </p:nvPr>
        </p:nvGraphicFramePr>
        <p:xfrm>
          <a:off x="1809750" y="1720850"/>
          <a:ext cx="55245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50100" y="5638800"/>
            <a:ext cx="1016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0.26</a:t>
            </a:r>
          </a:p>
          <a:p>
            <a:r>
              <a:rPr lang="en-US" dirty="0" smtClean="0"/>
              <a:t> r  = 0.51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054" y="505248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713 </a:t>
            </a:r>
            <a:r>
              <a:rPr lang="en-US" dirty="0" smtClean="0"/>
              <a:t>stations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64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bias </a:t>
            </a:r>
            <a:r>
              <a:rPr lang="en-US" i="1" dirty="0" smtClean="0"/>
              <a:t>adjusted for GF</a:t>
            </a:r>
            <a:endParaRPr lang="en-US" i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99906"/>
              </p:ext>
            </p:extLst>
          </p:nvPr>
        </p:nvGraphicFramePr>
        <p:xfrm>
          <a:off x="1809750" y="1720850"/>
          <a:ext cx="55245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50100" y="5638800"/>
            <a:ext cx="1016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0.00</a:t>
            </a:r>
          </a:p>
          <a:p>
            <a:r>
              <a:rPr lang="en-US" dirty="0" smtClean="0"/>
              <a:t> r  = 0.00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40400"/>
            <a:ext cx="5904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biased forecast </a:t>
            </a:r>
            <a:r>
              <a:rPr lang="en-US" dirty="0" smtClean="0"/>
              <a:t>bias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largely </a:t>
            </a:r>
            <a:r>
              <a:rPr lang="en-US" dirty="0" smtClean="0"/>
              <a:t>represents “unfixable” </a:t>
            </a:r>
            <a:r>
              <a:rPr lang="en-US" dirty="0" smtClean="0"/>
              <a:t>representativeness </a:t>
            </a:r>
            <a:r>
              <a:rPr lang="en-US" dirty="0" smtClean="0"/>
              <a:t>errors</a:t>
            </a:r>
          </a:p>
          <a:p>
            <a:r>
              <a:rPr lang="en-US" dirty="0"/>
              <a:t>	</a:t>
            </a:r>
            <a:r>
              <a:rPr lang="en-US" dirty="0" smtClean="0"/>
              <a:t>revealed by the local station gust factor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25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Above-surface met fields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1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677040"/>
              </p:ext>
            </p:extLst>
          </p:nvPr>
        </p:nvGraphicFramePr>
        <p:xfrm>
          <a:off x="-14817" y="0"/>
          <a:ext cx="61087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422816"/>
              </p:ext>
            </p:extLst>
          </p:nvPr>
        </p:nvGraphicFramePr>
        <p:xfrm>
          <a:off x="0" y="3344863"/>
          <a:ext cx="61087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3317" y="4250267"/>
            <a:ext cx="1582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m T</a:t>
            </a:r>
          </a:p>
          <a:p>
            <a:pPr algn="ctr"/>
            <a:r>
              <a:rPr lang="en-US" dirty="0" smtClean="0"/>
              <a:t>ASOS </a:t>
            </a:r>
            <a:r>
              <a:rPr lang="en-US" dirty="0" smtClean="0"/>
              <a:t>stations</a:t>
            </a:r>
          </a:p>
          <a:p>
            <a:pPr algn="ctr"/>
            <a:r>
              <a:rPr lang="en-US" dirty="0" smtClean="0"/>
              <a:t>N = </a:t>
            </a:r>
            <a:r>
              <a:rPr lang="en-US" dirty="0" smtClean="0"/>
              <a:t>809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No error trend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6931" y="999067"/>
            <a:ext cx="2630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850 </a:t>
            </a:r>
            <a:r>
              <a:rPr lang="en-US" dirty="0" err="1" smtClean="0"/>
              <a:t>mb</a:t>
            </a:r>
            <a:r>
              <a:rPr lang="en-US" dirty="0" smtClean="0"/>
              <a:t> T</a:t>
            </a:r>
          </a:p>
          <a:p>
            <a:pPr algn="ctr"/>
            <a:r>
              <a:rPr lang="en-US" dirty="0" err="1" smtClean="0"/>
              <a:t>Radiosondes</a:t>
            </a:r>
            <a:endParaRPr lang="en-US" dirty="0" smtClean="0"/>
          </a:p>
          <a:p>
            <a:pPr algn="ctr"/>
            <a:r>
              <a:rPr lang="en-US" dirty="0" smtClean="0"/>
              <a:t>N = </a:t>
            </a:r>
            <a:r>
              <a:rPr lang="en-US" dirty="0" smtClean="0"/>
              <a:t>72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Erroneous warming trend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229" y="256363"/>
            <a:ext cx="12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run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30819" y="2762216"/>
            <a:ext cx="1860130" cy="92333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Red: observation</a:t>
            </a:r>
          </a:p>
          <a:p>
            <a:r>
              <a:rPr lang="en-US" b="1" i="1" dirty="0" smtClean="0"/>
              <a:t>White: forecast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Grey: # </a:t>
            </a:r>
            <a:r>
              <a:rPr lang="en-US" b="1" i="1" dirty="0" err="1" smtClean="0">
                <a:solidFill>
                  <a:schemeClr val="tx1">
                    <a:lumMod val="50000"/>
                  </a:schemeClr>
                </a:solidFill>
              </a:rPr>
              <a:t>obs</a:t>
            </a:r>
            <a:endParaRPr lang="en-US" b="1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7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28830"/>
              </p:ext>
            </p:extLst>
          </p:nvPr>
        </p:nvGraphicFramePr>
        <p:xfrm>
          <a:off x="-14817" y="0"/>
          <a:ext cx="61087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06098" y="4250267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 smtClean="0"/>
              <a:t> T</a:t>
            </a:r>
          </a:p>
          <a:p>
            <a:pPr algn="ctr"/>
            <a:r>
              <a:rPr lang="en-US" dirty="0" err="1" smtClean="0"/>
              <a:t>Radiosondes</a:t>
            </a:r>
            <a:endParaRPr lang="en-US" dirty="0" smtClean="0"/>
          </a:p>
          <a:p>
            <a:pPr algn="ctr"/>
            <a:r>
              <a:rPr lang="en-US" dirty="0" smtClean="0"/>
              <a:t>N = 72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3589" y="999067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850 </a:t>
            </a:r>
            <a:r>
              <a:rPr lang="en-US" dirty="0" err="1" smtClean="0"/>
              <a:t>mb</a:t>
            </a:r>
            <a:r>
              <a:rPr lang="en-US" dirty="0" smtClean="0"/>
              <a:t> T</a:t>
            </a:r>
          </a:p>
          <a:p>
            <a:pPr algn="ctr"/>
            <a:r>
              <a:rPr lang="en-US" dirty="0" err="1" smtClean="0"/>
              <a:t>Radiosondes</a:t>
            </a:r>
            <a:endParaRPr lang="en-US" dirty="0" smtClean="0"/>
          </a:p>
          <a:p>
            <a:pPr algn="ctr"/>
            <a:r>
              <a:rPr lang="en-US" dirty="0" smtClean="0"/>
              <a:t>N = 72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90615"/>
              </p:ext>
            </p:extLst>
          </p:nvPr>
        </p:nvGraphicFramePr>
        <p:xfrm>
          <a:off x="0" y="3344863"/>
          <a:ext cx="61087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1229" y="256363"/>
            <a:ext cx="12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run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755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Plains subset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High-resolution </a:t>
            </a:r>
            <a:r>
              <a:rPr lang="en-US" dirty="0" err="1" smtClean="0"/>
              <a:t>radiosondes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5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Plains subset</a:t>
            </a:r>
            <a:br>
              <a:rPr lang="en-US" dirty="0" smtClean="0"/>
            </a:br>
            <a:r>
              <a:rPr lang="en-US" sz="3100" dirty="0" smtClean="0"/>
              <a:t>N = 11</a:t>
            </a:r>
            <a:endParaRPr lang="en-US" sz="3100" dirty="0"/>
          </a:p>
        </p:txBody>
      </p:sp>
      <p:pic>
        <p:nvPicPr>
          <p:cNvPr id="6" name="Picture 5" descr="CONUSlatl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15" y="1915668"/>
            <a:ext cx="6629400" cy="3831336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02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temperature 00Z</a:t>
            </a:r>
            <a:br>
              <a:rPr lang="en-US" dirty="0" smtClean="0"/>
            </a:br>
            <a:r>
              <a:rPr lang="en-US" dirty="0" smtClean="0"/>
              <a:t>for control </a:t>
            </a:r>
            <a:r>
              <a:rPr lang="en-US" dirty="0" smtClean="0"/>
              <a:t>run (MYJ/KF/</a:t>
            </a:r>
            <a:r>
              <a:rPr lang="en-US" dirty="0"/>
              <a:t>N</a:t>
            </a:r>
            <a:r>
              <a:rPr lang="en-US" dirty="0" smtClean="0"/>
              <a:t>oah)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5139"/>
              </p:ext>
            </p:extLst>
          </p:nvPr>
        </p:nvGraphicFramePr>
        <p:xfrm>
          <a:off x="1504950" y="1725613"/>
          <a:ext cx="61341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4903" y="4616416"/>
            <a:ext cx="1860130" cy="92333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Red: observation</a:t>
            </a:r>
          </a:p>
          <a:p>
            <a:r>
              <a:rPr lang="en-US" b="1" i="1" dirty="0" smtClean="0"/>
              <a:t>White: </a:t>
            </a:r>
            <a:r>
              <a:rPr lang="en-US" b="1" i="1" dirty="0" smtClean="0"/>
              <a:t>forecast</a:t>
            </a:r>
          </a:p>
          <a:p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Grey: ±1 </a:t>
            </a:r>
            <a:r>
              <a:rPr lang="en-US" b="1" i="1" dirty="0" err="1" smtClean="0">
                <a:solidFill>
                  <a:schemeClr val="tx1">
                    <a:lumMod val="75000"/>
                  </a:schemeClr>
                </a:solidFill>
              </a:rPr>
              <a:t>std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1">
                    <a:lumMod val="75000"/>
                  </a:schemeClr>
                </a:solidFill>
              </a:rPr>
              <a:t>dev</a:t>
            </a:r>
            <a:endParaRPr lang="en-US" b="1" i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7759" y="2760133"/>
            <a:ext cx="2097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All 00Z forecasts for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July 2016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(1364 </a:t>
            </a:r>
            <a:r>
              <a:rPr lang="en-US" i="1" dirty="0" err="1" smtClean="0">
                <a:solidFill>
                  <a:srgbClr val="FFFF00"/>
                </a:solidFill>
              </a:rPr>
              <a:t>obs</a:t>
            </a:r>
            <a:r>
              <a:rPr lang="en-US" i="1" dirty="0" smtClean="0">
                <a:solidFill>
                  <a:srgbClr val="FFFF00"/>
                </a:solidFill>
              </a:rPr>
              <a:t>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6404029"/>
            <a:ext cx="207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Great Plains subset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486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477180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39894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64954" y="330200"/>
            <a:ext cx="167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Control </a:t>
            </a:r>
            <a:r>
              <a:rPr lang="en-US" b="1" dirty="0" smtClean="0"/>
              <a:t>run</a:t>
            </a:r>
          </a:p>
          <a:p>
            <a:pPr algn="r"/>
            <a:r>
              <a:rPr lang="en-US" b="1" dirty="0" smtClean="0"/>
              <a:t>(MYJ/KF/Noah)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68900" y="4876800"/>
            <a:ext cx="324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  </a:t>
            </a:r>
            <a:r>
              <a:rPr lang="en-US" dirty="0" smtClean="0"/>
              <a:t>Lowest </a:t>
            </a:r>
            <a:r>
              <a:rPr lang="en-US" dirty="0"/>
              <a:t>600 m, semi-log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1734" y="2387601"/>
            <a:ext cx="148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MYJ/KF/Noah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0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BWW ensemble</a:t>
            </a:r>
            <a:endParaRPr lang="en-US" dirty="0"/>
          </a:p>
        </p:txBody>
      </p:sp>
      <p:pic>
        <p:nvPicPr>
          <p:cNvPr id="7" name="Content Placeholder 6" descr="BWW_domain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53" b="-2795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CONUS+ at 20 km</a:t>
            </a:r>
          </a:p>
          <a:p>
            <a:r>
              <a:rPr lang="en-US" dirty="0" smtClean="0"/>
              <a:t>WRF v. 3.7.1</a:t>
            </a:r>
          </a:p>
          <a:p>
            <a:r>
              <a:rPr lang="en-US" dirty="0" smtClean="0"/>
              <a:t>Initialized with </a:t>
            </a:r>
            <a:r>
              <a:rPr lang="en-US" dirty="0" smtClean="0"/>
              <a:t>00Z GFS </a:t>
            </a:r>
            <a:r>
              <a:rPr lang="en-US" dirty="0" smtClean="0">
                <a:solidFill>
                  <a:srgbClr val="7F7F7F"/>
                </a:solidFill>
              </a:rPr>
              <a:t>(or GEFS)</a:t>
            </a:r>
          </a:p>
          <a:p>
            <a:r>
              <a:rPr lang="en-US" dirty="0" smtClean="0"/>
              <a:t>47 ensemble members  (13 from </a:t>
            </a:r>
            <a:r>
              <a:rPr lang="en-US" dirty="0" err="1" smtClean="0"/>
              <a:t>UAlbany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Since January 2016</a:t>
            </a:r>
          </a:p>
          <a:p>
            <a:r>
              <a:rPr lang="en-US" dirty="0" smtClean="0"/>
              <a:t>Control:</a:t>
            </a:r>
          </a:p>
          <a:p>
            <a:pPr lvl="1"/>
            <a:r>
              <a:rPr lang="en-US" dirty="0" smtClean="0"/>
              <a:t>MYJ PBL</a:t>
            </a:r>
          </a:p>
          <a:p>
            <a:pPr lvl="1"/>
            <a:r>
              <a:rPr lang="en-US" dirty="0" smtClean="0"/>
              <a:t>Noah LSM</a:t>
            </a:r>
          </a:p>
          <a:p>
            <a:pPr lvl="1"/>
            <a:r>
              <a:rPr lang="en-US" dirty="0" err="1" smtClean="0"/>
              <a:t>Kain</a:t>
            </a:r>
            <a:r>
              <a:rPr lang="en-US" dirty="0" smtClean="0"/>
              <a:t>-Fritsch cumulus</a:t>
            </a:r>
          </a:p>
          <a:p>
            <a:pPr lvl="1"/>
            <a:r>
              <a:rPr lang="en-US" dirty="0" smtClean="0"/>
              <a:t>RRTMG radiation</a:t>
            </a:r>
          </a:p>
          <a:p>
            <a:pPr lvl="1"/>
            <a:r>
              <a:rPr lang="en-US" dirty="0" smtClean="0"/>
              <a:t>Thompson microphysics </a:t>
            </a:r>
          </a:p>
          <a:p>
            <a:r>
              <a:rPr lang="en-US" dirty="0" smtClean="0"/>
              <a:t>Model evaluation with MET on 3-hourly outputs</a:t>
            </a:r>
          </a:p>
          <a:p>
            <a:endParaRPr lang="en-US" dirty="0" smtClean="0"/>
          </a:p>
        </p:txBody>
      </p:sp>
      <p:pic>
        <p:nvPicPr>
          <p:cNvPr id="8" name="Picture 7" descr="shapeimage_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4" y="5619043"/>
            <a:ext cx="2092597" cy="10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50447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84949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60896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027490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1734" y="2387601"/>
            <a:ext cx="148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MYJ/KF/Noah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6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404200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810184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187191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08899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/>
          <p:cNvSpPr/>
          <p:nvPr/>
        </p:nvSpPr>
        <p:spPr>
          <a:xfrm>
            <a:off x="6587067" y="313266"/>
            <a:ext cx="1879600" cy="1100667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61734" y="2387601"/>
            <a:ext cx="15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MYJ/</a:t>
            </a:r>
            <a:r>
              <a:rPr lang="en-US" b="1" dirty="0" smtClean="0">
                <a:solidFill>
                  <a:srgbClr val="FFFF00"/>
                </a:solidFill>
              </a:rPr>
              <a:t>NT</a:t>
            </a:r>
            <a:r>
              <a:rPr lang="en-US" dirty="0" smtClean="0"/>
              <a:t>/Noah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463948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807272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914275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514424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YSU</a:t>
            </a:r>
            <a:r>
              <a:rPr lang="en-US" dirty="0" smtClean="0"/>
              <a:t>/KF/Noah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17333" y="5130800"/>
            <a:ext cx="558800" cy="338667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32903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203045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472027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889709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90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YSUmod</a:t>
            </a:r>
            <a:r>
              <a:rPr lang="en-US" dirty="0" smtClean="0"/>
              <a:t>/KF/Noah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15467" y="2152930"/>
            <a:ext cx="558800" cy="0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7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121117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267195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498744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157222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83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MYNN2</a:t>
            </a:r>
            <a:r>
              <a:rPr lang="en-US" dirty="0" smtClean="0"/>
              <a:t>/KF/Noah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0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579776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277936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04942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3168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42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ACM2</a:t>
            </a:r>
            <a:r>
              <a:rPr lang="en-US" b="1" dirty="0" smtClean="0"/>
              <a:t>/KF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FF00"/>
                </a:solidFill>
              </a:rPr>
              <a:t>PX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68348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660123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99338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44343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68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ACM2</a:t>
            </a:r>
            <a:r>
              <a:rPr lang="en-US" dirty="0" smtClean="0"/>
              <a:t>/KF/</a:t>
            </a:r>
            <a:r>
              <a:rPr lang="en-US" b="1" dirty="0" smtClean="0">
                <a:solidFill>
                  <a:srgbClr val="FFFF00"/>
                </a:solidFill>
              </a:rPr>
              <a:t>Noah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2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Plains </a:t>
            </a:r>
            <a:r>
              <a:rPr lang="en-US" dirty="0" smtClean="0"/>
              <a:t>subset</a:t>
            </a:r>
            <a:br>
              <a:rPr lang="en-US" dirty="0" smtClean="0"/>
            </a:br>
            <a:r>
              <a:rPr lang="en-US" dirty="0" smtClean="0"/>
              <a:t>at 12Z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0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742793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985100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574859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276268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1734" y="2387601"/>
            <a:ext cx="148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MYJ/KF/Noah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1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390746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025526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784374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7905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YSU</a:t>
            </a:r>
            <a:r>
              <a:rPr lang="en-US" dirty="0" smtClean="0"/>
              <a:t>/KF/Noah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1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 a multi-physics ensemble, per se, but rather an experiment to isolate, explain and correct persistent </a:t>
            </a:r>
            <a:r>
              <a:rPr lang="en-US" dirty="0" smtClean="0"/>
              <a:t>forecast errors</a:t>
            </a:r>
            <a:endParaRPr lang="en-US" dirty="0" smtClean="0"/>
          </a:p>
          <a:p>
            <a:r>
              <a:rPr lang="en-US" dirty="0" smtClean="0"/>
              <a:t>Diagnose </a:t>
            </a:r>
            <a:r>
              <a:rPr lang="en-US" dirty="0" smtClean="0"/>
              <a:t>forecast wind speed </a:t>
            </a:r>
            <a:r>
              <a:rPr lang="en-US" dirty="0" smtClean="0"/>
              <a:t>biases </a:t>
            </a:r>
          </a:p>
          <a:p>
            <a:pPr lvl="1"/>
            <a:r>
              <a:rPr lang="en-US" dirty="0" smtClean="0"/>
              <a:t>Testing the gustiness/exposure hypothesis using ASOS for CONUS</a:t>
            </a:r>
            <a:endParaRPr lang="en-US" dirty="0" smtClean="0"/>
          </a:p>
          <a:p>
            <a:r>
              <a:rPr lang="en-US" dirty="0" smtClean="0"/>
              <a:t>Examine boundary </a:t>
            </a:r>
            <a:r>
              <a:rPr lang="en-US" dirty="0" smtClean="0"/>
              <a:t>layer structure</a:t>
            </a:r>
          </a:p>
          <a:p>
            <a:r>
              <a:rPr lang="en-US" dirty="0" smtClean="0"/>
              <a:t>Analysis of daily, overlapping 84 h simulations for July </a:t>
            </a:r>
            <a:r>
              <a:rPr lang="en-US" dirty="0" smtClean="0"/>
              <a:t>2016, using Model Evaluation Tools (MET)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4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962327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582136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475229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622513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83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MYNN2</a:t>
            </a:r>
            <a:r>
              <a:rPr lang="en-US" dirty="0" smtClean="0"/>
              <a:t>/KF/Noah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5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66461"/>
              </p:ext>
            </p:extLst>
          </p:nvPr>
        </p:nvGraphicFramePr>
        <p:xfrm>
          <a:off x="381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546234"/>
              </p:ext>
            </p:extLst>
          </p:nvPr>
        </p:nvGraphicFramePr>
        <p:xfrm>
          <a:off x="4572000" y="762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717223"/>
              </p:ext>
            </p:extLst>
          </p:nvPr>
        </p:nvGraphicFramePr>
        <p:xfrm>
          <a:off x="381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04000"/>
              </p:ext>
            </p:extLst>
          </p:nvPr>
        </p:nvGraphicFramePr>
        <p:xfrm>
          <a:off x="4572000" y="3429000"/>
          <a:ext cx="45339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1734" y="2387601"/>
            <a:ext cx="142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ACM2</a:t>
            </a:r>
            <a:r>
              <a:rPr lang="en-US" b="1" dirty="0" smtClean="0"/>
              <a:t>/KF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FF00"/>
                </a:solidFill>
              </a:rPr>
              <a:t>PX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5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501"/>
              </p:ext>
            </p:extLst>
          </p:nvPr>
        </p:nvGraphicFramePr>
        <p:xfrm>
          <a:off x="1569937" y="1252522"/>
          <a:ext cx="5874033" cy="444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7353300" y="4330700"/>
            <a:ext cx="609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327900" y="4584700"/>
            <a:ext cx="6096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62900" y="4305300"/>
            <a:ext cx="65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~150 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83616" y="5778500"/>
            <a:ext cx="576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Systematic biases with respect to jet elevation</a:t>
            </a:r>
          </a:p>
          <a:p>
            <a:pPr algn="ctr"/>
            <a:r>
              <a:rPr lang="en-US" dirty="0" smtClean="0"/>
              <a:t>and change of bias sign suggests </a:t>
            </a:r>
            <a:r>
              <a:rPr lang="en-US" i="1" dirty="0" smtClean="0"/>
              <a:t>nocturnal mixing too weak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047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20 km CONUS physics ensemble reveals</a:t>
            </a:r>
          </a:p>
          <a:p>
            <a:pPr lvl="1"/>
            <a:r>
              <a:rPr lang="en-US" dirty="0" smtClean="0"/>
              <a:t>10-m wind forecast bias explained by local gustiness/exposure, at least for ASOS stations</a:t>
            </a:r>
          </a:p>
          <a:p>
            <a:pPr lvl="1"/>
            <a:r>
              <a:rPr lang="en-US" dirty="0" smtClean="0"/>
              <a:t>Many runs have spurious warming trend above surface</a:t>
            </a:r>
          </a:p>
          <a:p>
            <a:pPr lvl="2"/>
            <a:r>
              <a:rPr lang="en-US" dirty="0" smtClean="0"/>
              <a:t>Sensitive to </a:t>
            </a:r>
            <a:r>
              <a:rPr lang="en-US" i="1" dirty="0" smtClean="0"/>
              <a:t>land surface model </a:t>
            </a:r>
            <a:r>
              <a:rPr lang="en-US" dirty="0" smtClean="0"/>
              <a:t>and </a:t>
            </a:r>
            <a:r>
              <a:rPr lang="en-US" i="1" dirty="0" smtClean="0"/>
              <a:t>convective parameterization</a:t>
            </a:r>
            <a:r>
              <a:rPr lang="en-US" dirty="0" smtClean="0"/>
              <a:t> (not shown here)</a:t>
            </a:r>
          </a:p>
          <a:p>
            <a:pPr lvl="1"/>
            <a:r>
              <a:rPr lang="en-US" dirty="0" smtClean="0"/>
              <a:t>Most physics combinations </a:t>
            </a:r>
            <a:r>
              <a:rPr lang="en-US" dirty="0" err="1" smtClean="0"/>
              <a:t>overpredict</a:t>
            </a:r>
            <a:r>
              <a:rPr lang="en-US" dirty="0" smtClean="0"/>
              <a:t> T in boundary layer during daytime, and appear to mix too little at night</a:t>
            </a:r>
          </a:p>
          <a:p>
            <a:pPr lvl="1"/>
            <a:r>
              <a:rPr lang="en-US" dirty="0" smtClean="0"/>
              <a:t>“What starts at the surface does not stay at the surface” (surface T biases, day and night, influence PBL stability and structure, as anticipated)</a:t>
            </a:r>
          </a:p>
        </p:txBody>
      </p:sp>
    </p:spTree>
    <p:extLst>
      <p:ext uri="{BB962C8B-B14F-4D97-AF65-F5344CB8AC3E}">
        <p14:creationId xmlns:p14="http://schemas.microsoft.com/office/powerpoint/2010/main" val="207109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5113" y="3011440"/>
            <a:ext cx="6451600" cy="22352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0873" y="2563429"/>
            <a:ext cx="420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ASOS stations and </a:t>
            </a:r>
            <a:r>
              <a:rPr lang="en-US" sz="2400" b="1" i="1" dirty="0" err="1" smtClean="0"/>
              <a:t>radiosondes</a:t>
            </a:r>
            <a:endParaRPr lang="en-US" sz="2400" b="1" i="1" dirty="0"/>
          </a:p>
        </p:txBody>
      </p:sp>
      <p:pic>
        <p:nvPicPr>
          <p:cNvPr id="4" name="Picture 3" descr="data_analysis_schemati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92" y="3026664"/>
            <a:ext cx="6452616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5113" y="3011440"/>
            <a:ext cx="6451600" cy="22352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pic>
        <p:nvPicPr>
          <p:cNvPr id="3" name="Picture 2" descr="data_analysis_schematic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58" y="3437467"/>
            <a:ext cx="5940552" cy="1478280"/>
          </a:xfrm>
          <a:prstGeom prst="rect">
            <a:avLst/>
          </a:prstGeom>
        </p:spPr>
      </p:pic>
      <p:pic>
        <p:nvPicPr>
          <p:cNvPr id="4" name="Picture 3" descr="data_analysis_schematic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92" y="3025094"/>
            <a:ext cx="6452616" cy="2234184"/>
          </a:xfrm>
          <a:prstGeom prst="rect">
            <a:avLst/>
          </a:prstGeom>
        </p:spPr>
      </p:pic>
      <p:pic>
        <p:nvPicPr>
          <p:cNvPr id="8" name="Picture 7" descr="data_analysis_schematic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3025094"/>
            <a:ext cx="6452616" cy="2234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0873" y="2563429"/>
            <a:ext cx="420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ASOS stations and </a:t>
            </a:r>
            <a:r>
              <a:rPr lang="en-US" sz="2400" b="1" i="1" dirty="0" err="1" smtClean="0"/>
              <a:t>radiosondes</a:t>
            </a:r>
            <a:endParaRPr lang="en-US" sz="2400" b="1" i="1" dirty="0"/>
          </a:p>
        </p:txBody>
      </p:sp>
      <p:pic>
        <p:nvPicPr>
          <p:cNvPr id="10" name="Picture 9" descr="data_analysis_schematic-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3025094"/>
            <a:ext cx="6452616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8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run: surface met fields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8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Network-averaged 2-m temperature</a:t>
            </a:r>
            <a:br>
              <a:rPr lang="en-US" dirty="0" smtClean="0"/>
            </a:br>
            <a:r>
              <a:rPr lang="en-US" dirty="0" smtClean="0"/>
              <a:t>(up to 809 ASOS stations)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369" y="4616416"/>
            <a:ext cx="1860130" cy="92333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Red: observation</a:t>
            </a:r>
          </a:p>
          <a:p>
            <a:r>
              <a:rPr lang="en-US" b="1" i="1" dirty="0" smtClean="0"/>
              <a:t>White: forecast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Grey: # </a:t>
            </a:r>
            <a:r>
              <a:rPr lang="en-US" b="1" i="1" dirty="0" err="1" smtClean="0">
                <a:solidFill>
                  <a:schemeClr val="tx1">
                    <a:lumMod val="50000"/>
                  </a:schemeClr>
                </a:solidFill>
              </a:rPr>
              <a:t>obs</a:t>
            </a:r>
            <a:endParaRPr lang="en-US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532767"/>
              </p:ext>
            </p:extLst>
          </p:nvPr>
        </p:nvGraphicFramePr>
        <p:xfrm>
          <a:off x="1517650" y="1673225"/>
          <a:ext cx="61087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32915" y="5733376"/>
            <a:ext cx="252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All ASOS stations</a:t>
            </a:r>
          </a:p>
          <a:p>
            <a:r>
              <a:rPr lang="en-US" i="1" dirty="0" smtClean="0">
                <a:solidFill>
                  <a:srgbClr val="7F7F7F"/>
                </a:solidFill>
              </a:rPr>
              <a:t>All July 2016 simulations</a:t>
            </a:r>
          </a:p>
        </p:txBody>
      </p:sp>
    </p:spTree>
    <p:extLst>
      <p:ext uri="{BB962C8B-B14F-4D97-AF65-F5344CB8AC3E}">
        <p14:creationId xmlns:p14="http://schemas.microsoft.com/office/powerpoint/2010/main" val="346225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etwork-averaged 10-m wind speed</a:t>
            </a:r>
            <a:br>
              <a:rPr lang="en-US" dirty="0" smtClean="0"/>
            </a:br>
            <a:r>
              <a:rPr lang="en-US" dirty="0" smtClean="0"/>
              <a:t>(up to 809 ASOS stations)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651" y="5492216"/>
            <a:ext cx="26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Average bias = +0.08 m/s</a:t>
            </a:r>
          </a:p>
          <a:p>
            <a:r>
              <a:rPr lang="en-US" i="1" dirty="0" smtClean="0"/>
              <a:t>(excluding initial time)</a:t>
            </a:r>
            <a:endParaRPr lang="en-US" i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264335"/>
              </p:ext>
            </p:extLst>
          </p:nvPr>
        </p:nvGraphicFramePr>
        <p:xfrm>
          <a:off x="1517650" y="1663700"/>
          <a:ext cx="61087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2915" y="5733376"/>
            <a:ext cx="252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All ASOS stations</a:t>
            </a:r>
          </a:p>
          <a:p>
            <a:r>
              <a:rPr lang="en-US" i="1" dirty="0" smtClean="0">
                <a:solidFill>
                  <a:srgbClr val="7F7F7F"/>
                </a:solidFill>
              </a:rPr>
              <a:t>All July 2016 simulations</a:t>
            </a:r>
          </a:p>
        </p:txBody>
      </p:sp>
    </p:spTree>
    <p:extLst>
      <p:ext uri="{BB962C8B-B14F-4D97-AF65-F5344CB8AC3E}">
        <p14:creationId xmlns:p14="http://schemas.microsoft.com/office/powerpoint/2010/main" val="423431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9944</TotalTime>
  <Words>2234</Words>
  <Application>Microsoft Macintosh PowerPoint</Application>
  <PresentationFormat>On-screen Show (4:3)</PresentationFormat>
  <Paragraphs>414</Paragraphs>
  <Slides>43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Black</vt:lpstr>
      <vt:lpstr>Evaluation of a CONUS-wide physics ensemble </vt:lpstr>
      <vt:lpstr>“Santa Ana” wind events</vt:lpstr>
      <vt:lpstr>BWW ensemble</vt:lpstr>
      <vt:lpstr>Objectives</vt:lpstr>
      <vt:lpstr>Model evaluation</vt:lpstr>
      <vt:lpstr>Model evaluation</vt:lpstr>
      <vt:lpstr>Control run: surface met fields</vt:lpstr>
      <vt:lpstr>Network-averaged 2-m temperature (up to 809 ASOS stations)</vt:lpstr>
      <vt:lpstr>Network-averaged 10-m wind speed (up to 809 ASOS stations)</vt:lpstr>
      <vt:lpstr>PowerPoint Presentation</vt:lpstr>
      <vt:lpstr>The bias is (still) biased</vt:lpstr>
      <vt:lpstr>The bias is (still) biased</vt:lpstr>
      <vt:lpstr>Gust factor</vt:lpstr>
      <vt:lpstr>Gust factor and sheltering</vt:lpstr>
      <vt:lpstr>Gust factor and sheltering</vt:lpstr>
      <vt:lpstr>Forecast bias vs. observed GF (departures from average)</vt:lpstr>
      <vt:lpstr>Average July gust factors  (computed from 1-min data)</vt:lpstr>
      <vt:lpstr>Average July gust factors  (computed from 1-min data)</vt:lpstr>
      <vt:lpstr>Average July gust factors  (computed from 1-min data)</vt:lpstr>
      <vt:lpstr>Stations with GF ≤ 1.4</vt:lpstr>
      <vt:lpstr>Stations with GF ≥ 1.4</vt:lpstr>
      <vt:lpstr>Forecast bias adjusted for GF</vt:lpstr>
      <vt:lpstr>Above-surface met fields</vt:lpstr>
      <vt:lpstr>PowerPoint Presentation</vt:lpstr>
      <vt:lpstr>PowerPoint Presentation</vt:lpstr>
      <vt:lpstr>Great Plains subset</vt:lpstr>
      <vt:lpstr>Great Plains subset N = 11</vt:lpstr>
      <vt:lpstr>Potential temperature 00Z for control run (MYJ/KF/Noah)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Plains subset at 12Z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Fovell</dc:creator>
  <cp:lastModifiedBy>Robert Fovell</cp:lastModifiedBy>
  <cp:revision>143</cp:revision>
  <dcterms:created xsi:type="dcterms:W3CDTF">2017-06-06T15:31:55Z</dcterms:created>
  <dcterms:modified xsi:type="dcterms:W3CDTF">2017-06-13T13:17:25Z</dcterms:modified>
</cp:coreProperties>
</file>