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gif" ContentType="image/gif"/>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4" r:id="rId1"/>
  </p:sldMasterIdLst>
  <p:notesMasterIdLst>
    <p:notesMasterId r:id="rId42"/>
  </p:notesMasterIdLst>
  <p:handoutMasterIdLst>
    <p:handoutMasterId r:id="rId43"/>
  </p:handoutMasterIdLst>
  <p:sldIdLst>
    <p:sldId id="290" r:id="rId2"/>
    <p:sldId id="295" r:id="rId3"/>
    <p:sldId id="312" r:id="rId4"/>
    <p:sldId id="319" r:id="rId5"/>
    <p:sldId id="313" r:id="rId6"/>
    <p:sldId id="320" r:id="rId7"/>
    <p:sldId id="316" r:id="rId8"/>
    <p:sldId id="317" r:id="rId9"/>
    <p:sldId id="321" r:id="rId10"/>
    <p:sldId id="322" r:id="rId11"/>
    <p:sldId id="318" r:id="rId12"/>
    <p:sldId id="324" r:id="rId13"/>
    <p:sldId id="315" r:id="rId14"/>
    <p:sldId id="329" r:id="rId15"/>
    <p:sldId id="296" r:id="rId16"/>
    <p:sldId id="333" r:id="rId17"/>
    <p:sldId id="334" r:id="rId18"/>
    <p:sldId id="298" r:id="rId19"/>
    <p:sldId id="345" r:id="rId20"/>
    <p:sldId id="350" r:id="rId21"/>
    <p:sldId id="349" r:id="rId22"/>
    <p:sldId id="353" r:id="rId23"/>
    <p:sldId id="352" r:id="rId24"/>
    <p:sldId id="340" r:id="rId25"/>
    <p:sldId id="344" r:id="rId26"/>
    <p:sldId id="357" r:id="rId27"/>
    <p:sldId id="302" r:id="rId28"/>
    <p:sldId id="307" r:id="rId29"/>
    <p:sldId id="356" r:id="rId30"/>
    <p:sldId id="330" r:id="rId31"/>
    <p:sldId id="341" r:id="rId32"/>
    <p:sldId id="342" r:id="rId33"/>
    <p:sldId id="346" r:id="rId34"/>
    <p:sldId id="354" r:id="rId35"/>
    <p:sldId id="355" r:id="rId36"/>
    <p:sldId id="347" r:id="rId37"/>
    <p:sldId id="348" r:id="rId38"/>
    <p:sldId id="274" r:id="rId39"/>
    <p:sldId id="266" r:id="rId40"/>
    <p:sldId id="267"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 Qinyi [Student]" initials="LQ["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3" autoAdjust="0"/>
    <p:restoredTop sz="88986" autoAdjust="0"/>
  </p:normalViewPr>
  <p:slideViewPr>
    <p:cSldViewPr snapToGrid="0">
      <p:cViewPr>
        <p:scale>
          <a:sx n="90" d="100"/>
          <a:sy n="90" d="100"/>
        </p:scale>
        <p:origin x="872" y="88"/>
      </p:cViewPr>
      <p:guideLst/>
    </p:cSldViewPr>
  </p:slideViewPr>
  <p:notesTextViewPr>
    <p:cViewPr>
      <p:scale>
        <a:sx n="1" d="1"/>
        <a:sy n="1" d="1"/>
      </p:scale>
      <p:origin x="0" y="0"/>
    </p:cViewPr>
  </p:notesTextViewPr>
  <p:sorterViewPr>
    <p:cViewPr>
      <p:scale>
        <a:sx n="170" d="100"/>
        <a:sy n="170" d="100"/>
      </p:scale>
      <p:origin x="0" y="-6372"/>
    </p:cViewPr>
  </p:sorterViewPr>
  <p:notesViewPr>
    <p:cSldViewPr snapToGrid="0">
      <p:cViewPr varScale="1">
        <p:scale>
          <a:sx n="55" d="100"/>
          <a:sy n="55" d="100"/>
        </p:scale>
        <p:origin x="2880" y="84"/>
      </p:cViewPr>
      <p:guideLst/>
    </p:cSldViewPr>
  </p:notes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handoutMaster" Target="handoutMasters/handoutMaster1.xml"/><Relationship Id="rId44" Type="http://schemas.openxmlformats.org/officeDocument/2006/relationships/commentAuthors" Target="commentAuthors.xml"/><Relationship Id="rId4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9B183E-9402-46CE-8FF9-96CAF04D2B35}" type="doc">
      <dgm:prSet loTypeId="urn:microsoft.com/office/officeart/2009/3/layout/IncreasingArrowsProcess" loCatId="process" qsTypeId="urn:microsoft.com/office/officeart/2005/8/quickstyle/simple1" qsCatId="simple" csTypeId="urn:microsoft.com/office/officeart/2005/8/colors/accent1_1" csCatId="accent1" phldr="1"/>
      <dgm:spPr/>
      <dgm:t>
        <a:bodyPr/>
        <a:lstStyle/>
        <a:p>
          <a:endParaRPr lang="en-US"/>
        </a:p>
      </dgm:t>
    </dgm:pt>
    <dgm:pt modelId="{E70ED5BA-4823-4356-BA25-83FC3850D7FE}">
      <dgm:prSet phldrT="[Text]" custT="1">
        <dgm:style>
          <a:lnRef idx="2">
            <a:schemeClr val="dk1"/>
          </a:lnRef>
          <a:fillRef idx="1">
            <a:schemeClr val="lt1"/>
          </a:fillRef>
          <a:effectRef idx="0">
            <a:schemeClr val="dk1"/>
          </a:effectRef>
          <a:fontRef idx="minor">
            <a:schemeClr val="dk1"/>
          </a:fontRef>
        </dgm:style>
      </dgm:prSet>
      <dgm:spPr/>
      <dgm:t>
        <a:bodyPr/>
        <a:lstStyle/>
        <a:p>
          <a:r>
            <a:rPr lang="en-US" sz="2800" b="0" i="0" dirty="0">
              <a:solidFill>
                <a:srgbClr val="0070C0"/>
              </a:solidFill>
              <a:latin typeface="Times New Roman" panose="02020603050405020304" pitchFamily="18" charset="0"/>
              <a:cs typeface="Times New Roman" panose="02020603050405020304" pitchFamily="18" charset="0"/>
            </a:rPr>
            <a:t>Gas phase chemistry</a:t>
          </a:r>
        </a:p>
      </dgm:t>
    </dgm:pt>
    <dgm:pt modelId="{C8184481-A689-4049-9C68-03FDD8FAF626}" type="parTrans" cxnId="{2E11D0A1-68C6-4C6E-8FBA-BB3EE0C24D2E}">
      <dgm:prSet/>
      <dgm:spPr/>
      <dgm:t>
        <a:bodyPr/>
        <a:lstStyle/>
        <a:p>
          <a:endParaRPr lang="en-US" b="0" i="0">
            <a:latin typeface="Times New Roman" panose="02020603050405020304" pitchFamily="18" charset="0"/>
            <a:cs typeface="Times New Roman" panose="02020603050405020304" pitchFamily="18" charset="0"/>
          </a:endParaRPr>
        </a:p>
      </dgm:t>
    </dgm:pt>
    <dgm:pt modelId="{76DEED65-4F56-481C-B38E-5EBD53773700}" type="sibTrans" cxnId="{2E11D0A1-68C6-4C6E-8FBA-BB3EE0C24D2E}">
      <dgm:prSet/>
      <dgm:spPr/>
      <dgm:t>
        <a:bodyPr/>
        <a:lstStyle/>
        <a:p>
          <a:endParaRPr lang="en-US" b="0" i="0">
            <a:latin typeface="Times New Roman" panose="02020603050405020304" pitchFamily="18" charset="0"/>
            <a:cs typeface="Times New Roman" panose="02020603050405020304" pitchFamily="18" charset="0"/>
          </a:endParaRPr>
        </a:p>
      </dgm:t>
    </dgm:pt>
    <dgm:pt modelId="{A0602830-52DF-44C9-940A-FDD7B6070510}">
      <dgm:prSet phldrT="[Text]"/>
      <dgm:spPr/>
      <dgm:t>
        <a:bodyPr/>
        <a:lstStyle/>
        <a:p>
          <a:r>
            <a:rPr lang="en-US" b="0" i="0" dirty="0">
              <a:solidFill>
                <a:schemeClr val="accent2"/>
              </a:solidFill>
              <a:latin typeface="Times New Roman" panose="02020603050405020304" pitchFamily="18" charset="0"/>
              <a:cs typeface="Times New Roman" panose="02020603050405020304" pitchFamily="18" charset="0"/>
            </a:rPr>
            <a:t>Chlorine</a:t>
          </a:r>
          <a:r>
            <a:rPr lang="en-US" b="0" i="0" dirty="0">
              <a:latin typeface="Times New Roman" panose="02020603050405020304" pitchFamily="18" charset="0"/>
              <a:cs typeface="Times New Roman" panose="02020603050405020304" pitchFamily="18" charset="0"/>
            </a:rPr>
            <a:t> chemistry</a:t>
          </a:r>
        </a:p>
      </dgm:t>
    </dgm:pt>
    <dgm:pt modelId="{E00BD9B5-7B17-4D23-BEA5-042D833D56AF}" type="parTrans" cxnId="{740506D6-4811-4843-8D69-5DC53B031ADD}">
      <dgm:prSet/>
      <dgm:spPr/>
      <dgm:t>
        <a:bodyPr/>
        <a:lstStyle/>
        <a:p>
          <a:endParaRPr lang="en-US" b="0" i="0">
            <a:latin typeface="Times New Roman" panose="02020603050405020304" pitchFamily="18" charset="0"/>
            <a:cs typeface="Times New Roman" panose="02020603050405020304" pitchFamily="18" charset="0"/>
          </a:endParaRPr>
        </a:p>
      </dgm:t>
    </dgm:pt>
    <dgm:pt modelId="{743B03A9-0FDD-4B11-BD8A-D922A43A9C0D}" type="sibTrans" cxnId="{740506D6-4811-4843-8D69-5DC53B031ADD}">
      <dgm:prSet/>
      <dgm:spPr/>
      <dgm:t>
        <a:bodyPr/>
        <a:lstStyle/>
        <a:p>
          <a:endParaRPr lang="en-US" b="0" i="0">
            <a:latin typeface="Times New Roman" panose="02020603050405020304" pitchFamily="18" charset="0"/>
            <a:cs typeface="Times New Roman" panose="02020603050405020304" pitchFamily="18" charset="0"/>
          </a:endParaRPr>
        </a:p>
      </dgm:t>
    </dgm:pt>
    <dgm:pt modelId="{FDB4E440-D360-4131-B128-81FFD2290F2B}">
      <dgm:prSet phldrT="[Text]" custT="1">
        <dgm:style>
          <a:lnRef idx="2">
            <a:schemeClr val="dk1"/>
          </a:lnRef>
          <a:fillRef idx="1">
            <a:schemeClr val="lt1"/>
          </a:fillRef>
          <a:effectRef idx="0">
            <a:schemeClr val="dk1"/>
          </a:effectRef>
          <a:fontRef idx="minor">
            <a:schemeClr val="dk1"/>
          </a:fontRef>
        </dgm:style>
      </dgm:prSet>
      <dgm:spPr/>
      <dgm:t>
        <a:bodyPr/>
        <a:lstStyle/>
        <a:p>
          <a:r>
            <a:rPr lang="en-US" sz="2800" b="0" i="0" dirty="0">
              <a:solidFill>
                <a:srgbClr val="0070C0"/>
              </a:solidFill>
              <a:latin typeface="Times New Roman" panose="02020603050405020304" pitchFamily="18" charset="0"/>
              <a:cs typeface="Times New Roman" panose="02020603050405020304" pitchFamily="18" charset="0"/>
            </a:rPr>
            <a:t>Aerosol phase chemistry</a:t>
          </a:r>
        </a:p>
      </dgm:t>
    </dgm:pt>
    <dgm:pt modelId="{9C84D6D0-DEFB-4DE9-91DA-0F232AE953A6}" type="parTrans" cxnId="{6735B836-4151-497E-9551-25C571FFF7B9}">
      <dgm:prSet/>
      <dgm:spPr/>
      <dgm:t>
        <a:bodyPr/>
        <a:lstStyle/>
        <a:p>
          <a:endParaRPr lang="en-US" b="0" i="0">
            <a:latin typeface="Times New Roman" panose="02020603050405020304" pitchFamily="18" charset="0"/>
            <a:cs typeface="Times New Roman" panose="02020603050405020304" pitchFamily="18" charset="0"/>
          </a:endParaRPr>
        </a:p>
      </dgm:t>
    </dgm:pt>
    <dgm:pt modelId="{BDCD9FDF-AFE1-45FE-A914-D50A60EC2D18}" type="sibTrans" cxnId="{6735B836-4151-497E-9551-25C571FFF7B9}">
      <dgm:prSet/>
      <dgm:spPr/>
      <dgm:t>
        <a:bodyPr/>
        <a:lstStyle/>
        <a:p>
          <a:endParaRPr lang="en-US" b="0" i="0">
            <a:latin typeface="Times New Roman" panose="02020603050405020304" pitchFamily="18" charset="0"/>
            <a:cs typeface="Times New Roman" panose="02020603050405020304" pitchFamily="18" charset="0"/>
          </a:endParaRPr>
        </a:p>
      </dgm:t>
    </dgm:pt>
    <dgm:pt modelId="{8C1B3345-908F-45A9-A71E-D5E3811AA1BB}">
      <dgm:prSet phldrT="[Text]"/>
      <dgm:spPr/>
      <dgm:t>
        <a:bodyPr/>
        <a:lstStyle/>
        <a:p>
          <a:pPr algn="just"/>
          <a:r>
            <a:rPr lang="en-US" b="0" i="0" dirty="0">
              <a:latin typeface="Times New Roman" panose="02020603050405020304" pitchFamily="18" charset="0"/>
              <a:cs typeface="Times New Roman" panose="02020603050405020304" pitchFamily="18" charset="0"/>
            </a:rPr>
            <a:t>Heterogeneous uptake of N</a:t>
          </a:r>
          <a:r>
            <a:rPr lang="en-US" b="0" i="0" baseline="-25000" dirty="0">
              <a:latin typeface="Times New Roman" panose="02020603050405020304" pitchFamily="18" charset="0"/>
              <a:cs typeface="Times New Roman" panose="02020603050405020304" pitchFamily="18" charset="0"/>
            </a:rPr>
            <a:t>2</a:t>
          </a:r>
          <a:r>
            <a:rPr lang="en-US" b="0" i="0" dirty="0">
              <a:latin typeface="Times New Roman" panose="02020603050405020304" pitchFamily="18" charset="0"/>
              <a:cs typeface="Times New Roman" panose="02020603050405020304" pitchFamily="18" charset="0"/>
            </a:rPr>
            <a:t>O</a:t>
          </a:r>
          <a:r>
            <a:rPr lang="en-US" b="0" i="0" baseline="-25000" dirty="0">
              <a:latin typeface="Times New Roman" panose="02020603050405020304" pitchFamily="18" charset="0"/>
              <a:cs typeface="Times New Roman" panose="02020603050405020304" pitchFamily="18" charset="0"/>
            </a:rPr>
            <a:t>5</a:t>
          </a:r>
          <a:r>
            <a:rPr lang="en-US" b="0" i="0" dirty="0">
              <a:latin typeface="Times New Roman" panose="02020603050405020304" pitchFamily="18" charset="0"/>
              <a:cs typeface="Times New Roman" panose="02020603050405020304" pitchFamily="18" charset="0"/>
            </a:rPr>
            <a:t> and NO</a:t>
          </a:r>
          <a:r>
            <a:rPr lang="en-US" b="0" i="0" baseline="-25000" dirty="0">
              <a:latin typeface="Times New Roman" panose="02020603050405020304" pitchFamily="18" charset="0"/>
              <a:cs typeface="Times New Roman" panose="02020603050405020304" pitchFamily="18" charset="0"/>
            </a:rPr>
            <a:t>2</a:t>
          </a:r>
          <a:r>
            <a:rPr lang="en-US" b="0" i="0" dirty="0">
              <a:latin typeface="Times New Roman" panose="02020603050405020304" pitchFamily="18" charset="0"/>
              <a:cs typeface="Times New Roman" panose="02020603050405020304" pitchFamily="18" charset="0"/>
            </a:rPr>
            <a:t> on aerosol and/or land surface to produce ClNO</a:t>
          </a:r>
          <a:r>
            <a:rPr lang="en-US" b="0" i="0" baseline="-25000" dirty="0">
              <a:latin typeface="Times New Roman" panose="02020603050405020304" pitchFamily="18" charset="0"/>
              <a:cs typeface="Times New Roman" panose="02020603050405020304" pitchFamily="18" charset="0"/>
            </a:rPr>
            <a:t>2</a:t>
          </a:r>
          <a:r>
            <a:rPr lang="en-US" b="0" i="0" dirty="0">
              <a:latin typeface="Times New Roman" panose="02020603050405020304" pitchFamily="18" charset="0"/>
              <a:cs typeface="Times New Roman" panose="02020603050405020304" pitchFamily="18" charset="0"/>
            </a:rPr>
            <a:t> and </a:t>
          </a:r>
          <a:r>
            <a:rPr lang="en-US" b="0" i="0" dirty="0">
              <a:solidFill>
                <a:schemeClr val="accent2"/>
              </a:solidFill>
              <a:latin typeface="Times New Roman" panose="02020603050405020304" pitchFamily="18" charset="0"/>
              <a:cs typeface="Times New Roman" panose="02020603050405020304" pitchFamily="18" charset="0"/>
            </a:rPr>
            <a:t>HONO</a:t>
          </a:r>
        </a:p>
      </dgm:t>
    </dgm:pt>
    <dgm:pt modelId="{AD38EA5D-CF3F-4A66-8325-7676BE687E65}" type="parTrans" cxnId="{9A661556-6E82-43B6-BA15-38E05839BF49}">
      <dgm:prSet/>
      <dgm:spPr/>
      <dgm:t>
        <a:bodyPr/>
        <a:lstStyle/>
        <a:p>
          <a:endParaRPr lang="en-US" b="0" i="0">
            <a:latin typeface="Times New Roman" panose="02020603050405020304" pitchFamily="18" charset="0"/>
            <a:cs typeface="Times New Roman" panose="02020603050405020304" pitchFamily="18" charset="0"/>
          </a:endParaRPr>
        </a:p>
      </dgm:t>
    </dgm:pt>
    <dgm:pt modelId="{C7113E97-515D-46AF-A636-F62C4457CED9}" type="sibTrans" cxnId="{9A661556-6E82-43B6-BA15-38E05839BF49}">
      <dgm:prSet/>
      <dgm:spPr/>
      <dgm:t>
        <a:bodyPr/>
        <a:lstStyle/>
        <a:p>
          <a:endParaRPr lang="en-US" b="0" i="0">
            <a:latin typeface="Times New Roman" panose="02020603050405020304" pitchFamily="18" charset="0"/>
            <a:cs typeface="Times New Roman" panose="02020603050405020304" pitchFamily="18" charset="0"/>
          </a:endParaRPr>
        </a:p>
      </dgm:t>
    </dgm:pt>
    <dgm:pt modelId="{EA12129D-3840-4370-A638-27BC468B1030}">
      <dgm:prSet phldrT="[Text]" custT="1">
        <dgm:style>
          <a:lnRef idx="2">
            <a:schemeClr val="dk1"/>
          </a:lnRef>
          <a:fillRef idx="1">
            <a:schemeClr val="lt1"/>
          </a:fillRef>
          <a:effectRef idx="0">
            <a:schemeClr val="dk1"/>
          </a:effectRef>
          <a:fontRef idx="minor">
            <a:schemeClr val="dk1"/>
          </a:fontRef>
        </dgm:style>
      </dgm:prSet>
      <dgm:spPr/>
      <dgm:t>
        <a:bodyPr/>
        <a:lstStyle/>
        <a:p>
          <a:r>
            <a:rPr lang="en-US" sz="2800" b="0" i="0" dirty="0">
              <a:solidFill>
                <a:srgbClr val="0070C0"/>
              </a:solidFill>
              <a:latin typeface="Times New Roman" panose="02020603050405020304" pitchFamily="18" charset="0"/>
              <a:cs typeface="Times New Roman" panose="02020603050405020304" pitchFamily="18" charset="0"/>
            </a:rPr>
            <a:t>Photolysis</a:t>
          </a:r>
        </a:p>
      </dgm:t>
    </dgm:pt>
    <dgm:pt modelId="{AD6B8790-BEF3-47E6-B2CC-C4F258E5F066}" type="parTrans" cxnId="{31713C35-A00E-4AC1-B7F4-31FC0C94D87D}">
      <dgm:prSet/>
      <dgm:spPr/>
      <dgm:t>
        <a:bodyPr/>
        <a:lstStyle/>
        <a:p>
          <a:endParaRPr lang="en-US" b="0" i="0">
            <a:latin typeface="Times New Roman" panose="02020603050405020304" pitchFamily="18" charset="0"/>
            <a:cs typeface="Times New Roman" panose="02020603050405020304" pitchFamily="18" charset="0"/>
          </a:endParaRPr>
        </a:p>
      </dgm:t>
    </dgm:pt>
    <dgm:pt modelId="{00EBFB36-CC88-4C68-94B8-07461CABF67A}" type="sibTrans" cxnId="{31713C35-A00E-4AC1-B7F4-31FC0C94D87D}">
      <dgm:prSet/>
      <dgm:spPr/>
      <dgm:t>
        <a:bodyPr/>
        <a:lstStyle/>
        <a:p>
          <a:endParaRPr lang="en-US" b="0" i="0">
            <a:latin typeface="Times New Roman" panose="02020603050405020304" pitchFamily="18" charset="0"/>
            <a:cs typeface="Times New Roman" panose="02020603050405020304" pitchFamily="18" charset="0"/>
          </a:endParaRPr>
        </a:p>
      </dgm:t>
    </dgm:pt>
    <dgm:pt modelId="{00F8E8EE-68E9-4A90-A051-9B7B1480DFA2}">
      <dgm:prSet phldrT="[Text]"/>
      <dgm:spPr/>
      <dgm:t>
        <a:bodyPr/>
        <a:lstStyle/>
        <a:p>
          <a:r>
            <a:rPr lang="en-US" b="0" i="0" dirty="0">
              <a:solidFill>
                <a:schemeClr val="accent2"/>
              </a:solidFill>
              <a:latin typeface="Times New Roman" panose="02020603050405020304" pitchFamily="18" charset="0"/>
              <a:cs typeface="Times New Roman" panose="02020603050405020304" pitchFamily="18" charset="0"/>
            </a:rPr>
            <a:t>Chlorine</a:t>
          </a:r>
          <a:r>
            <a:rPr lang="en-US" b="0" i="0" dirty="0">
              <a:latin typeface="Times New Roman" panose="02020603050405020304" pitchFamily="18" charset="0"/>
              <a:cs typeface="Times New Roman" panose="02020603050405020304" pitchFamily="18" charset="0"/>
            </a:rPr>
            <a:t> species</a:t>
          </a:r>
        </a:p>
      </dgm:t>
    </dgm:pt>
    <dgm:pt modelId="{5C1F66AF-91DA-42CC-82DB-8D6846199F3D}" type="parTrans" cxnId="{C75E1A70-B24B-4F39-B3C3-71A15D5625DB}">
      <dgm:prSet/>
      <dgm:spPr/>
      <dgm:t>
        <a:bodyPr/>
        <a:lstStyle/>
        <a:p>
          <a:endParaRPr lang="en-US" b="0" i="0">
            <a:latin typeface="Times New Roman" panose="02020603050405020304" pitchFamily="18" charset="0"/>
            <a:cs typeface="Times New Roman" panose="02020603050405020304" pitchFamily="18" charset="0"/>
          </a:endParaRPr>
        </a:p>
      </dgm:t>
    </dgm:pt>
    <dgm:pt modelId="{41C2D6B4-C6A0-4F91-98A0-CFFAC6C3A1E4}" type="sibTrans" cxnId="{C75E1A70-B24B-4F39-B3C3-71A15D5625DB}">
      <dgm:prSet/>
      <dgm:spPr/>
      <dgm:t>
        <a:bodyPr/>
        <a:lstStyle/>
        <a:p>
          <a:endParaRPr lang="en-US" b="0" i="0">
            <a:latin typeface="Times New Roman" panose="02020603050405020304" pitchFamily="18" charset="0"/>
            <a:cs typeface="Times New Roman" panose="02020603050405020304" pitchFamily="18" charset="0"/>
          </a:endParaRPr>
        </a:p>
      </dgm:t>
    </dgm:pt>
    <dgm:pt modelId="{0D3B5376-046D-4806-B6BA-56F4D7F7458A}">
      <dgm:prSet phldrT="[Text]" custT="1">
        <dgm:style>
          <a:lnRef idx="2">
            <a:schemeClr val="dk1"/>
          </a:lnRef>
          <a:fillRef idx="1">
            <a:schemeClr val="lt1"/>
          </a:fillRef>
          <a:effectRef idx="0">
            <a:schemeClr val="dk1"/>
          </a:effectRef>
          <a:fontRef idx="minor">
            <a:schemeClr val="dk1"/>
          </a:fontRef>
        </dgm:style>
      </dgm:prSet>
      <dgm:spPr/>
      <dgm:t>
        <a:bodyPr/>
        <a:lstStyle/>
        <a:p>
          <a:r>
            <a:rPr lang="en-US" sz="2800" b="0" i="0" dirty="0">
              <a:solidFill>
                <a:srgbClr val="0070C0"/>
              </a:solidFill>
              <a:latin typeface="Times New Roman" panose="02020603050405020304" pitchFamily="18" charset="0"/>
              <a:cs typeface="Times New Roman" panose="02020603050405020304" pitchFamily="18" charset="0"/>
            </a:rPr>
            <a:t>Emission</a:t>
          </a:r>
        </a:p>
      </dgm:t>
    </dgm:pt>
    <dgm:pt modelId="{EBF35D96-299D-4BF6-B158-682514B2A3F7}" type="parTrans" cxnId="{4F9BC734-D69D-46FE-842D-0ECB0A114CCB}">
      <dgm:prSet/>
      <dgm:spPr/>
      <dgm:t>
        <a:bodyPr/>
        <a:lstStyle/>
        <a:p>
          <a:endParaRPr lang="en-US" b="0" i="0">
            <a:latin typeface="Times New Roman" panose="02020603050405020304" pitchFamily="18" charset="0"/>
            <a:cs typeface="Times New Roman" panose="02020603050405020304" pitchFamily="18" charset="0"/>
          </a:endParaRPr>
        </a:p>
      </dgm:t>
    </dgm:pt>
    <dgm:pt modelId="{13A6DF17-CEE4-4E46-8D0E-8B772470F7CA}" type="sibTrans" cxnId="{4F9BC734-D69D-46FE-842D-0ECB0A114CCB}">
      <dgm:prSet/>
      <dgm:spPr/>
      <dgm:t>
        <a:bodyPr/>
        <a:lstStyle/>
        <a:p>
          <a:endParaRPr lang="en-US" b="0" i="0">
            <a:latin typeface="Times New Roman" panose="02020603050405020304" pitchFamily="18" charset="0"/>
            <a:cs typeface="Times New Roman" panose="02020603050405020304" pitchFamily="18" charset="0"/>
          </a:endParaRPr>
        </a:p>
      </dgm:t>
    </dgm:pt>
    <dgm:pt modelId="{40937821-4691-4592-AE86-FEAC9469155A}">
      <dgm:prSet phldrT="[Text]"/>
      <dgm:spPr/>
      <dgm:t>
        <a:bodyPr/>
        <a:lstStyle/>
        <a:p>
          <a:r>
            <a:rPr lang="en-US" b="0" i="0" dirty="0">
              <a:solidFill>
                <a:schemeClr val="accent2"/>
              </a:solidFill>
              <a:latin typeface="Times New Roman" panose="02020603050405020304" pitchFamily="18" charset="0"/>
              <a:cs typeface="Times New Roman" panose="02020603050405020304" pitchFamily="18" charset="0"/>
            </a:rPr>
            <a:t>HONO</a:t>
          </a:r>
          <a:r>
            <a:rPr lang="en-US" b="0" i="0" dirty="0">
              <a:latin typeface="Times New Roman" panose="02020603050405020304" pitchFamily="18" charset="0"/>
              <a:cs typeface="Times New Roman" panose="02020603050405020304" pitchFamily="18" charset="0"/>
            </a:rPr>
            <a:t> emission from soil and traffic</a:t>
          </a:r>
        </a:p>
      </dgm:t>
    </dgm:pt>
    <dgm:pt modelId="{8CE5560D-41C3-48FF-B7AB-88F4F31A8B70}" type="parTrans" cxnId="{F0C7717A-4B45-4E5C-B738-62BD70E78A10}">
      <dgm:prSet/>
      <dgm:spPr/>
      <dgm:t>
        <a:bodyPr/>
        <a:lstStyle/>
        <a:p>
          <a:endParaRPr lang="en-US" b="0" i="0">
            <a:latin typeface="Times New Roman" panose="02020603050405020304" pitchFamily="18" charset="0"/>
            <a:cs typeface="Times New Roman" panose="02020603050405020304" pitchFamily="18" charset="0"/>
          </a:endParaRPr>
        </a:p>
      </dgm:t>
    </dgm:pt>
    <dgm:pt modelId="{C8836F36-5FA2-4947-822F-3D71BCF1F6FE}" type="sibTrans" cxnId="{F0C7717A-4B45-4E5C-B738-62BD70E78A10}">
      <dgm:prSet/>
      <dgm:spPr/>
      <dgm:t>
        <a:bodyPr/>
        <a:lstStyle/>
        <a:p>
          <a:endParaRPr lang="en-US" b="0" i="0">
            <a:latin typeface="Times New Roman" panose="02020603050405020304" pitchFamily="18" charset="0"/>
            <a:cs typeface="Times New Roman" panose="02020603050405020304" pitchFamily="18" charset="0"/>
          </a:endParaRPr>
        </a:p>
      </dgm:t>
    </dgm:pt>
    <dgm:pt modelId="{7750713D-8487-4C88-8FFE-568DE9EF7ED9}" type="pres">
      <dgm:prSet presAssocID="{8B9B183E-9402-46CE-8FF9-96CAF04D2B35}" presName="Name0" presStyleCnt="0">
        <dgm:presLayoutVars>
          <dgm:chMax val="5"/>
          <dgm:chPref val="5"/>
          <dgm:dir/>
          <dgm:animLvl val="lvl"/>
        </dgm:presLayoutVars>
      </dgm:prSet>
      <dgm:spPr/>
      <dgm:t>
        <a:bodyPr/>
        <a:lstStyle/>
        <a:p>
          <a:endParaRPr lang="en-US"/>
        </a:p>
      </dgm:t>
    </dgm:pt>
    <dgm:pt modelId="{A8002C00-B0FC-4A87-AE61-6A4E03ACE2DD}" type="pres">
      <dgm:prSet presAssocID="{E70ED5BA-4823-4356-BA25-83FC3850D7FE}" presName="parentText1" presStyleLbl="node1" presStyleIdx="0" presStyleCnt="4" custLinFactNeighborY="-18265">
        <dgm:presLayoutVars>
          <dgm:chMax/>
          <dgm:chPref val="3"/>
          <dgm:bulletEnabled val="1"/>
        </dgm:presLayoutVars>
      </dgm:prSet>
      <dgm:spPr/>
      <dgm:t>
        <a:bodyPr/>
        <a:lstStyle/>
        <a:p>
          <a:endParaRPr lang="en-US"/>
        </a:p>
      </dgm:t>
    </dgm:pt>
    <dgm:pt modelId="{5CE72265-ADC1-4530-9AFC-07993EF77092}" type="pres">
      <dgm:prSet presAssocID="{E70ED5BA-4823-4356-BA25-83FC3850D7FE}" presName="childText1" presStyleLbl="solidAlignAcc1" presStyleIdx="0" presStyleCnt="4" custScaleY="18308" custLinFactNeighborX="642" custLinFactNeighborY="-51749">
        <dgm:presLayoutVars>
          <dgm:chMax val="0"/>
          <dgm:chPref val="0"/>
          <dgm:bulletEnabled val="1"/>
        </dgm:presLayoutVars>
      </dgm:prSet>
      <dgm:spPr/>
      <dgm:t>
        <a:bodyPr/>
        <a:lstStyle/>
        <a:p>
          <a:endParaRPr lang="en-US"/>
        </a:p>
      </dgm:t>
    </dgm:pt>
    <dgm:pt modelId="{77E5A45F-234B-438C-AF21-3ABB97DA96B0}" type="pres">
      <dgm:prSet presAssocID="{FDB4E440-D360-4131-B128-81FFD2290F2B}" presName="parentText2" presStyleLbl="node1" presStyleIdx="1" presStyleCnt="4" custLinFactNeighborY="-2280">
        <dgm:presLayoutVars>
          <dgm:chMax/>
          <dgm:chPref val="3"/>
          <dgm:bulletEnabled val="1"/>
        </dgm:presLayoutVars>
      </dgm:prSet>
      <dgm:spPr/>
      <dgm:t>
        <a:bodyPr/>
        <a:lstStyle/>
        <a:p>
          <a:endParaRPr lang="en-US"/>
        </a:p>
      </dgm:t>
    </dgm:pt>
    <dgm:pt modelId="{E2801237-CE73-40FE-869F-764A04A2989B}" type="pres">
      <dgm:prSet presAssocID="{FDB4E440-D360-4131-B128-81FFD2290F2B}" presName="childText2" presStyleLbl="solidAlignAcc1" presStyleIdx="1" presStyleCnt="4" custScaleY="68147" custLinFactNeighborX="-188" custLinFactNeighborY="-17468">
        <dgm:presLayoutVars>
          <dgm:chMax val="0"/>
          <dgm:chPref val="0"/>
          <dgm:bulletEnabled val="1"/>
        </dgm:presLayoutVars>
      </dgm:prSet>
      <dgm:spPr/>
      <dgm:t>
        <a:bodyPr/>
        <a:lstStyle/>
        <a:p>
          <a:endParaRPr lang="en-US"/>
        </a:p>
      </dgm:t>
    </dgm:pt>
    <dgm:pt modelId="{99570A5F-8F9D-4747-A30D-CC47D7322BAF}" type="pres">
      <dgm:prSet presAssocID="{EA12129D-3840-4370-A638-27BC468B1030}" presName="parentText3" presStyleLbl="node1" presStyleIdx="2" presStyleCnt="4" custLinFactNeighborX="308" custLinFactNeighborY="15270">
        <dgm:presLayoutVars>
          <dgm:chMax/>
          <dgm:chPref val="3"/>
          <dgm:bulletEnabled val="1"/>
        </dgm:presLayoutVars>
      </dgm:prSet>
      <dgm:spPr/>
      <dgm:t>
        <a:bodyPr/>
        <a:lstStyle/>
        <a:p>
          <a:endParaRPr lang="en-US"/>
        </a:p>
      </dgm:t>
    </dgm:pt>
    <dgm:pt modelId="{1EC6891F-73A0-40A6-A8D0-B3BAAFEBCD9E}" type="pres">
      <dgm:prSet presAssocID="{EA12129D-3840-4370-A638-27BC468B1030}" presName="childText3" presStyleLbl="solidAlignAcc1" presStyleIdx="2" presStyleCnt="4" custScaleY="20429" custLinFactNeighborX="642" custLinFactNeighborY="-31908">
        <dgm:presLayoutVars>
          <dgm:chMax val="0"/>
          <dgm:chPref val="0"/>
          <dgm:bulletEnabled val="1"/>
        </dgm:presLayoutVars>
      </dgm:prSet>
      <dgm:spPr/>
      <dgm:t>
        <a:bodyPr/>
        <a:lstStyle/>
        <a:p>
          <a:endParaRPr lang="en-US"/>
        </a:p>
      </dgm:t>
    </dgm:pt>
    <dgm:pt modelId="{2858F4D3-5FBA-49CD-859D-5CD692393635}" type="pres">
      <dgm:prSet presAssocID="{0D3B5376-046D-4806-B6BA-56F4D7F7458A}" presName="parentText4" presStyleLbl="node1" presStyleIdx="3" presStyleCnt="4" custLinFactNeighborX="538" custLinFactNeighborY="32290">
        <dgm:presLayoutVars>
          <dgm:chMax/>
          <dgm:chPref val="3"/>
          <dgm:bulletEnabled val="1"/>
        </dgm:presLayoutVars>
      </dgm:prSet>
      <dgm:spPr/>
      <dgm:t>
        <a:bodyPr/>
        <a:lstStyle/>
        <a:p>
          <a:endParaRPr lang="en-US"/>
        </a:p>
      </dgm:t>
    </dgm:pt>
    <dgm:pt modelId="{E7A954D2-6A56-4F22-BB44-84BD59A21DEE}" type="pres">
      <dgm:prSet presAssocID="{0D3B5376-046D-4806-B6BA-56F4D7F7458A}" presName="childText4" presStyleLbl="solidAlignAcc1" presStyleIdx="3" presStyleCnt="4" custScaleY="38413" custLinFactNeighborX="1711" custLinFactNeighborY="-14373">
        <dgm:presLayoutVars>
          <dgm:chMax val="0"/>
          <dgm:chPref val="0"/>
          <dgm:bulletEnabled val="1"/>
        </dgm:presLayoutVars>
      </dgm:prSet>
      <dgm:spPr/>
      <dgm:t>
        <a:bodyPr/>
        <a:lstStyle/>
        <a:p>
          <a:endParaRPr lang="en-US"/>
        </a:p>
      </dgm:t>
    </dgm:pt>
  </dgm:ptLst>
  <dgm:cxnLst>
    <dgm:cxn modelId="{4A954BBF-33D3-4BD9-9B6B-B0B3171F46E0}" type="presOf" srcId="{8C1B3345-908F-45A9-A71E-D5E3811AA1BB}" destId="{E2801237-CE73-40FE-869F-764A04A2989B}" srcOrd="0" destOrd="0" presId="urn:microsoft.com/office/officeart/2009/3/layout/IncreasingArrowsProcess"/>
    <dgm:cxn modelId="{DFE4CB22-06D7-450B-953D-E104CEDBAC84}" type="presOf" srcId="{EA12129D-3840-4370-A638-27BC468B1030}" destId="{99570A5F-8F9D-4747-A30D-CC47D7322BAF}" srcOrd="0" destOrd="0" presId="urn:microsoft.com/office/officeart/2009/3/layout/IncreasingArrowsProcess"/>
    <dgm:cxn modelId="{D6B29DC7-6D2F-423D-BC12-B57DA575DEB4}" type="presOf" srcId="{A0602830-52DF-44C9-940A-FDD7B6070510}" destId="{5CE72265-ADC1-4530-9AFC-07993EF77092}" srcOrd="0" destOrd="0" presId="urn:microsoft.com/office/officeart/2009/3/layout/IncreasingArrowsProcess"/>
    <dgm:cxn modelId="{2E11D0A1-68C6-4C6E-8FBA-BB3EE0C24D2E}" srcId="{8B9B183E-9402-46CE-8FF9-96CAF04D2B35}" destId="{E70ED5BA-4823-4356-BA25-83FC3850D7FE}" srcOrd="0" destOrd="0" parTransId="{C8184481-A689-4049-9C68-03FDD8FAF626}" sibTransId="{76DEED65-4F56-481C-B38E-5EBD53773700}"/>
    <dgm:cxn modelId="{C75E1A70-B24B-4F39-B3C3-71A15D5625DB}" srcId="{EA12129D-3840-4370-A638-27BC468B1030}" destId="{00F8E8EE-68E9-4A90-A051-9B7B1480DFA2}" srcOrd="0" destOrd="0" parTransId="{5C1F66AF-91DA-42CC-82DB-8D6846199F3D}" sibTransId="{41C2D6B4-C6A0-4F91-98A0-CFFAC6C3A1E4}"/>
    <dgm:cxn modelId="{D8965568-E301-4B3E-8030-12654CB23B88}" type="presOf" srcId="{FDB4E440-D360-4131-B128-81FFD2290F2B}" destId="{77E5A45F-234B-438C-AF21-3ABB97DA96B0}" srcOrd="0" destOrd="0" presId="urn:microsoft.com/office/officeart/2009/3/layout/IncreasingArrowsProcess"/>
    <dgm:cxn modelId="{0A507634-28AC-4156-BCFD-34E88A60DEA7}" type="presOf" srcId="{0D3B5376-046D-4806-B6BA-56F4D7F7458A}" destId="{2858F4D3-5FBA-49CD-859D-5CD692393635}" srcOrd="0" destOrd="0" presId="urn:microsoft.com/office/officeart/2009/3/layout/IncreasingArrowsProcess"/>
    <dgm:cxn modelId="{F0C7717A-4B45-4E5C-B738-62BD70E78A10}" srcId="{0D3B5376-046D-4806-B6BA-56F4D7F7458A}" destId="{40937821-4691-4592-AE86-FEAC9469155A}" srcOrd="0" destOrd="0" parTransId="{8CE5560D-41C3-48FF-B7AB-88F4F31A8B70}" sibTransId="{C8836F36-5FA2-4947-822F-3D71BCF1F6FE}"/>
    <dgm:cxn modelId="{6735B836-4151-497E-9551-25C571FFF7B9}" srcId="{8B9B183E-9402-46CE-8FF9-96CAF04D2B35}" destId="{FDB4E440-D360-4131-B128-81FFD2290F2B}" srcOrd="1" destOrd="0" parTransId="{9C84D6D0-DEFB-4DE9-91DA-0F232AE953A6}" sibTransId="{BDCD9FDF-AFE1-45FE-A914-D50A60EC2D18}"/>
    <dgm:cxn modelId="{4ED84689-4DBE-4CAE-ACBE-BDD586C29CF2}" type="presOf" srcId="{8B9B183E-9402-46CE-8FF9-96CAF04D2B35}" destId="{7750713D-8487-4C88-8FFE-568DE9EF7ED9}" srcOrd="0" destOrd="0" presId="urn:microsoft.com/office/officeart/2009/3/layout/IncreasingArrowsProcess"/>
    <dgm:cxn modelId="{42446203-7310-4322-860D-CCCC6F890847}" type="presOf" srcId="{40937821-4691-4592-AE86-FEAC9469155A}" destId="{E7A954D2-6A56-4F22-BB44-84BD59A21DEE}" srcOrd="0" destOrd="0" presId="urn:microsoft.com/office/officeart/2009/3/layout/IncreasingArrowsProcess"/>
    <dgm:cxn modelId="{740506D6-4811-4843-8D69-5DC53B031ADD}" srcId="{E70ED5BA-4823-4356-BA25-83FC3850D7FE}" destId="{A0602830-52DF-44C9-940A-FDD7B6070510}" srcOrd="0" destOrd="0" parTransId="{E00BD9B5-7B17-4D23-BEA5-042D833D56AF}" sibTransId="{743B03A9-0FDD-4B11-BD8A-D922A43A9C0D}"/>
    <dgm:cxn modelId="{A02161A3-7909-445D-98F0-1299A3277842}" type="presOf" srcId="{00F8E8EE-68E9-4A90-A051-9B7B1480DFA2}" destId="{1EC6891F-73A0-40A6-A8D0-B3BAAFEBCD9E}" srcOrd="0" destOrd="0" presId="urn:microsoft.com/office/officeart/2009/3/layout/IncreasingArrowsProcess"/>
    <dgm:cxn modelId="{4F9BC734-D69D-46FE-842D-0ECB0A114CCB}" srcId="{8B9B183E-9402-46CE-8FF9-96CAF04D2B35}" destId="{0D3B5376-046D-4806-B6BA-56F4D7F7458A}" srcOrd="3" destOrd="0" parTransId="{EBF35D96-299D-4BF6-B158-682514B2A3F7}" sibTransId="{13A6DF17-CEE4-4E46-8D0E-8B772470F7CA}"/>
    <dgm:cxn modelId="{31713C35-A00E-4AC1-B7F4-31FC0C94D87D}" srcId="{8B9B183E-9402-46CE-8FF9-96CAF04D2B35}" destId="{EA12129D-3840-4370-A638-27BC468B1030}" srcOrd="2" destOrd="0" parTransId="{AD6B8790-BEF3-47E6-B2CC-C4F258E5F066}" sibTransId="{00EBFB36-CC88-4C68-94B8-07461CABF67A}"/>
    <dgm:cxn modelId="{B43235B3-F669-481E-B7C7-5DA086B80D64}" type="presOf" srcId="{E70ED5BA-4823-4356-BA25-83FC3850D7FE}" destId="{A8002C00-B0FC-4A87-AE61-6A4E03ACE2DD}" srcOrd="0" destOrd="0" presId="urn:microsoft.com/office/officeart/2009/3/layout/IncreasingArrowsProcess"/>
    <dgm:cxn modelId="{9A661556-6E82-43B6-BA15-38E05839BF49}" srcId="{FDB4E440-D360-4131-B128-81FFD2290F2B}" destId="{8C1B3345-908F-45A9-A71E-D5E3811AA1BB}" srcOrd="0" destOrd="0" parTransId="{AD38EA5D-CF3F-4A66-8325-7676BE687E65}" sibTransId="{C7113E97-515D-46AF-A636-F62C4457CED9}"/>
    <dgm:cxn modelId="{1C0DBAEF-66BB-461A-BFC4-FC64E6F695EF}" type="presParOf" srcId="{7750713D-8487-4C88-8FFE-568DE9EF7ED9}" destId="{A8002C00-B0FC-4A87-AE61-6A4E03ACE2DD}" srcOrd="0" destOrd="0" presId="urn:microsoft.com/office/officeart/2009/3/layout/IncreasingArrowsProcess"/>
    <dgm:cxn modelId="{DFCD7345-A75E-4CD2-9CE7-4705920253F6}" type="presParOf" srcId="{7750713D-8487-4C88-8FFE-568DE9EF7ED9}" destId="{5CE72265-ADC1-4530-9AFC-07993EF77092}" srcOrd="1" destOrd="0" presId="urn:microsoft.com/office/officeart/2009/3/layout/IncreasingArrowsProcess"/>
    <dgm:cxn modelId="{ADFD09AF-436B-4C72-8FBB-90688358A5CB}" type="presParOf" srcId="{7750713D-8487-4C88-8FFE-568DE9EF7ED9}" destId="{77E5A45F-234B-438C-AF21-3ABB97DA96B0}" srcOrd="2" destOrd="0" presId="urn:microsoft.com/office/officeart/2009/3/layout/IncreasingArrowsProcess"/>
    <dgm:cxn modelId="{98F84D94-945A-44EB-8E87-51A616BFEE81}" type="presParOf" srcId="{7750713D-8487-4C88-8FFE-568DE9EF7ED9}" destId="{E2801237-CE73-40FE-869F-764A04A2989B}" srcOrd="3" destOrd="0" presId="urn:microsoft.com/office/officeart/2009/3/layout/IncreasingArrowsProcess"/>
    <dgm:cxn modelId="{96279FE5-28A2-4C90-A65B-6EC614055CF0}" type="presParOf" srcId="{7750713D-8487-4C88-8FFE-568DE9EF7ED9}" destId="{99570A5F-8F9D-4747-A30D-CC47D7322BAF}" srcOrd="4" destOrd="0" presId="urn:microsoft.com/office/officeart/2009/3/layout/IncreasingArrowsProcess"/>
    <dgm:cxn modelId="{A2D3F3ED-CBBA-4F18-8CEE-8C91EBECD044}" type="presParOf" srcId="{7750713D-8487-4C88-8FFE-568DE9EF7ED9}" destId="{1EC6891F-73A0-40A6-A8D0-B3BAAFEBCD9E}" srcOrd="5" destOrd="0" presId="urn:microsoft.com/office/officeart/2009/3/layout/IncreasingArrowsProcess"/>
    <dgm:cxn modelId="{6ADA1F3D-274C-4246-A719-A59ED79F4962}" type="presParOf" srcId="{7750713D-8487-4C88-8FFE-568DE9EF7ED9}" destId="{2858F4D3-5FBA-49CD-859D-5CD692393635}" srcOrd="6" destOrd="0" presId="urn:microsoft.com/office/officeart/2009/3/layout/IncreasingArrowsProcess"/>
    <dgm:cxn modelId="{281BA017-32B6-4ED7-9283-0EC3BF270FF3}" type="presParOf" srcId="{7750713D-8487-4C88-8FFE-568DE9EF7ED9}" destId="{E7A954D2-6A56-4F22-BB44-84BD59A21DEE}" srcOrd="7"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01811CB-DD26-47F0-B023-0DCE889FBDCE}" type="doc">
      <dgm:prSet loTypeId="urn:microsoft.com/office/officeart/2005/8/layout/chevron1" loCatId="process" qsTypeId="urn:microsoft.com/office/officeart/2005/8/quickstyle/simple1" qsCatId="simple" csTypeId="urn:microsoft.com/office/officeart/2005/8/colors/accent1_2" csCatId="accent1" phldr="1"/>
      <dgm:spPr/>
    </dgm:pt>
    <dgm:pt modelId="{0C60BF07-9ED7-4537-80ED-5BC1CF3F3D84}">
      <dgm:prSet phldrT="[文本]"/>
      <dgm:spPr>
        <a:solidFill>
          <a:schemeClr val="accent1">
            <a:alpha val="50000"/>
          </a:schemeClr>
        </a:solidFill>
      </dgm:spPr>
      <dgm:t>
        <a:bodyPr/>
        <a:lstStyle/>
        <a:p>
          <a:r>
            <a:rPr lang="en-US" altLang="zh-CN" dirty="0" smtClean="0">
              <a:solidFill>
                <a:schemeClr val="bg1"/>
              </a:solidFill>
            </a:rPr>
            <a:t>1. Introduction</a:t>
          </a:r>
          <a:endParaRPr lang="zh-CN" altLang="en-US" dirty="0">
            <a:solidFill>
              <a:schemeClr val="bg1"/>
            </a:solidFill>
          </a:endParaRPr>
        </a:p>
      </dgm:t>
    </dgm:pt>
    <dgm:pt modelId="{EF3C5F7A-4247-4E14-A5CD-808EADF5C5D4}" type="parTrans" cxnId="{9EAABC76-DDBB-4526-BB36-32F50913C733}">
      <dgm:prSet/>
      <dgm:spPr/>
      <dgm:t>
        <a:bodyPr/>
        <a:lstStyle/>
        <a:p>
          <a:endParaRPr lang="zh-CN" altLang="en-US"/>
        </a:p>
      </dgm:t>
    </dgm:pt>
    <dgm:pt modelId="{1EF80ABB-8CE1-4E27-A58C-7490D129D6B3}" type="sibTrans" cxnId="{9EAABC76-DDBB-4526-BB36-32F50913C733}">
      <dgm:prSet/>
      <dgm:spPr/>
      <dgm:t>
        <a:bodyPr/>
        <a:lstStyle/>
        <a:p>
          <a:endParaRPr lang="zh-CN" altLang="en-US"/>
        </a:p>
      </dgm:t>
    </dgm:pt>
    <dgm:pt modelId="{89CDF1E1-3FD2-4EAF-BD10-1E0A527CA708}">
      <dgm:prSet phldrT="[文本]"/>
      <dgm:spPr>
        <a:solidFill>
          <a:schemeClr val="accent1">
            <a:alpha val="50000"/>
          </a:schemeClr>
        </a:solidFill>
      </dgm:spPr>
      <dgm:t>
        <a:bodyPr/>
        <a:lstStyle/>
        <a:p>
          <a:r>
            <a:rPr lang="en-US" altLang="zh-CN" dirty="0" smtClean="0"/>
            <a:t>2. Methodology</a:t>
          </a:r>
          <a:endParaRPr lang="zh-CN" altLang="en-US" dirty="0"/>
        </a:p>
      </dgm:t>
    </dgm:pt>
    <dgm:pt modelId="{901E9168-F695-465E-951A-5FA62D26F85C}" type="parTrans" cxnId="{07E77871-11F3-48FB-B286-3BA87AA6D63B}">
      <dgm:prSet/>
      <dgm:spPr/>
      <dgm:t>
        <a:bodyPr/>
        <a:lstStyle/>
        <a:p>
          <a:endParaRPr lang="zh-CN" altLang="en-US"/>
        </a:p>
      </dgm:t>
    </dgm:pt>
    <dgm:pt modelId="{7BAD1170-9E61-4C29-AC98-E8A2C785F7E4}" type="sibTrans" cxnId="{07E77871-11F3-48FB-B286-3BA87AA6D63B}">
      <dgm:prSet/>
      <dgm:spPr/>
      <dgm:t>
        <a:bodyPr/>
        <a:lstStyle/>
        <a:p>
          <a:endParaRPr lang="zh-CN" altLang="en-US"/>
        </a:p>
      </dgm:t>
    </dgm:pt>
    <dgm:pt modelId="{4F1CE8A9-6073-428A-92A7-5B0237393DA8}">
      <dgm:prSet phldrT="[文本]"/>
      <dgm:spPr>
        <a:solidFill>
          <a:schemeClr val="accent1">
            <a:alpha val="50000"/>
          </a:schemeClr>
        </a:solidFill>
      </dgm:spPr>
      <dgm:t>
        <a:bodyPr/>
        <a:lstStyle/>
        <a:p>
          <a:r>
            <a:rPr lang="en-US" altLang="zh-CN" dirty="0" smtClean="0"/>
            <a:t>3.  Results</a:t>
          </a:r>
          <a:endParaRPr lang="zh-CN" altLang="en-US" dirty="0"/>
        </a:p>
      </dgm:t>
    </dgm:pt>
    <dgm:pt modelId="{977C55B1-A846-4560-8E07-71AA40EE44BC}" type="parTrans" cxnId="{EDEE3649-7254-489C-A710-E748A3789E4A}">
      <dgm:prSet/>
      <dgm:spPr/>
      <dgm:t>
        <a:bodyPr/>
        <a:lstStyle/>
        <a:p>
          <a:endParaRPr lang="zh-CN" altLang="en-US"/>
        </a:p>
      </dgm:t>
    </dgm:pt>
    <dgm:pt modelId="{B2D30532-1EBA-490D-9447-2CEA91B5C6BC}" type="sibTrans" cxnId="{EDEE3649-7254-489C-A710-E748A3789E4A}">
      <dgm:prSet/>
      <dgm:spPr/>
      <dgm:t>
        <a:bodyPr/>
        <a:lstStyle/>
        <a:p>
          <a:endParaRPr lang="zh-CN" altLang="en-US"/>
        </a:p>
      </dgm:t>
    </dgm:pt>
    <dgm:pt modelId="{D883AAEA-38B4-4A7B-B722-C23FD5ECD01F}">
      <dgm:prSet phldrT="[文本]"/>
      <dgm:spPr>
        <a:solidFill>
          <a:srgbClr val="C00000">
            <a:alpha val="78000"/>
          </a:srgbClr>
        </a:solidFill>
      </dgm:spPr>
      <dgm:t>
        <a:bodyPr/>
        <a:lstStyle/>
        <a:p>
          <a:r>
            <a:rPr lang="en-US" altLang="zh-CN" dirty="0" smtClean="0"/>
            <a:t>4. Summary</a:t>
          </a:r>
          <a:endParaRPr lang="zh-CN" altLang="en-US" dirty="0"/>
        </a:p>
      </dgm:t>
    </dgm:pt>
    <dgm:pt modelId="{E12F41A5-74C0-4911-8DE7-B58B3111B1A9}" type="parTrans" cxnId="{FB34CC3B-6083-4BC9-9EE5-231BD8618850}">
      <dgm:prSet/>
      <dgm:spPr/>
      <dgm:t>
        <a:bodyPr/>
        <a:lstStyle/>
        <a:p>
          <a:endParaRPr lang="zh-CN" altLang="en-US"/>
        </a:p>
      </dgm:t>
    </dgm:pt>
    <dgm:pt modelId="{5ED51C62-CA53-4F90-B005-D1A82DF1AC96}" type="sibTrans" cxnId="{FB34CC3B-6083-4BC9-9EE5-231BD8618850}">
      <dgm:prSet/>
      <dgm:spPr/>
      <dgm:t>
        <a:bodyPr/>
        <a:lstStyle/>
        <a:p>
          <a:endParaRPr lang="zh-CN" altLang="en-US"/>
        </a:p>
      </dgm:t>
    </dgm:pt>
    <dgm:pt modelId="{EC1C31E7-646C-4E23-829B-58B05F95B40F}" type="pres">
      <dgm:prSet presAssocID="{B01811CB-DD26-47F0-B023-0DCE889FBDCE}" presName="Name0" presStyleCnt="0">
        <dgm:presLayoutVars>
          <dgm:dir/>
          <dgm:animLvl val="lvl"/>
          <dgm:resizeHandles val="exact"/>
        </dgm:presLayoutVars>
      </dgm:prSet>
      <dgm:spPr/>
    </dgm:pt>
    <dgm:pt modelId="{9B2CB803-549B-494C-8FCD-305E9F4A2F59}" type="pres">
      <dgm:prSet presAssocID="{0C60BF07-9ED7-4537-80ED-5BC1CF3F3D84}" presName="parTxOnly" presStyleLbl="node1" presStyleIdx="0" presStyleCnt="4">
        <dgm:presLayoutVars>
          <dgm:chMax val="0"/>
          <dgm:chPref val="0"/>
          <dgm:bulletEnabled val="1"/>
        </dgm:presLayoutVars>
      </dgm:prSet>
      <dgm:spPr/>
      <dgm:t>
        <a:bodyPr/>
        <a:lstStyle/>
        <a:p>
          <a:endParaRPr lang="zh-CN" altLang="en-US"/>
        </a:p>
      </dgm:t>
    </dgm:pt>
    <dgm:pt modelId="{A666EAAA-3B0B-439E-A729-5FE4A7C14EF4}" type="pres">
      <dgm:prSet presAssocID="{1EF80ABB-8CE1-4E27-A58C-7490D129D6B3}" presName="parTxOnlySpace" presStyleCnt="0"/>
      <dgm:spPr/>
    </dgm:pt>
    <dgm:pt modelId="{5CF6DDA7-DA97-4D7C-A6D8-BEA4D249D8D2}" type="pres">
      <dgm:prSet presAssocID="{89CDF1E1-3FD2-4EAF-BD10-1E0A527CA708}" presName="parTxOnly" presStyleLbl="node1" presStyleIdx="1" presStyleCnt="4">
        <dgm:presLayoutVars>
          <dgm:chMax val="0"/>
          <dgm:chPref val="0"/>
          <dgm:bulletEnabled val="1"/>
        </dgm:presLayoutVars>
      </dgm:prSet>
      <dgm:spPr/>
      <dgm:t>
        <a:bodyPr/>
        <a:lstStyle/>
        <a:p>
          <a:endParaRPr lang="zh-CN" altLang="en-US"/>
        </a:p>
      </dgm:t>
    </dgm:pt>
    <dgm:pt modelId="{3C5EC79C-51FE-4648-8D34-0D8742154EF9}" type="pres">
      <dgm:prSet presAssocID="{7BAD1170-9E61-4C29-AC98-E8A2C785F7E4}" presName="parTxOnlySpace" presStyleCnt="0"/>
      <dgm:spPr/>
    </dgm:pt>
    <dgm:pt modelId="{829F8ED6-1F7F-4329-BF99-58FAB0E49745}" type="pres">
      <dgm:prSet presAssocID="{4F1CE8A9-6073-428A-92A7-5B0237393DA8}" presName="parTxOnly" presStyleLbl="node1" presStyleIdx="2" presStyleCnt="4" custLinFactNeighborX="32658">
        <dgm:presLayoutVars>
          <dgm:chMax val="0"/>
          <dgm:chPref val="0"/>
          <dgm:bulletEnabled val="1"/>
        </dgm:presLayoutVars>
      </dgm:prSet>
      <dgm:spPr/>
      <dgm:t>
        <a:bodyPr/>
        <a:lstStyle/>
        <a:p>
          <a:endParaRPr lang="zh-CN" altLang="en-US"/>
        </a:p>
      </dgm:t>
    </dgm:pt>
    <dgm:pt modelId="{E99DD964-1E7F-4F16-B253-E73F33BD5315}" type="pres">
      <dgm:prSet presAssocID="{B2D30532-1EBA-490D-9447-2CEA91B5C6BC}" presName="parTxOnlySpace" presStyleCnt="0"/>
      <dgm:spPr/>
    </dgm:pt>
    <dgm:pt modelId="{E69622FB-48EA-4F5C-92FA-979CF022795A}" type="pres">
      <dgm:prSet presAssocID="{D883AAEA-38B4-4A7B-B722-C23FD5ECD01F}" presName="parTxOnly" presStyleLbl="node1" presStyleIdx="3" presStyleCnt="4">
        <dgm:presLayoutVars>
          <dgm:chMax val="0"/>
          <dgm:chPref val="0"/>
          <dgm:bulletEnabled val="1"/>
        </dgm:presLayoutVars>
      </dgm:prSet>
      <dgm:spPr/>
      <dgm:t>
        <a:bodyPr/>
        <a:lstStyle/>
        <a:p>
          <a:endParaRPr lang="zh-CN" altLang="en-US"/>
        </a:p>
      </dgm:t>
    </dgm:pt>
  </dgm:ptLst>
  <dgm:cxnLst>
    <dgm:cxn modelId="{9EAABC76-DDBB-4526-BB36-32F50913C733}" srcId="{B01811CB-DD26-47F0-B023-0DCE889FBDCE}" destId="{0C60BF07-9ED7-4537-80ED-5BC1CF3F3D84}" srcOrd="0" destOrd="0" parTransId="{EF3C5F7A-4247-4E14-A5CD-808EADF5C5D4}" sibTransId="{1EF80ABB-8CE1-4E27-A58C-7490D129D6B3}"/>
    <dgm:cxn modelId="{07E77871-11F3-48FB-B286-3BA87AA6D63B}" srcId="{B01811CB-DD26-47F0-B023-0DCE889FBDCE}" destId="{89CDF1E1-3FD2-4EAF-BD10-1E0A527CA708}" srcOrd="1" destOrd="0" parTransId="{901E9168-F695-465E-951A-5FA62D26F85C}" sibTransId="{7BAD1170-9E61-4C29-AC98-E8A2C785F7E4}"/>
    <dgm:cxn modelId="{E62C157F-2738-C341-97FD-94CA00C18CE2}" type="presOf" srcId="{0C60BF07-9ED7-4537-80ED-5BC1CF3F3D84}" destId="{9B2CB803-549B-494C-8FCD-305E9F4A2F59}" srcOrd="0" destOrd="0" presId="urn:microsoft.com/office/officeart/2005/8/layout/chevron1"/>
    <dgm:cxn modelId="{C301CCD5-7757-E24C-BFBF-4E1B985CE447}" type="presOf" srcId="{89CDF1E1-3FD2-4EAF-BD10-1E0A527CA708}" destId="{5CF6DDA7-DA97-4D7C-A6D8-BEA4D249D8D2}" srcOrd="0" destOrd="0" presId="urn:microsoft.com/office/officeart/2005/8/layout/chevron1"/>
    <dgm:cxn modelId="{B32240C6-968A-B64C-B3E7-5A1C8FB0BAA8}" type="presOf" srcId="{4F1CE8A9-6073-428A-92A7-5B0237393DA8}" destId="{829F8ED6-1F7F-4329-BF99-58FAB0E49745}" srcOrd="0" destOrd="0" presId="urn:microsoft.com/office/officeart/2005/8/layout/chevron1"/>
    <dgm:cxn modelId="{FB34CC3B-6083-4BC9-9EE5-231BD8618850}" srcId="{B01811CB-DD26-47F0-B023-0DCE889FBDCE}" destId="{D883AAEA-38B4-4A7B-B722-C23FD5ECD01F}" srcOrd="3" destOrd="0" parTransId="{E12F41A5-74C0-4911-8DE7-B58B3111B1A9}" sibTransId="{5ED51C62-CA53-4F90-B005-D1A82DF1AC96}"/>
    <dgm:cxn modelId="{EDEE3649-7254-489C-A710-E748A3789E4A}" srcId="{B01811CB-DD26-47F0-B023-0DCE889FBDCE}" destId="{4F1CE8A9-6073-428A-92A7-5B0237393DA8}" srcOrd="2" destOrd="0" parTransId="{977C55B1-A846-4560-8E07-71AA40EE44BC}" sibTransId="{B2D30532-1EBA-490D-9447-2CEA91B5C6BC}"/>
    <dgm:cxn modelId="{52B817A3-0153-5A49-8B42-21D73E14C33B}" type="presOf" srcId="{D883AAEA-38B4-4A7B-B722-C23FD5ECD01F}" destId="{E69622FB-48EA-4F5C-92FA-979CF022795A}" srcOrd="0" destOrd="0" presId="urn:microsoft.com/office/officeart/2005/8/layout/chevron1"/>
    <dgm:cxn modelId="{1C8B6642-5DEE-2448-B8E0-38DFFB47CE5A}" type="presOf" srcId="{B01811CB-DD26-47F0-B023-0DCE889FBDCE}" destId="{EC1C31E7-646C-4E23-829B-58B05F95B40F}" srcOrd="0" destOrd="0" presId="urn:microsoft.com/office/officeart/2005/8/layout/chevron1"/>
    <dgm:cxn modelId="{5D254D76-E6AD-9548-968E-5F3FC5F97EE5}" type="presParOf" srcId="{EC1C31E7-646C-4E23-829B-58B05F95B40F}" destId="{9B2CB803-549B-494C-8FCD-305E9F4A2F59}" srcOrd="0" destOrd="0" presId="urn:microsoft.com/office/officeart/2005/8/layout/chevron1"/>
    <dgm:cxn modelId="{5513746C-2903-054B-8E44-CBFF0DFBD175}" type="presParOf" srcId="{EC1C31E7-646C-4E23-829B-58B05F95B40F}" destId="{A666EAAA-3B0B-439E-A729-5FE4A7C14EF4}" srcOrd="1" destOrd="0" presId="urn:microsoft.com/office/officeart/2005/8/layout/chevron1"/>
    <dgm:cxn modelId="{6AAF8913-78D4-0648-A933-D8D0BB120E9C}" type="presParOf" srcId="{EC1C31E7-646C-4E23-829B-58B05F95B40F}" destId="{5CF6DDA7-DA97-4D7C-A6D8-BEA4D249D8D2}" srcOrd="2" destOrd="0" presId="urn:microsoft.com/office/officeart/2005/8/layout/chevron1"/>
    <dgm:cxn modelId="{2059FDB8-926B-0A42-963B-616A39B12A66}" type="presParOf" srcId="{EC1C31E7-646C-4E23-829B-58B05F95B40F}" destId="{3C5EC79C-51FE-4648-8D34-0D8742154EF9}" srcOrd="3" destOrd="0" presId="urn:microsoft.com/office/officeart/2005/8/layout/chevron1"/>
    <dgm:cxn modelId="{A1843675-9CC3-B544-8F8E-93BE6FCC8FD2}" type="presParOf" srcId="{EC1C31E7-646C-4E23-829B-58B05F95B40F}" destId="{829F8ED6-1F7F-4329-BF99-58FAB0E49745}" srcOrd="4" destOrd="0" presId="urn:microsoft.com/office/officeart/2005/8/layout/chevron1"/>
    <dgm:cxn modelId="{9370E2A3-40AE-A841-BCF1-166D45B56CB2}" type="presParOf" srcId="{EC1C31E7-646C-4E23-829B-58B05F95B40F}" destId="{E99DD964-1E7F-4F16-B253-E73F33BD5315}" srcOrd="5" destOrd="0" presId="urn:microsoft.com/office/officeart/2005/8/layout/chevron1"/>
    <dgm:cxn modelId="{1E2A4728-79D2-084B-8A55-EFA122C49A38}" type="presParOf" srcId="{EC1C31E7-646C-4E23-829B-58B05F95B40F}" destId="{E69622FB-48EA-4F5C-92FA-979CF022795A}" srcOrd="6"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27A2A57-F29C-4D1D-921A-DED4AE69C07D}" type="doc">
      <dgm:prSet loTypeId="urn:microsoft.com/office/officeart/2005/8/layout/orgChart1" loCatId="hierarchy" qsTypeId="urn:microsoft.com/office/officeart/2005/8/quickstyle/simple1" qsCatId="simple" csTypeId="urn:microsoft.com/office/officeart/2005/8/colors/accent0_1" csCatId="mainScheme" phldr="1"/>
      <dgm:spPr/>
      <dgm:t>
        <a:bodyPr/>
        <a:lstStyle/>
        <a:p>
          <a:endParaRPr lang="zh-CN" altLang="en-US"/>
        </a:p>
      </dgm:t>
    </dgm:pt>
    <dgm:pt modelId="{0E5EF7F2-7441-4F83-9C83-57094BF62640}">
      <dgm:prSet phldrT="[文本]" custT="1"/>
      <dgm:spPr/>
      <dgm:t>
        <a:bodyPr/>
        <a:lstStyle/>
        <a:p>
          <a:r>
            <a:rPr lang="en-US" altLang="zh-CN" sz="1100" b="1" dirty="0" smtClean="0">
              <a:solidFill>
                <a:srgbClr val="FF0000"/>
              </a:solidFill>
              <a:latin typeface="Times New Roman" panose="02020603050405020304" pitchFamily="18" charset="0"/>
              <a:cs typeface="Times New Roman" panose="02020603050405020304" pitchFamily="18" charset="0"/>
            </a:rPr>
            <a:t>HONO chemistry</a:t>
          </a:r>
          <a:endParaRPr lang="zh-CN" altLang="en-US" sz="1100" b="1" dirty="0">
            <a:solidFill>
              <a:srgbClr val="FF0000"/>
            </a:solidFill>
            <a:latin typeface="Times New Roman" panose="02020603050405020304" pitchFamily="18" charset="0"/>
            <a:cs typeface="Times New Roman" panose="02020603050405020304" pitchFamily="18" charset="0"/>
          </a:endParaRPr>
        </a:p>
      </dgm:t>
    </dgm:pt>
    <dgm:pt modelId="{C74C3414-D929-4B3F-A00A-B79E7CEF5AB1}" type="parTrans" cxnId="{7E1A438C-1D73-4E6E-A19B-857C07A06294}">
      <dgm:prSet/>
      <dgm:spPr/>
      <dgm:t>
        <a:bodyPr/>
        <a:lstStyle/>
        <a:p>
          <a:endParaRPr lang="zh-CN" altLang="en-US" sz="1100">
            <a:latin typeface="Times New Roman" panose="02020603050405020304" pitchFamily="18" charset="0"/>
            <a:cs typeface="Times New Roman" panose="02020603050405020304" pitchFamily="18" charset="0"/>
          </a:endParaRPr>
        </a:p>
      </dgm:t>
    </dgm:pt>
    <dgm:pt modelId="{EBAF447F-AF90-423A-ABD0-4999D996CED4}" type="sibTrans" cxnId="{7E1A438C-1D73-4E6E-A19B-857C07A06294}">
      <dgm:prSet/>
      <dgm:spPr/>
      <dgm:t>
        <a:bodyPr/>
        <a:lstStyle/>
        <a:p>
          <a:endParaRPr lang="zh-CN" altLang="en-US" sz="1100">
            <a:latin typeface="Times New Roman" panose="02020603050405020304" pitchFamily="18" charset="0"/>
            <a:cs typeface="Times New Roman" panose="02020603050405020304" pitchFamily="18" charset="0"/>
          </a:endParaRPr>
        </a:p>
      </dgm:t>
    </dgm:pt>
    <dgm:pt modelId="{248C4095-F516-4339-879E-1F78B11F54C3}">
      <dgm:prSet phldrT="[文本]" custT="1"/>
      <dgm:spPr/>
      <dgm:t>
        <a:bodyPr/>
        <a:lstStyle/>
        <a:p>
          <a:r>
            <a:rPr lang="en-US" altLang="zh-CN" sz="1100" dirty="0" smtClean="0">
              <a:latin typeface="Times New Roman" panose="02020603050405020304" pitchFamily="18" charset="0"/>
              <a:cs typeface="Times New Roman" panose="02020603050405020304" pitchFamily="18" charset="0"/>
            </a:rPr>
            <a:t>HONO emission</a:t>
          </a:r>
          <a:endParaRPr lang="zh-CN" altLang="en-US" sz="1100" dirty="0">
            <a:latin typeface="Times New Roman" panose="02020603050405020304" pitchFamily="18" charset="0"/>
            <a:cs typeface="Times New Roman" panose="02020603050405020304" pitchFamily="18" charset="0"/>
          </a:endParaRPr>
        </a:p>
      </dgm:t>
    </dgm:pt>
    <dgm:pt modelId="{FD66B012-DF78-4B1D-8801-DCBEB3526239}" type="parTrans" cxnId="{38E4263B-0A30-456D-BF46-6123CA912F37}">
      <dgm:prSet/>
      <dgm:spPr/>
      <dgm:t>
        <a:bodyPr/>
        <a:lstStyle/>
        <a:p>
          <a:endParaRPr lang="zh-CN" altLang="en-US" sz="1100">
            <a:latin typeface="Times New Roman" panose="02020603050405020304" pitchFamily="18" charset="0"/>
            <a:cs typeface="Times New Roman" panose="02020603050405020304" pitchFamily="18" charset="0"/>
          </a:endParaRPr>
        </a:p>
      </dgm:t>
    </dgm:pt>
    <dgm:pt modelId="{1DB96B0B-B15A-44D2-9053-5D92533780F1}" type="sibTrans" cxnId="{38E4263B-0A30-456D-BF46-6123CA912F37}">
      <dgm:prSet/>
      <dgm:spPr/>
      <dgm:t>
        <a:bodyPr/>
        <a:lstStyle/>
        <a:p>
          <a:endParaRPr lang="zh-CN" altLang="en-US" sz="1100">
            <a:latin typeface="Times New Roman" panose="02020603050405020304" pitchFamily="18" charset="0"/>
            <a:cs typeface="Times New Roman" panose="02020603050405020304" pitchFamily="18" charset="0"/>
          </a:endParaRPr>
        </a:p>
      </dgm:t>
    </dgm:pt>
    <dgm:pt modelId="{5E2F8A34-F018-4EAC-9992-AE8C339072FB}">
      <dgm:prSet phldrT="[文本]" custT="1"/>
      <dgm:spPr/>
      <dgm:t>
        <a:bodyPr/>
        <a:lstStyle/>
        <a:p>
          <a:r>
            <a:rPr lang="en-US" altLang="zh-CN" sz="1100" b="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NO</a:t>
          </a:r>
          <a:r>
            <a:rPr lang="en-US" altLang="zh-CN" sz="1100" b="0" baseline="-250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2</a:t>
          </a:r>
          <a:r>
            <a:rPr lang="en-US" altLang="zh-CN" sz="1100" b="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-heterogeneous</a:t>
          </a:r>
          <a:endParaRPr lang="zh-CN" altLang="en-US" sz="1100" b="0" dirty="0">
            <a:solidFill>
              <a:schemeClr val="tx1"/>
            </a:solidFill>
            <a:latin typeface="Times New Roman" panose="02020603050405020304" pitchFamily="18" charset="0"/>
            <a:cs typeface="Times New Roman" panose="02020603050405020304" pitchFamily="18" charset="0"/>
          </a:endParaRPr>
        </a:p>
      </dgm:t>
    </dgm:pt>
    <dgm:pt modelId="{AD951EC1-FD0E-4F20-9340-A761A312FBF9}" type="parTrans" cxnId="{56E40751-E632-4CCE-B263-76C44C0F8F4E}">
      <dgm:prSet/>
      <dgm:spPr/>
      <dgm:t>
        <a:bodyPr/>
        <a:lstStyle/>
        <a:p>
          <a:endParaRPr lang="zh-CN" altLang="en-US" sz="1100">
            <a:latin typeface="Times New Roman" panose="02020603050405020304" pitchFamily="18" charset="0"/>
            <a:cs typeface="Times New Roman" panose="02020603050405020304" pitchFamily="18" charset="0"/>
          </a:endParaRPr>
        </a:p>
      </dgm:t>
    </dgm:pt>
    <dgm:pt modelId="{D34A8715-6CF8-4E45-8CC7-07234C330C02}" type="sibTrans" cxnId="{56E40751-E632-4CCE-B263-76C44C0F8F4E}">
      <dgm:prSet/>
      <dgm:spPr/>
      <dgm:t>
        <a:bodyPr/>
        <a:lstStyle/>
        <a:p>
          <a:endParaRPr lang="zh-CN" altLang="en-US" sz="1100">
            <a:latin typeface="Times New Roman" panose="02020603050405020304" pitchFamily="18" charset="0"/>
            <a:cs typeface="Times New Roman" panose="02020603050405020304" pitchFamily="18" charset="0"/>
          </a:endParaRPr>
        </a:p>
      </dgm:t>
    </dgm:pt>
    <dgm:pt modelId="{2CD26A46-FC04-4791-AAC3-E959F0A3814A}">
      <dgm:prSet phldrT="[文本]" custT="1"/>
      <dgm:spPr/>
      <dgm:t>
        <a:bodyPr/>
        <a:lstStyle/>
        <a:p>
          <a:r>
            <a:rPr lang="en-US" altLang="zh-CN" sz="1100" dirty="0" smtClean="0">
              <a:latin typeface="Times New Roman" panose="02020603050405020304" pitchFamily="18" charset="0"/>
              <a:cs typeface="Times New Roman" panose="02020603050405020304" pitchFamily="18" charset="0"/>
            </a:rPr>
            <a:t>HONO Uptake</a:t>
          </a:r>
          <a:endParaRPr lang="zh-CN" altLang="en-US" sz="1100" dirty="0">
            <a:latin typeface="Times New Roman" panose="02020603050405020304" pitchFamily="18" charset="0"/>
            <a:cs typeface="Times New Roman" panose="02020603050405020304" pitchFamily="18" charset="0"/>
          </a:endParaRPr>
        </a:p>
      </dgm:t>
    </dgm:pt>
    <dgm:pt modelId="{8281723D-0797-491D-AAF8-22687A0D6560}" type="parTrans" cxnId="{A828BEAB-57AA-426B-9FA0-8DFFCB327A63}">
      <dgm:prSet/>
      <dgm:spPr/>
      <dgm:t>
        <a:bodyPr/>
        <a:lstStyle/>
        <a:p>
          <a:endParaRPr lang="zh-CN" altLang="en-US" sz="1100">
            <a:latin typeface="Times New Roman" panose="02020603050405020304" pitchFamily="18" charset="0"/>
            <a:cs typeface="Times New Roman" panose="02020603050405020304" pitchFamily="18" charset="0"/>
          </a:endParaRPr>
        </a:p>
      </dgm:t>
    </dgm:pt>
    <dgm:pt modelId="{959274CB-9CBC-4184-B45E-3DC671C0183E}" type="sibTrans" cxnId="{A828BEAB-57AA-426B-9FA0-8DFFCB327A63}">
      <dgm:prSet/>
      <dgm:spPr/>
      <dgm:t>
        <a:bodyPr/>
        <a:lstStyle/>
        <a:p>
          <a:endParaRPr lang="zh-CN" altLang="en-US" sz="1100">
            <a:latin typeface="Times New Roman" panose="02020603050405020304" pitchFamily="18" charset="0"/>
            <a:cs typeface="Times New Roman" panose="02020603050405020304" pitchFamily="18" charset="0"/>
          </a:endParaRPr>
        </a:p>
      </dgm:t>
    </dgm:pt>
    <dgm:pt modelId="{EEE0B55E-EB1F-4849-AEEA-3EC66BC98296}">
      <dgm:prSet phldrT="[文本]" custT="1"/>
      <dgm:spPr/>
      <dgm:t>
        <a:bodyPr/>
        <a:lstStyle/>
        <a:p>
          <a:r>
            <a:rPr lang="en-US" altLang="zh-CN" sz="1100" b="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Gas-phase sources</a:t>
          </a:r>
          <a:endParaRPr lang="zh-CN" altLang="en-US" sz="1100" b="0" dirty="0">
            <a:solidFill>
              <a:schemeClr val="tx1"/>
            </a:solidFill>
            <a:latin typeface="Times New Roman" panose="02020603050405020304" pitchFamily="18" charset="0"/>
            <a:cs typeface="Times New Roman" panose="02020603050405020304" pitchFamily="18" charset="0"/>
          </a:endParaRPr>
        </a:p>
      </dgm:t>
    </dgm:pt>
    <dgm:pt modelId="{85A24AF8-DE25-49F5-91CD-67D2596E1794}" type="parTrans" cxnId="{CE4F4058-CFC8-4172-A971-59058713DE43}">
      <dgm:prSet/>
      <dgm:spPr/>
      <dgm:t>
        <a:bodyPr/>
        <a:lstStyle/>
        <a:p>
          <a:endParaRPr lang="zh-CN" altLang="en-US" sz="1100">
            <a:latin typeface="Times New Roman" panose="02020603050405020304" pitchFamily="18" charset="0"/>
            <a:cs typeface="Times New Roman" panose="02020603050405020304" pitchFamily="18" charset="0"/>
          </a:endParaRPr>
        </a:p>
      </dgm:t>
    </dgm:pt>
    <dgm:pt modelId="{6325D45E-6032-4C40-B9E4-16E8E0A6A856}" type="sibTrans" cxnId="{CE4F4058-CFC8-4172-A971-59058713DE43}">
      <dgm:prSet/>
      <dgm:spPr/>
      <dgm:t>
        <a:bodyPr/>
        <a:lstStyle/>
        <a:p>
          <a:endParaRPr lang="zh-CN" altLang="en-US" sz="1100">
            <a:latin typeface="Times New Roman" panose="02020603050405020304" pitchFamily="18" charset="0"/>
            <a:cs typeface="Times New Roman" panose="02020603050405020304" pitchFamily="18" charset="0"/>
          </a:endParaRPr>
        </a:p>
      </dgm:t>
    </dgm:pt>
    <dgm:pt modelId="{4B2AEB86-E67B-4882-8F7B-7890AF67AC65}" type="pres">
      <dgm:prSet presAssocID="{327A2A57-F29C-4D1D-921A-DED4AE69C07D}" presName="hierChild1" presStyleCnt="0">
        <dgm:presLayoutVars>
          <dgm:orgChart val="1"/>
          <dgm:chPref val="1"/>
          <dgm:dir/>
          <dgm:animOne val="branch"/>
          <dgm:animLvl val="lvl"/>
          <dgm:resizeHandles/>
        </dgm:presLayoutVars>
      </dgm:prSet>
      <dgm:spPr/>
      <dgm:t>
        <a:bodyPr/>
        <a:lstStyle/>
        <a:p>
          <a:endParaRPr lang="en-US"/>
        </a:p>
      </dgm:t>
    </dgm:pt>
    <dgm:pt modelId="{62B8C57D-9A27-4B71-910B-AF0AC8BFA867}" type="pres">
      <dgm:prSet presAssocID="{0E5EF7F2-7441-4F83-9C83-57094BF62640}" presName="hierRoot1" presStyleCnt="0">
        <dgm:presLayoutVars>
          <dgm:hierBranch val="init"/>
        </dgm:presLayoutVars>
      </dgm:prSet>
      <dgm:spPr/>
    </dgm:pt>
    <dgm:pt modelId="{A430CCEB-8837-4316-95FE-173B2300E462}" type="pres">
      <dgm:prSet presAssocID="{0E5EF7F2-7441-4F83-9C83-57094BF62640}" presName="rootComposite1" presStyleCnt="0"/>
      <dgm:spPr/>
    </dgm:pt>
    <dgm:pt modelId="{35FB7038-7989-4A21-8F8B-82D6F93468C9}" type="pres">
      <dgm:prSet presAssocID="{0E5EF7F2-7441-4F83-9C83-57094BF62640}" presName="rootText1" presStyleLbl="node0" presStyleIdx="0" presStyleCnt="1" custScaleX="143423">
        <dgm:presLayoutVars>
          <dgm:chPref val="3"/>
        </dgm:presLayoutVars>
      </dgm:prSet>
      <dgm:spPr/>
      <dgm:t>
        <a:bodyPr/>
        <a:lstStyle/>
        <a:p>
          <a:endParaRPr lang="en-US"/>
        </a:p>
      </dgm:t>
    </dgm:pt>
    <dgm:pt modelId="{9F7F2F8C-F867-4F90-965E-093940CB2D04}" type="pres">
      <dgm:prSet presAssocID="{0E5EF7F2-7441-4F83-9C83-57094BF62640}" presName="rootConnector1" presStyleLbl="node1" presStyleIdx="0" presStyleCnt="0"/>
      <dgm:spPr/>
      <dgm:t>
        <a:bodyPr/>
        <a:lstStyle/>
        <a:p>
          <a:endParaRPr lang="en-US"/>
        </a:p>
      </dgm:t>
    </dgm:pt>
    <dgm:pt modelId="{B866341F-4557-4C2A-AF67-455851DB8A89}" type="pres">
      <dgm:prSet presAssocID="{0E5EF7F2-7441-4F83-9C83-57094BF62640}" presName="hierChild2" presStyleCnt="0"/>
      <dgm:spPr/>
    </dgm:pt>
    <dgm:pt modelId="{83B5E654-F581-4DE5-8DC1-F58C4DB60182}" type="pres">
      <dgm:prSet presAssocID="{FD66B012-DF78-4B1D-8801-DCBEB3526239}" presName="Name37" presStyleLbl="parChTrans1D2" presStyleIdx="0" presStyleCnt="4"/>
      <dgm:spPr/>
      <dgm:t>
        <a:bodyPr/>
        <a:lstStyle/>
        <a:p>
          <a:endParaRPr lang="en-US"/>
        </a:p>
      </dgm:t>
    </dgm:pt>
    <dgm:pt modelId="{AB69AD0F-3CDD-486C-A3F0-A09A9D62B3F0}" type="pres">
      <dgm:prSet presAssocID="{248C4095-F516-4339-879E-1F78B11F54C3}" presName="hierRoot2" presStyleCnt="0">
        <dgm:presLayoutVars>
          <dgm:hierBranch val="init"/>
        </dgm:presLayoutVars>
      </dgm:prSet>
      <dgm:spPr/>
    </dgm:pt>
    <dgm:pt modelId="{5B219539-74F0-4776-A449-94923C5F2C62}" type="pres">
      <dgm:prSet presAssocID="{248C4095-F516-4339-879E-1F78B11F54C3}" presName="rootComposite" presStyleCnt="0"/>
      <dgm:spPr/>
    </dgm:pt>
    <dgm:pt modelId="{3E6F3B8B-8C46-4006-9DE7-8402C0AB68E5}" type="pres">
      <dgm:prSet presAssocID="{248C4095-F516-4339-879E-1F78B11F54C3}" presName="rootText" presStyleLbl="node2" presStyleIdx="0" presStyleCnt="4">
        <dgm:presLayoutVars>
          <dgm:chPref val="3"/>
        </dgm:presLayoutVars>
      </dgm:prSet>
      <dgm:spPr/>
      <dgm:t>
        <a:bodyPr/>
        <a:lstStyle/>
        <a:p>
          <a:endParaRPr lang="zh-CN" altLang="en-US"/>
        </a:p>
      </dgm:t>
    </dgm:pt>
    <dgm:pt modelId="{435B9CAD-0091-46A2-96ED-64C20D45A4ED}" type="pres">
      <dgm:prSet presAssocID="{248C4095-F516-4339-879E-1F78B11F54C3}" presName="rootConnector" presStyleLbl="node2" presStyleIdx="0" presStyleCnt="4"/>
      <dgm:spPr/>
      <dgm:t>
        <a:bodyPr/>
        <a:lstStyle/>
        <a:p>
          <a:endParaRPr lang="en-US"/>
        </a:p>
      </dgm:t>
    </dgm:pt>
    <dgm:pt modelId="{AB6C8F9B-DA2D-4D3C-8FAC-4D0BAC038CB3}" type="pres">
      <dgm:prSet presAssocID="{248C4095-F516-4339-879E-1F78B11F54C3}" presName="hierChild4" presStyleCnt="0"/>
      <dgm:spPr/>
    </dgm:pt>
    <dgm:pt modelId="{D67093C9-77EC-4309-A039-9487652EB6BC}" type="pres">
      <dgm:prSet presAssocID="{248C4095-F516-4339-879E-1F78B11F54C3}" presName="hierChild5" presStyleCnt="0"/>
      <dgm:spPr/>
    </dgm:pt>
    <dgm:pt modelId="{D387923E-FA55-47EB-B266-B36FECB9FCFC}" type="pres">
      <dgm:prSet presAssocID="{AD951EC1-FD0E-4F20-9340-A761A312FBF9}" presName="Name37" presStyleLbl="parChTrans1D2" presStyleIdx="1" presStyleCnt="4"/>
      <dgm:spPr/>
      <dgm:t>
        <a:bodyPr/>
        <a:lstStyle/>
        <a:p>
          <a:endParaRPr lang="en-US"/>
        </a:p>
      </dgm:t>
    </dgm:pt>
    <dgm:pt modelId="{DE0CD6EC-D214-49EF-9883-4161A647F363}" type="pres">
      <dgm:prSet presAssocID="{5E2F8A34-F018-4EAC-9992-AE8C339072FB}" presName="hierRoot2" presStyleCnt="0">
        <dgm:presLayoutVars>
          <dgm:hierBranch val="init"/>
        </dgm:presLayoutVars>
      </dgm:prSet>
      <dgm:spPr/>
    </dgm:pt>
    <dgm:pt modelId="{4BFE75A7-1823-4597-88DC-BE0B1D4B9CE1}" type="pres">
      <dgm:prSet presAssocID="{5E2F8A34-F018-4EAC-9992-AE8C339072FB}" presName="rootComposite" presStyleCnt="0"/>
      <dgm:spPr/>
    </dgm:pt>
    <dgm:pt modelId="{09FECD5F-F04B-4530-BF6D-F1B520EC1368}" type="pres">
      <dgm:prSet presAssocID="{5E2F8A34-F018-4EAC-9992-AE8C339072FB}" presName="rootText" presStyleLbl="node2" presStyleIdx="1" presStyleCnt="4">
        <dgm:presLayoutVars>
          <dgm:chPref val="3"/>
        </dgm:presLayoutVars>
      </dgm:prSet>
      <dgm:spPr/>
      <dgm:t>
        <a:bodyPr/>
        <a:lstStyle/>
        <a:p>
          <a:endParaRPr lang="zh-CN" altLang="en-US"/>
        </a:p>
      </dgm:t>
    </dgm:pt>
    <dgm:pt modelId="{5F4591D6-93D6-4ED2-9D07-2DCD3BE68495}" type="pres">
      <dgm:prSet presAssocID="{5E2F8A34-F018-4EAC-9992-AE8C339072FB}" presName="rootConnector" presStyleLbl="node2" presStyleIdx="1" presStyleCnt="4"/>
      <dgm:spPr/>
      <dgm:t>
        <a:bodyPr/>
        <a:lstStyle/>
        <a:p>
          <a:endParaRPr lang="en-US"/>
        </a:p>
      </dgm:t>
    </dgm:pt>
    <dgm:pt modelId="{9C34CAAA-D4BE-4FC8-A1C4-4FE46B58CE6F}" type="pres">
      <dgm:prSet presAssocID="{5E2F8A34-F018-4EAC-9992-AE8C339072FB}" presName="hierChild4" presStyleCnt="0"/>
      <dgm:spPr/>
    </dgm:pt>
    <dgm:pt modelId="{18558763-BEE5-45F1-B4AD-15AB0E322E2C}" type="pres">
      <dgm:prSet presAssocID="{5E2F8A34-F018-4EAC-9992-AE8C339072FB}" presName="hierChild5" presStyleCnt="0"/>
      <dgm:spPr/>
    </dgm:pt>
    <dgm:pt modelId="{FA635EF2-8FAF-40AD-A0ED-ECCACD2100C9}" type="pres">
      <dgm:prSet presAssocID="{85A24AF8-DE25-49F5-91CD-67D2596E1794}" presName="Name37" presStyleLbl="parChTrans1D2" presStyleIdx="2" presStyleCnt="4"/>
      <dgm:spPr/>
      <dgm:t>
        <a:bodyPr/>
        <a:lstStyle/>
        <a:p>
          <a:endParaRPr lang="en-US"/>
        </a:p>
      </dgm:t>
    </dgm:pt>
    <dgm:pt modelId="{AE017241-14C7-4550-90E1-8366B872EFE7}" type="pres">
      <dgm:prSet presAssocID="{EEE0B55E-EB1F-4849-AEEA-3EC66BC98296}" presName="hierRoot2" presStyleCnt="0">
        <dgm:presLayoutVars>
          <dgm:hierBranch val="init"/>
        </dgm:presLayoutVars>
      </dgm:prSet>
      <dgm:spPr/>
    </dgm:pt>
    <dgm:pt modelId="{6C24E831-A73B-44F7-93FC-6CC86ED8AEB6}" type="pres">
      <dgm:prSet presAssocID="{EEE0B55E-EB1F-4849-AEEA-3EC66BC98296}" presName="rootComposite" presStyleCnt="0"/>
      <dgm:spPr/>
    </dgm:pt>
    <dgm:pt modelId="{D5D4997B-509D-4F04-B2F3-7751EEEFBA3B}" type="pres">
      <dgm:prSet presAssocID="{EEE0B55E-EB1F-4849-AEEA-3EC66BC98296}" presName="rootText" presStyleLbl="node2" presStyleIdx="2" presStyleCnt="4">
        <dgm:presLayoutVars>
          <dgm:chPref val="3"/>
        </dgm:presLayoutVars>
      </dgm:prSet>
      <dgm:spPr/>
      <dgm:t>
        <a:bodyPr/>
        <a:lstStyle/>
        <a:p>
          <a:endParaRPr lang="en-US"/>
        </a:p>
      </dgm:t>
    </dgm:pt>
    <dgm:pt modelId="{DFD61F50-BE64-438F-BA82-863EC9717B6F}" type="pres">
      <dgm:prSet presAssocID="{EEE0B55E-EB1F-4849-AEEA-3EC66BC98296}" presName="rootConnector" presStyleLbl="node2" presStyleIdx="2" presStyleCnt="4"/>
      <dgm:spPr/>
      <dgm:t>
        <a:bodyPr/>
        <a:lstStyle/>
        <a:p>
          <a:endParaRPr lang="en-US"/>
        </a:p>
      </dgm:t>
    </dgm:pt>
    <dgm:pt modelId="{75C78A20-3A45-4030-A692-0798830E1379}" type="pres">
      <dgm:prSet presAssocID="{EEE0B55E-EB1F-4849-AEEA-3EC66BC98296}" presName="hierChild4" presStyleCnt="0"/>
      <dgm:spPr/>
    </dgm:pt>
    <dgm:pt modelId="{22E0E167-7E29-4FFC-A565-D57F123DDF9A}" type="pres">
      <dgm:prSet presAssocID="{EEE0B55E-EB1F-4849-AEEA-3EC66BC98296}" presName="hierChild5" presStyleCnt="0"/>
      <dgm:spPr/>
    </dgm:pt>
    <dgm:pt modelId="{53DAF94D-E24E-4C7C-9270-5E98215BF5ED}" type="pres">
      <dgm:prSet presAssocID="{8281723D-0797-491D-AAF8-22687A0D6560}" presName="Name37" presStyleLbl="parChTrans1D2" presStyleIdx="3" presStyleCnt="4"/>
      <dgm:spPr/>
      <dgm:t>
        <a:bodyPr/>
        <a:lstStyle/>
        <a:p>
          <a:endParaRPr lang="en-US"/>
        </a:p>
      </dgm:t>
    </dgm:pt>
    <dgm:pt modelId="{1824B2A0-F18C-468C-A9C0-733E989EB2ED}" type="pres">
      <dgm:prSet presAssocID="{2CD26A46-FC04-4791-AAC3-E959F0A3814A}" presName="hierRoot2" presStyleCnt="0">
        <dgm:presLayoutVars>
          <dgm:hierBranch val="init"/>
        </dgm:presLayoutVars>
      </dgm:prSet>
      <dgm:spPr/>
    </dgm:pt>
    <dgm:pt modelId="{774EBE23-9B76-48CE-9198-CAD8350961AB}" type="pres">
      <dgm:prSet presAssocID="{2CD26A46-FC04-4791-AAC3-E959F0A3814A}" presName="rootComposite" presStyleCnt="0"/>
      <dgm:spPr/>
    </dgm:pt>
    <dgm:pt modelId="{4F077CEC-39AC-47E9-9D6C-7C16BB0FBEF9}" type="pres">
      <dgm:prSet presAssocID="{2CD26A46-FC04-4791-AAC3-E959F0A3814A}" presName="rootText" presStyleLbl="node2" presStyleIdx="3" presStyleCnt="4">
        <dgm:presLayoutVars>
          <dgm:chPref val="3"/>
        </dgm:presLayoutVars>
      </dgm:prSet>
      <dgm:spPr/>
      <dgm:t>
        <a:bodyPr/>
        <a:lstStyle/>
        <a:p>
          <a:endParaRPr lang="en-US"/>
        </a:p>
      </dgm:t>
    </dgm:pt>
    <dgm:pt modelId="{1A86CC5E-C331-46A4-BB14-64357BBABA6C}" type="pres">
      <dgm:prSet presAssocID="{2CD26A46-FC04-4791-AAC3-E959F0A3814A}" presName="rootConnector" presStyleLbl="node2" presStyleIdx="3" presStyleCnt="4"/>
      <dgm:spPr/>
      <dgm:t>
        <a:bodyPr/>
        <a:lstStyle/>
        <a:p>
          <a:endParaRPr lang="en-US"/>
        </a:p>
      </dgm:t>
    </dgm:pt>
    <dgm:pt modelId="{D9D51211-D55C-4EFF-8C55-229199CF67CA}" type="pres">
      <dgm:prSet presAssocID="{2CD26A46-FC04-4791-AAC3-E959F0A3814A}" presName="hierChild4" presStyleCnt="0"/>
      <dgm:spPr/>
    </dgm:pt>
    <dgm:pt modelId="{3E18E0E3-A57B-47E9-92BC-055329A9D1DD}" type="pres">
      <dgm:prSet presAssocID="{2CD26A46-FC04-4791-AAC3-E959F0A3814A}" presName="hierChild5" presStyleCnt="0"/>
      <dgm:spPr/>
    </dgm:pt>
    <dgm:pt modelId="{5F469026-0E4F-4D85-ACCD-D0E6BF2176BA}" type="pres">
      <dgm:prSet presAssocID="{0E5EF7F2-7441-4F83-9C83-57094BF62640}" presName="hierChild3" presStyleCnt="0"/>
      <dgm:spPr/>
    </dgm:pt>
  </dgm:ptLst>
  <dgm:cxnLst>
    <dgm:cxn modelId="{803149E0-3025-984A-AF82-A6377CF56CFC}" type="presOf" srcId="{EEE0B55E-EB1F-4849-AEEA-3EC66BC98296}" destId="{DFD61F50-BE64-438F-BA82-863EC9717B6F}" srcOrd="1" destOrd="0" presId="urn:microsoft.com/office/officeart/2005/8/layout/orgChart1"/>
    <dgm:cxn modelId="{0511588A-48B1-1E4B-971D-4B697DB0A19B}" type="presOf" srcId="{2CD26A46-FC04-4791-AAC3-E959F0A3814A}" destId="{4F077CEC-39AC-47E9-9D6C-7C16BB0FBEF9}" srcOrd="0" destOrd="0" presId="urn:microsoft.com/office/officeart/2005/8/layout/orgChart1"/>
    <dgm:cxn modelId="{C7E03AD4-2A57-2D4C-84AA-E9A9EF5F55C0}" type="presOf" srcId="{85A24AF8-DE25-49F5-91CD-67D2596E1794}" destId="{FA635EF2-8FAF-40AD-A0ED-ECCACD2100C9}" srcOrd="0" destOrd="0" presId="urn:microsoft.com/office/officeart/2005/8/layout/orgChart1"/>
    <dgm:cxn modelId="{D56CC3FA-BB09-074C-BF25-79DEBC4C9AD9}" type="presOf" srcId="{AD951EC1-FD0E-4F20-9340-A761A312FBF9}" destId="{D387923E-FA55-47EB-B266-B36FECB9FCFC}" srcOrd="0" destOrd="0" presId="urn:microsoft.com/office/officeart/2005/8/layout/orgChart1"/>
    <dgm:cxn modelId="{38E4263B-0A30-456D-BF46-6123CA912F37}" srcId="{0E5EF7F2-7441-4F83-9C83-57094BF62640}" destId="{248C4095-F516-4339-879E-1F78B11F54C3}" srcOrd="0" destOrd="0" parTransId="{FD66B012-DF78-4B1D-8801-DCBEB3526239}" sibTransId="{1DB96B0B-B15A-44D2-9053-5D92533780F1}"/>
    <dgm:cxn modelId="{0BB04E2A-F5E8-6F4E-97B3-764CD157BC07}" type="presOf" srcId="{8281723D-0797-491D-AAF8-22687A0D6560}" destId="{53DAF94D-E24E-4C7C-9270-5E98215BF5ED}" srcOrd="0" destOrd="0" presId="urn:microsoft.com/office/officeart/2005/8/layout/orgChart1"/>
    <dgm:cxn modelId="{56E40751-E632-4CCE-B263-76C44C0F8F4E}" srcId="{0E5EF7F2-7441-4F83-9C83-57094BF62640}" destId="{5E2F8A34-F018-4EAC-9992-AE8C339072FB}" srcOrd="1" destOrd="0" parTransId="{AD951EC1-FD0E-4F20-9340-A761A312FBF9}" sibTransId="{D34A8715-6CF8-4E45-8CC7-07234C330C02}"/>
    <dgm:cxn modelId="{E10FC7EC-2815-1A4D-B34A-9476C29B8421}" type="presOf" srcId="{0E5EF7F2-7441-4F83-9C83-57094BF62640}" destId="{35FB7038-7989-4A21-8F8B-82D6F93468C9}" srcOrd="0" destOrd="0" presId="urn:microsoft.com/office/officeart/2005/8/layout/orgChart1"/>
    <dgm:cxn modelId="{489B969B-00AB-B54E-837C-9C925BF1F50D}" type="presOf" srcId="{248C4095-F516-4339-879E-1F78B11F54C3}" destId="{435B9CAD-0091-46A2-96ED-64C20D45A4ED}" srcOrd="1" destOrd="0" presId="urn:microsoft.com/office/officeart/2005/8/layout/orgChart1"/>
    <dgm:cxn modelId="{A828BEAB-57AA-426B-9FA0-8DFFCB327A63}" srcId="{0E5EF7F2-7441-4F83-9C83-57094BF62640}" destId="{2CD26A46-FC04-4791-AAC3-E959F0A3814A}" srcOrd="3" destOrd="0" parTransId="{8281723D-0797-491D-AAF8-22687A0D6560}" sibTransId="{959274CB-9CBC-4184-B45E-3DC671C0183E}"/>
    <dgm:cxn modelId="{9B66A14D-1D1D-DD41-B9EF-2D8CC094ECB4}" type="presOf" srcId="{5E2F8A34-F018-4EAC-9992-AE8C339072FB}" destId="{5F4591D6-93D6-4ED2-9D07-2DCD3BE68495}" srcOrd="1" destOrd="0" presId="urn:microsoft.com/office/officeart/2005/8/layout/orgChart1"/>
    <dgm:cxn modelId="{A78B1143-F9E9-CD42-856A-2BC069976CFC}" type="presOf" srcId="{5E2F8A34-F018-4EAC-9992-AE8C339072FB}" destId="{09FECD5F-F04B-4530-BF6D-F1B520EC1368}" srcOrd="0" destOrd="0" presId="urn:microsoft.com/office/officeart/2005/8/layout/orgChart1"/>
    <dgm:cxn modelId="{0E7645A8-5A8E-CD46-BC31-CADEC61F2587}" type="presOf" srcId="{248C4095-F516-4339-879E-1F78B11F54C3}" destId="{3E6F3B8B-8C46-4006-9DE7-8402C0AB68E5}" srcOrd="0" destOrd="0" presId="urn:microsoft.com/office/officeart/2005/8/layout/orgChart1"/>
    <dgm:cxn modelId="{7E1A438C-1D73-4E6E-A19B-857C07A06294}" srcId="{327A2A57-F29C-4D1D-921A-DED4AE69C07D}" destId="{0E5EF7F2-7441-4F83-9C83-57094BF62640}" srcOrd="0" destOrd="0" parTransId="{C74C3414-D929-4B3F-A00A-B79E7CEF5AB1}" sibTransId="{EBAF447F-AF90-423A-ABD0-4999D996CED4}"/>
    <dgm:cxn modelId="{CE4F4058-CFC8-4172-A971-59058713DE43}" srcId="{0E5EF7F2-7441-4F83-9C83-57094BF62640}" destId="{EEE0B55E-EB1F-4849-AEEA-3EC66BC98296}" srcOrd="2" destOrd="0" parTransId="{85A24AF8-DE25-49F5-91CD-67D2596E1794}" sibTransId="{6325D45E-6032-4C40-B9E4-16E8E0A6A856}"/>
    <dgm:cxn modelId="{E54E8724-674C-6944-9EF7-FD8A91D657F9}" type="presOf" srcId="{FD66B012-DF78-4B1D-8801-DCBEB3526239}" destId="{83B5E654-F581-4DE5-8DC1-F58C4DB60182}" srcOrd="0" destOrd="0" presId="urn:microsoft.com/office/officeart/2005/8/layout/orgChart1"/>
    <dgm:cxn modelId="{88856E16-0FB7-2D46-9B63-6CF361635A04}" type="presOf" srcId="{EEE0B55E-EB1F-4849-AEEA-3EC66BC98296}" destId="{D5D4997B-509D-4F04-B2F3-7751EEEFBA3B}" srcOrd="0" destOrd="0" presId="urn:microsoft.com/office/officeart/2005/8/layout/orgChart1"/>
    <dgm:cxn modelId="{56BFC050-059C-2C43-AC7A-E072D93B45CC}" type="presOf" srcId="{2CD26A46-FC04-4791-AAC3-E959F0A3814A}" destId="{1A86CC5E-C331-46A4-BB14-64357BBABA6C}" srcOrd="1" destOrd="0" presId="urn:microsoft.com/office/officeart/2005/8/layout/orgChart1"/>
    <dgm:cxn modelId="{42D8BBB1-8C13-934F-8F1F-B69772F69EEC}" type="presOf" srcId="{0E5EF7F2-7441-4F83-9C83-57094BF62640}" destId="{9F7F2F8C-F867-4F90-965E-093940CB2D04}" srcOrd="1" destOrd="0" presId="urn:microsoft.com/office/officeart/2005/8/layout/orgChart1"/>
    <dgm:cxn modelId="{5DD4E3AF-51A3-504B-A98B-9E4F3E5EF488}" type="presOf" srcId="{327A2A57-F29C-4D1D-921A-DED4AE69C07D}" destId="{4B2AEB86-E67B-4882-8F7B-7890AF67AC65}" srcOrd="0" destOrd="0" presId="urn:microsoft.com/office/officeart/2005/8/layout/orgChart1"/>
    <dgm:cxn modelId="{D5CF19FC-503D-A542-9325-A772EEDD205B}" type="presParOf" srcId="{4B2AEB86-E67B-4882-8F7B-7890AF67AC65}" destId="{62B8C57D-9A27-4B71-910B-AF0AC8BFA867}" srcOrd="0" destOrd="0" presId="urn:microsoft.com/office/officeart/2005/8/layout/orgChart1"/>
    <dgm:cxn modelId="{A2B90D77-D454-6A46-89DC-ECDB0E1C69CC}" type="presParOf" srcId="{62B8C57D-9A27-4B71-910B-AF0AC8BFA867}" destId="{A430CCEB-8837-4316-95FE-173B2300E462}" srcOrd="0" destOrd="0" presId="urn:microsoft.com/office/officeart/2005/8/layout/orgChart1"/>
    <dgm:cxn modelId="{DD2BB376-BB38-234C-AFE7-1E1F9618FFE7}" type="presParOf" srcId="{A430CCEB-8837-4316-95FE-173B2300E462}" destId="{35FB7038-7989-4A21-8F8B-82D6F93468C9}" srcOrd="0" destOrd="0" presId="urn:microsoft.com/office/officeart/2005/8/layout/orgChart1"/>
    <dgm:cxn modelId="{A931F162-F577-6041-9761-2E994D06FFCB}" type="presParOf" srcId="{A430CCEB-8837-4316-95FE-173B2300E462}" destId="{9F7F2F8C-F867-4F90-965E-093940CB2D04}" srcOrd="1" destOrd="0" presId="urn:microsoft.com/office/officeart/2005/8/layout/orgChart1"/>
    <dgm:cxn modelId="{ED5E017C-548B-7548-96ED-59FE08193EE4}" type="presParOf" srcId="{62B8C57D-9A27-4B71-910B-AF0AC8BFA867}" destId="{B866341F-4557-4C2A-AF67-455851DB8A89}" srcOrd="1" destOrd="0" presId="urn:microsoft.com/office/officeart/2005/8/layout/orgChart1"/>
    <dgm:cxn modelId="{2C47C2E2-76ED-EB4D-8A0C-9F7D83EFB79D}" type="presParOf" srcId="{B866341F-4557-4C2A-AF67-455851DB8A89}" destId="{83B5E654-F581-4DE5-8DC1-F58C4DB60182}" srcOrd="0" destOrd="0" presId="urn:microsoft.com/office/officeart/2005/8/layout/orgChart1"/>
    <dgm:cxn modelId="{5ECA1192-0FCA-9943-8F28-EA800DC3FCC0}" type="presParOf" srcId="{B866341F-4557-4C2A-AF67-455851DB8A89}" destId="{AB69AD0F-3CDD-486C-A3F0-A09A9D62B3F0}" srcOrd="1" destOrd="0" presId="urn:microsoft.com/office/officeart/2005/8/layout/orgChart1"/>
    <dgm:cxn modelId="{3137F3D5-CF93-6646-8B9F-BA5FADB2B25D}" type="presParOf" srcId="{AB69AD0F-3CDD-486C-A3F0-A09A9D62B3F0}" destId="{5B219539-74F0-4776-A449-94923C5F2C62}" srcOrd="0" destOrd="0" presId="urn:microsoft.com/office/officeart/2005/8/layout/orgChart1"/>
    <dgm:cxn modelId="{9C389CD6-6AD2-3142-8709-A253C8B76942}" type="presParOf" srcId="{5B219539-74F0-4776-A449-94923C5F2C62}" destId="{3E6F3B8B-8C46-4006-9DE7-8402C0AB68E5}" srcOrd="0" destOrd="0" presId="urn:microsoft.com/office/officeart/2005/8/layout/orgChart1"/>
    <dgm:cxn modelId="{55EC14BA-8D6B-8544-9405-4B936E0646F1}" type="presParOf" srcId="{5B219539-74F0-4776-A449-94923C5F2C62}" destId="{435B9CAD-0091-46A2-96ED-64C20D45A4ED}" srcOrd="1" destOrd="0" presId="urn:microsoft.com/office/officeart/2005/8/layout/orgChart1"/>
    <dgm:cxn modelId="{A7AB90C8-0A4E-874C-9F7E-A63281424D6F}" type="presParOf" srcId="{AB69AD0F-3CDD-486C-A3F0-A09A9D62B3F0}" destId="{AB6C8F9B-DA2D-4D3C-8FAC-4D0BAC038CB3}" srcOrd="1" destOrd="0" presId="urn:microsoft.com/office/officeart/2005/8/layout/orgChart1"/>
    <dgm:cxn modelId="{21FB78CB-E5EF-1E49-961E-8BA41B045D4D}" type="presParOf" srcId="{AB69AD0F-3CDD-486C-A3F0-A09A9D62B3F0}" destId="{D67093C9-77EC-4309-A039-9487652EB6BC}" srcOrd="2" destOrd="0" presId="urn:microsoft.com/office/officeart/2005/8/layout/orgChart1"/>
    <dgm:cxn modelId="{20FD60E8-36E8-0D44-BFB4-91DF497A9E24}" type="presParOf" srcId="{B866341F-4557-4C2A-AF67-455851DB8A89}" destId="{D387923E-FA55-47EB-B266-B36FECB9FCFC}" srcOrd="2" destOrd="0" presId="urn:microsoft.com/office/officeart/2005/8/layout/orgChart1"/>
    <dgm:cxn modelId="{3D9E0872-86D7-7443-912A-41E83BA9D9AD}" type="presParOf" srcId="{B866341F-4557-4C2A-AF67-455851DB8A89}" destId="{DE0CD6EC-D214-49EF-9883-4161A647F363}" srcOrd="3" destOrd="0" presId="urn:microsoft.com/office/officeart/2005/8/layout/orgChart1"/>
    <dgm:cxn modelId="{3B9D9E56-3661-AB45-95D9-EBA0CED97DAC}" type="presParOf" srcId="{DE0CD6EC-D214-49EF-9883-4161A647F363}" destId="{4BFE75A7-1823-4597-88DC-BE0B1D4B9CE1}" srcOrd="0" destOrd="0" presId="urn:microsoft.com/office/officeart/2005/8/layout/orgChart1"/>
    <dgm:cxn modelId="{B423857C-26D1-FA46-BB60-4182FD66BBA1}" type="presParOf" srcId="{4BFE75A7-1823-4597-88DC-BE0B1D4B9CE1}" destId="{09FECD5F-F04B-4530-BF6D-F1B520EC1368}" srcOrd="0" destOrd="0" presId="urn:microsoft.com/office/officeart/2005/8/layout/orgChart1"/>
    <dgm:cxn modelId="{A47B23E9-BA18-C24E-A503-029A2A1CF580}" type="presParOf" srcId="{4BFE75A7-1823-4597-88DC-BE0B1D4B9CE1}" destId="{5F4591D6-93D6-4ED2-9D07-2DCD3BE68495}" srcOrd="1" destOrd="0" presId="urn:microsoft.com/office/officeart/2005/8/layout/orgChart1"/>
    <dgm:cxn modelId="{FC7804F0-8416-3E45-BA3D-27D0B8215A4A}" type="presParOf" srcId="{DE0CD6EC-D214-49EF-9883-4161A647F363}" destId="{9C34CAAA-D4BE-4FC8-A1C4-4FE46B58CE6F}" srcOrd="1" destOrd="0" presId="urn:microsoft.com/office/officeart/2005/8/layout/orgChart1"/>
    <dgm:cxn modelId="{290CE02D-96E9-4E49-AF66-D95323C4ADB4}" type="presParOf" srcId="{DE0CD6EC-D214-49EF-9883-4161A647F363}" destId="{18558763-BEE5-45F1-B4AD-15AB0E322E2C}" srcOrd="2" destOrd="0" presId="urn:microsoft.com/office/officeart/2005/8/layout/orgChart1"/>
    <dgm:cxn modelId="{EDE6072F-15C2-C640-8260-1BE697E1F0E6}" type="presParOf" srcId="{B866341F-4557-4C2A-AF67-455851DB8A89}" destId="{FA635EF2-8FAF-40AD-A0ED-ECCACD2100C9}" srcOrd="4" destOrd="0" presId="urn:microsoft.com/office/officeart/2005/8/layout/orgChart1"/>
    <dgm:cxn modelId="{B18F371C-1529-4C4E-8AEB-C159C70818C0}" type="presParOf" srcId="{B866341F-4557-4C2A-AF67-455851DB8A89}" destId="{AE017241-14C7-4550-90E1-8366B872EFE7}" srcOrd="5" destOrd="0" presId="urn:microsoft.com/office/officeart/2005/8/layout/orgChart1"/>
    <dgm:cxn modelId="{25BFD572-2C40-9B4F-A922-976519A01B06}" type="presParOf" srcId="{AE017241-14C7-4550-90E1-8366B872EFE7}" destId="{6C24E831-A73B-44F7-93FC-6CC86ED8AEB6}" srcOrd="0" destOrd="0" presId="urn:microsoft.com/office/officeart/2005/8/layout/orgChart1"/>
    <dgm:cxn modelId="{955E7074-8A3C-7143-8E2B-2CD32B84589A}" type="presParOf" srcId="{6C24E831-A73B-44F7-93FC-6CC86ED8AEB6}" destId="{D5D4997B-509D-4F04-B2F3-7751EEEFBA3B}" srcOrd="0" destOrd="0" presId="urn:microsoft.com/office/officeart/2005/8/layout/orgChart1"/>
    <dgm:cxn modelId="{1B66A673-A9CC-B34D-AE71-4C542EBAED8D}" type="presParOf" srcId="{6C24E831-A73B-44F7-93FC-6CC86ED8AEB6}" destId="{DFD61F50-BE64-438F-BA82-863EC9717B6F}" srcOrd="1" destOrd="0" presId="urn:microsoft.com/office/officeart/2005/8/layout/orgChart1"/>
    <dgm:cxn modelId="{08A74D7F-6355-0146-933E-D49C4B097EAC}" type="presParOf" srcId="{AE017241-14C7-4550-90E1-8366B872EFE7}" destId="{75C78A20-3A45-4030-A692-0798830E1379}" srcOrd="1" destOrd="0" presId="urn:microsoft.com/office/officeart/2005/8/layout/orgChart1"/>
    <dgm:cxn modelId="{5E047124-ADDD-F042-9649-FD7BC7CAF4B9}" type="presParOf" srcId="{AE017241-14C7-4550-90E1-8366B872EFE7}" destId="{22E0E167-7E29-4FFC-A565-D57F123DDF9A}" srcOrd="2" destOrd="0" presId="urn:microsoft.com/office/officeart/2005/8/layout/orgChart1"/>
    <dgm:cxn modelId="{06C69488-026E-A143-9F07-5A6B5BA60DA3}" type="presParOf" srcId="{B866341F-4557-4C2A-AF67-455851DB8A89}" destId="{53DAF94D-E24E-4C7C-9270-5E98215BF5ED}" srcOrd="6" destOrd="0" presId="urn:microsoft.com/office/officeart/2005/8/layout/orgChart1"/>
    <dgm:cxn modelId="{AF658A90-FC23-044E-AA0E-21D8778F5D44}" type="presParOf" srcId="{B866341F-4557-4C2A-AF67-455851DB8A89}" destId="{1824B2A0-F18C-468C-A9C0-733E989EB2ED}" srcOrd="7" destOrd="0" presId="urn:microsoft.com/office/officeart/2005/8/layout/orgChart1"/>
    <dgm:cxn modelId="{90024F53-1615-9444-AFE5-CA03FBA46DA7}" type="presParOf" srcId="{1824B2A0-F18C-468C-A9C0-733E989EB2ED}" destId="{774EBE23-9B76-48CE-9198-CAD8350961AB}" srcOrd="0" destOrd="0" presId="urn:microsoft.com/office/officeart/2005/8/layout/orgChart1"/>
    <dgm:cxn modelId="{F82D00DC-E0B6-6545-89D7-8D51B72EED14}" type="presParOf" srcId="{774EBE23-9B76-48CE-9198-CAD8350961AB}" destId="{4F077CEC-39AC-47E9-9D6C-7C16BB0FBEF9}" srcOrd="0" destOrd="0" presId="urn:microsoft.com/office/officeart/2005/8/layout/orgChart1"/>
    <dgm:cxn modelId="{DDA6002E-CCA3-AB49-B2FF-0E146987947E}" type="presParOf" srcId="{774EBE23-9B76-48CE-9198-CAD8350961AB}" destId="{1A86CC5E-C331-46A4-BB14-64357BBABA6C}" srcOrd="1" destOrd="0" presId="urn:microsoft.com/office/officeart/2005/8/layout/orgChart1"/>
    <dgm:cxn modelId="{A34C0510-371A-6343-B450-1C764C9E2B9E}" type="presParOf" srcId="{1824B2A0-F18C-468C-A9C0-733E989EB2ED}" destId="{D9D51211-D55C-4EFF-8C55-229199CF67CA}" srcOrd="1" destOrd="0" presId="urn:microsoft.com/office/officeart/2005/8/layout/orgChart1"/>
    <dgm:cxn modelId="{53E5D660-DB17-C646-BE81-4F632DA10CBC}" type="presParOf" srcId="{1824B2A0-F18C-468C-A9C0-733E989EB2ED}" destId="{3E18E0E3-A57B-47E9-92BC-055329A9D1DD}" srcOrd="2" destOrd="0" presId="urn:microsoft.com/office/officeart/2005/8/layout/orgChart1"/>
    <dgm:cxn modelId="{038D179A-6B94-AE4F-B2EA-BBACE33594E6}" type="presParOf" srcId="{62B8C57D-9A27-4B71-910B-AF0AC8BFA867}" destId="{5F469026-0E4F-4D85-ACCD-D0E6BF2176BA}"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27A2A57-F29C-4D1D-921A-DED4AE69C07D}" type="doc">
      <dgm:prSet loTypeId="urn:microsoft.com/office/officeart/2005/8/layout/orgChart1" loCatId="hierarchy" qsTypeId="urn:microsoft.com/office/officeart/2005/8/quickstyle/simple1" qsCatId="simple" csTypeId="urn:microsoft.com/office/officeart/2005/8/colors/accent0_1" csCatId="mainScheme" phldr="1"/>
      <dgm:spPr/>
      <dgm:t>
        <a:bodyPr/>
        <a:lstStyle/>
        <a:p>
          <a:endParaRPr lang="zh-CN" altLang="en-US"/>
        </a:p>
      </dgm:t>
    </dgm:pt>
    <dgm:pt modelId="{0E5EF7F2-7441-4F83-9C83-57094BF62640}">
      <dgm:prSet phldrT="[文本]" custT="1"/>
      <dgm:spPr/>
      <dgm:t>
        <a:bodyPr/>
        <a:lstStyle/>
        <a:p>
          <a:r>
            <a:rPr lang="en-US" altLang="zh-CN" sz="1100" b="1"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N</a:t>
          </a:r>
          <a:r>
            <a:rPr lang="en-US" altLang="zh-CN" sz="1100" b="1" baseline="-25000"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2</a:t>
          </a:r>
          <a:r>
            <a:rPr lang="en-US" altLang="zh-CN" sz="1100" b="1"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O</a:t>
          </a:r>
          <a:r>
            <a:rPr lang="en-US" altLang="zh-CN" sz="1100" b="1" baseline="-25000"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5</a:t>
          </a:r>
          <a:r>
            <a:rPr lang="en-US" altLang="zh-CN" sz="1100" b="1"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&amp; ClNO</a:t>
          </a:r>
          <a:r>
            <a:rPr lang="en-US" altLang="zh-CN" sz="1100" b="1" baseline="-25000"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2</a:t>
          </a:r>
          <a:r>
            <a:rPr lang="en-US" altLang="zh-CN" sz="1100" b="1"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 Chemistry</a:t>
          </a:r>
          <a:endParaRPr lang="zh-CN" altLang="en-US" sz="1100" dirty="0">
            <a:latin typeface="Times New Roman" panose="02020603050405020304" pitchFamily="18" charset="0"/>
            <a:cs typeface="Times New Roman" panose="02020603050405020304" pitchFamily="18" charset="0"/>
          </a:endParaRPr>
        </a:p>
      </dgm:t>
    </dgm:pt>
    <dgm:pt modelId="{C74C3414-D929-4B3F-A00A-B79E7CEF5AB1}" type="parTrans" cxnId="{7E1A438C-1D73-4E6E-A19B-857C07A06294}">
      <dgm:prSet/>
      <dgm:spPr/>
      <dgm:t>
        <a:bodyPr/>
        <a:lstStyle/>
        <a:p>
          <a:endParaRPr lang="zh-CN" altLang="en-US" sz="1100">
            <a:latin typeface="Times New Roman" panose="02020603050405020304" pitchFamily="18" charset="0"/>
            <a:cs typeface="Times New Roman" panose="02020603050405020304" pitchFamily="18" charset="0"/>
          </a:endParaRPr>
        </a:p>
      </dgm:t>
    </dgm:pt>
    <dgm:pt modelId="{EBAF447F-AF90-423A-ABD0-4999D996CED4}" type="sibTrans" cxnId="{7E1A438C-1D73-4E6E-A19B-857C07A06294}">
      <dgm:prSet/>
      <dgm:spPr/>
      <dgm:t>
        <a:bodyPr/>
        <a:lstStyle/>
        <a:p>
          <a:endParaRPr lang="zh-CN" altLang="en-US" sz="1100">
            <a:latin typeface="Times New Roman" panose="02020603050405020304" pitchFamily="18" charset="0"/>
            <a:cs typeface="Times New Roman" panose="02020603050405020304" pitchFamily="18" charset="0"/>
          </a:endParaRPr>
        </a:p>
      </dgm:t>
    </dgm:pt>
    <dgm:pt modelId="{248C4095-F516-4339-879E-1F78B11F54C3}">
      <dgm:prSet phldrT="[文本]" custT="1"/>
      <dgm:spPr/>
      <dgm:t>
        <a:bodyPr/>
        <a:lstStyle/>
        <a:p>
          <a:r>
            <a:rPr lang="en-US" altLang="zh-CN" sz="1100" dirty="0" smtClean="0">
              <a:latin typeface="Times New Roman" panose="02020603050405020304" pitchFamily="18" charset="0"/>
              <a:cs typeface="Times New Roman" panose="02020603050405020304" pitchFamily="18" charset="0"/>
            </a:rPr>
            <a:t>Chloride emission</a:t>
          </a:r>
          <a:endParaRPr lang="zh-CN" altLang="en-US" sz="1100" dirty="0">
            <a:latin typeface="Times New Roman" panose="02020603050405020304" pitchFamily="18" charset="0"/>
            <a:cs typeface="Times New Roman" panose="02020603050405020304" pitchFamily="18" charset="0"/>
          </a:endParaRPr>
        </a:p>
      </dgm:t>
    </dgm:pt>
    <dgm:pt modelId="{FD66B012-DF78-4B1D-8801-DCBEB3526239}" type="parTrans" cxnId="{38E4263B-0A30-456D-BF46-6123CA912F37}">
      <dgm:prSet/>
      <dgm:spPr/>
      <dgm:t>
        <a:bodyPr/>
        <a:lstStyle/>
        <a:p>
          <a:endParaRPr lang="zh-CN" altLang="en-US" sz="1100">
            <a:latin typeface="Times New Roman" panose="02020603050405020304" pitchFamily="18" charset="0"/>
            <a:cs typeface="Times New Roman" panose="02020603050405020304" pitchFamily="18" charset="0"/>
          </a:endParaRPr>
        </a:p>
      </dgm:t>
    </dgm:pt>
    <dgm:pt modelId="{1DB96B0B-B15A-44D2-9053-5D92533780F1}" type="sibTrans" cxnId="{38E4263B-0A30-456D-BF46-6123CA912F37}">
      <dgm:prSet/>
      <dgm:spPr/>
      <dgm:t>
        <a:bodyPr/>
        <a:lstStyle/>
        <a:p>
          <a:endParaRPr lang="zh-CN" altLang="en-US" sz="1100">
            <a:latin typeface="Times New Roman" panose="02020603050405020304" pitchFamily="18" charset="0"/>
            <a:cs typeface="Times New Roman" panose="02020603050405020304" pitchFamily="18" charset="0"/>
          </a:endParaRPr>
        </a:p>
      </dgm:t>
    </dgm:pt>
    <dgm:pt modelId="{2CD26A46-FC04-4791-AAC3-E959F0A3814A}">
      <dgm:prSet phldrT="[文本]" custT="1"/>
      <dgm:spPr/>
      <dgm:t>
        <a:bodyPr/>
        <a:lstStyle/>
        <a:p>
          <a:r>
            <a:rPr lang="en-US" altLang="zh-CN" sz="1100" b="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N</a:t>
          </a:r>
          <a:r>
            <a:rPr lang="en-US" altLang="zh-CN" sz="1100" b="0" baseline="-250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2</a:t>
          </a:r>
          <a:r>
            <a:rPr lang="en-US" altLang="zh-CN" sz="1100" b="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O</a:t>
          </a:r>
          <a:r>
            <a:rPr lang="en-US" altLang="zh-CN" sz="1100" b="0" baseline="-250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5</a:t>
          </a:r>
          <a:r>
            <a:rPr lang="en-US" altLang="zh-CN" sz="1100" b="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-heterogeneous</a:t>
          </a:r>
          <a:endParaRPr lang="zh-CN" altLang="en-US" sz="1100" b="0" dirty="0">
            <a:solidFill>
              <a:schemeClr val="tx1"/>
            </a:solidFill>
            <a:latin typeface="Times New Roman" panose="02020603050405020304" pitchFamily="18" charset="0"/>
            <a:cs typeface="Times New Roman" panose="02020603050405020304" pitchFamily="18" charset="0"/>
          </a:endParaRPr>
        </a:p>
      </dgm:t>
    </dgm:pt>
    <dgm:pt modelId="{8281723D-0797-491D-AAF8-22687A0D6560}" type="parTrans" cxnId="{A828BEAB-57AA-426B-9FA0-8DFFCB327A63}">
      <dgm:prSet/>
      <dgm:spPr/>
      <dgm:t>
        <a:bodyPr/>
        <a:lstStyle/>
        <a:p>
          <a:endParaRPr lang="zh-CN" altLang="en-US" sz="1100">
            <a:latin typeface="Times New Roman" panose="02020603050405020304" pitchFamily="18" charset="0"/>
            <a:cs typeface="Times New Roman" panose="02020603050405020304" pitchFamily="18" charset="0"/>
          </a:endParaRPr>
        </a:p>
      </dgm:t>
    </dgm:pt>
    <dgm:pt modelId="{959274CB-9CBC-4184-B45E-3DC671C0183E}" type="sibTrans" cxnId="{A828BEAB-57AA-426B-9FA0-8DFFCB327A63}">
      <dgm:prSet/>
      <dgm:spPr/>
      <dgm:t>
        <a:bodyPr/>
        <a:lstStyle/>
        <a:p>
          <a:endParaRPr lang="zh-CN" altLang="en-US" sz="1100">
            <a:latin typeface="Times New Roman" panose="02020603050405020304" pitchFamily="18" charset="0"/>
            <a:cs typeface="Times New Roman" panose="02020603050405020304" pitchFamily="18" charset="0"/>
          </a:endParaRPr>
        </a:p>
      </dgm:t>
    </dgm:pt>
    <dgm:pt modelId="{DB80F398-CBF1-408C-9EBA-E3EB804BE24A}">
      <dgm:prSet phldrT="[文本]" custT="1"/>
      <dgm:spPr/>
      <dgm:t>
        <a:bodyPr/>
        <a:lstStyle/>
        <a:p>
          <a:r>
            <a:rPr lang="en-US" altLang="zh-CN" sz="1100" b="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ClNO</a:t>
          </a:r>
          <a:r>
            <a:rPr lang="en-US" altLang="zh-CN" sz="1100" b="0" baseline="-250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2</a:t>
          </a:r>
          <a:r>
            <a:rPr lang="en-US" altLang="zh-CN" sz="1100" b="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production </a:t>
          </a:r>
          <a:endParaRPr lang="zh-CN" altLang="en-US" sz="1100" b="0" dirty="0">
            <a:solidFill>
              <a:schemeClr val="tx1"/>
            </a:solidFill>
            <a:latin typeface="Times New Roman" panose="02020603050405020304" pitchFamily="18" charset="0"/>
            <a:cs typeface="Times New Roman" panose="02020603050405020304" pitchFamily="18" charset="0"/>
          </a:endParaRPr>
        </a:p>
      </dgm:t>
    </dgm:pt>
    <dgm:pt modelId="{928B3DDC-E4D7-4D3E-A12C-EA08748C347A}" type="parTrans" cxnId="{817978BC-D4F0-4220-A38A-9B1B126DDC83}">
      <dgm:prSet/>
      <dgm:spPr/>
      <dgm:t>
        <a:bodyPr/>
        <a:lstStyle/>
        <a:p>
          <a:endParaRPr lang="zh-CN" altLang="en-US" sz="1100">
            <a:latin typeface="Times New Roman" panose="02020603050405020304" pitchFamily="18" charset="0"/>
            <a:cs typeface="Times New Roman" panose="02020603050405020304" pitchFamily="18" charset="0"/>
          </a:endParaRPr>
        </a:p>
      </dgm:t>
    </dgm:pt>
    <dgm:pt modelId="{D6BC73D2-B417-4FAF-87CB-2097D814B73B}" type="sibTrans" cxnId="{817978BC-D4F0-4220-A38A-9B1B126DDC83}">
      <dgm:prSet/>
      <dgm:spPr/>
      <dgm:t>
        <a:bodyPr/>
        <a:lstStyle/>
        <a:p>
          <a:endParaRPr lang="zh-CN" altLang="en-US" sz="1100">
            <a:latin typeface="Times New Roman" panose="02020603050405020304" pitchFamily="18" charset="0"/>
            <a:cs typeface="Times New Roman" panose="02020603050405020304" pitchFamily="18" charset="0"/>
          </a:endParaRPr>
        </a:p>
      </dgm:t>
    </dgm:pt>
    <dgm:pt modelId="{4123BF3A-0DD9-48AB-8C69-84C423FDD4B4}">
      <dgm:prSet phldrT="[文本]" custT="1"/>
      <dgm:spPr/>
      <dgm:t>
        <a:bodyPr/>
        <a:lstStyle/>
        <a:p>
          <a:r>
            <a:rPr lang="en-US" altLang="zh-CN" sz="1100" b="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Cl reactions</a:t>
          </a:r>
          <a:endParaRPr lang="zh-CN" altLang="en-US" sz="1100" b="0" dirty="0">
            <a:solidFill>
              <a:schemeClr val="tx1"/>
            </a:solidFill>
            <a:latin typeface="Times New Roman" panose="02020603050405020304" pitchFamily="18" charset="0"/>
            <a:cs typeface="Times New Roman" panose="02020603050405020304" pitchFamily="18" charset="0"/>
          </a:endParaRPr>
        </a:p>
      </dgm:t>
    </dgm:pt>
    <dgm:pt modelId="{4EB0B28E-7196-4483-B8DD-B80EA37897B7}" type="parTrans" cxnId="{B565F789-456E-404A-B191-46CAFADFF27F}">
      <dgm:prSet/>
      <dgm:spPr/>
      <dgm:t>
        <a:bodyPr/>
        <a:lstStyle/>
        <a:p>
          <a:endParaRPr lang="en-US"/>
        </a:p>
      </dgm:t>
    </dgm:pt>
    <dgm:pt modelId="{1ECA3535-B595-436E-A5A9-D18F11E208EC}" type="sibTrans" cxnId="{B565F789-456E-404A-B191-46CAFADFF27F}">
      <dgm:prSet/>
      <dgm:spPr/>
      <dgm:t>
        <a:bodyPr/>
        <a:lstStyle/>
        <a:p>
          <a:endParaRPr lang="en-US"/>
        </a:p>
      </dgm:t>
    </dgm:pt>
    <dgm:pt modelId="{4B2AEB86-E67B-4882-8F7B-7890AF67AC65}" type="pres">
      <dgm:prSet presAssocID="{327A2A57-F29C-4D1D-921A-DED4AE69C07D}" presName="hierChild1" presStyleCnt="0">
        <dgm:presLayoutVars>
          <dgm:orgChart val="1"/>
          <dgm:chPref val="1"/>
          <dgm:dir/>
          <dgm:animOne val="branch"/>
          <dgm:animLvl val="lvl"/>
          <dgm:resizeHandles/>
        </dgm:presLayoutVars>
      </dgm:prSet>
      <dgm:spPr/>
      <dgm:t>
        <a:bodyPr/>
        <a:lstStyle/>
        <a:p>
          <a:endParaRPr lang="en-US"/>
        </a:p>
      </dgm:t>
    </dgm:pt>
    <dgm:pt modelId="{62B8C57D-9A27-4B71-910B-AF0AC8BFA867}" type="pres">
      <dgm:prSet presAssocID="{0E5EF7F2-7441-4F83-9C83-57094BF62640}" presName="hierRoot1" presStyleCnt="0">
        <dgm:presLayoutVars>
          <dgm:hierBranch val="init"/>
        </dgm:presLayoutVars>
      </dgm:prSet>
      <dgm:spPr/>
    </dgm:pt>
    <dgm:pt modelId="{A430CCEB-8837-4316-95FE-173B2300E462}" type="pres">
      <dgm:prSet presAssocID="{0E5EF7F2-7441-4F83-9C83-57094BF62640}" presName="rootComposite1" presStyleCnt="0"/>
      <dgm:spPr/>
    </dgm:pt>
    <dgm:pt modelId="{35FB7038-7989-4A21-8F8B-82D6F93468C9}" type="pres">
      <dgm:prSet presAssocID="{0E5EF7F2-7441-4F83-9C83-57094BF62640}" presName="rootText1" presStyleLbl="node0" presStyleIdx="0" presStyleCnt="1" custScaleX="157724">
        <dgm:presLayoutVars>
          <dgm:chPref val="3"/>
        </dgm:presLayoutVars>
      </dgm:prSet>
      <dgm:spPr/>
      <dgm:t>
        <a:bodyPr/>
        <a:lstStyle/>
        <a:p>
          <a:endParaRPr lang="zh-CN" altLang="en-US"/>
        </a:p>
      </dgm:t>
    </dgm:pt>
    <dgm:pt modelId="{9F7F2F8C-F867-4F90-965E-093940CB2D04}" type="pres">
      <dgm:prSet presAssocID="{0E5EF7F2-7441-4F83-9C83-57094BF62640}" presName="rootConnector1" presStyleLbl="node1" presStyleIdx="0" presStyleCnt="0"/>
      <dgm:spPr/>
      <dgm:t>
        <a:bodyPr/>
        <a:lstStyle/>
        <a:p>
          <a:endParaRPr lang="en-US"/>
        </a:p>
      </dgm:t>
    </dgm:pt>
    <dgm:pt modelId="{B866341F-4557-4C2A-AF67-455851DB8A89}" type="pres">
      <dgm:prSet presAssocID="{0E5EF7F2-7441-4F83-9C83-57094BF62640}" presName="hierChild2" presStyleCnt="0"/>
      <dgm:spPr/>
    </dgm:pt>
    <dgm:pt modelId="{83B5E654-F581-4DE5-8DC1-F58C4DB60182}" type="pres">
      <dgm:prSet presAssocID="{FD66B012-DF78-4B1D-8801-DCBEB3526239}" presName="Name37" presStyleLbl="parChTrans1D2" presStyleIdx="0" presStyleCnt="4"/>
      <dgm:spPr/>
      <dgm:t>
        <a:bodyPr/>
        <a:lstStyle/>
        <a:p>
          <a:endParaRPr lang="en-US"/>
        </a:p>
      </dgm:t>
    </dgm:pt>
    <dgm:pt modelId="{AB69AD0F-3CDD-486C-A3F0-A09A9D62B3F0}" type="pres">
      <dgm:prSet presAssocID="{248C4095-F516-4339-879E-1F78B11F54C3}" presName="hierRoot2" presStyleCnt="0">
        <dgm:presLayoutVars>
          <dgm:hierBranch val="init"/>
        </dgm:presLayoutVars>
      </dgm:prSet>
      <dgm:spPr/>
    </dgm:pt>
    <dgm:pt modelId="{5B219539-74F0-4776-A449-94923C5F2C62}" type="pres">
      <dgm:prSet presAssocID="{248C4095-F516-4339-879E-1F78B11F54C3}" presName="rootComposite" presStyleCnt="0"/>
      <dgm:spPr/>
    </dgm:pt>
    <dgm:pt modelId="{3E6F3B8B-8C46-4006-9DE7-8402C0AB68E5}" type="pres">
      <dgm:prSet presAssocID="{248C4095-F516-4339-879E-1F78B11F54C3}" presName="rootText" presStyleLbl="node2" presStyleIdx="0" presStyleCnt="4">
        <dgm:presLayoutVars>
          <dgm:chPref val="3"/>
        </dgm:presLayoutVars>
      </dgm:prSet>
      <dgm:spPr/>
      <dgm:t>
        <a:bodyPr/>
        <a:lstStyle/>
        <a:p>
          <a:endParaRPr lang="zh-CN" altLang="en-US"/>
        </a:p>
      </dgm:t>
    </dgm:pt>
    <dgm:pt modelId="{435B9CAD-0091-46A2-96ED-64C20D45A4ED}" type="pres">
      <dgm:prSet presAssocID="{248C4095-F516-4339-879E-1F78B11F54C3}" presName="rootConnector" presStyleLbl="node2" presStyleIdx="0" presStyleCnt="4"/>
      <dgm:spPr/>
      <dgm:t>
        <a:bodyPr/>
        <a:lstStyle/>
        <a:p>
          <a:endParaRPr lang="en-US"/>
        </a:p>
      </dgm:t>
    </dgm:pt>
    <dgm:pt modelId="{AB6C8F9B-DA2D-4D3C-8FAC-4D0BAC038CB3}" type="pres">
      <dgm:prSet presAssocID="{248C4095-F516-4339-879E-1F78B11F54C3}" presName="hierChild4" presStyleCnt="0"/>
      <dgm:spPr/>
    </dgm:pt>
    <dgm:pt modelId="{D67093C9-77EC-4309-A039-9487652EB6BC}" type="pres">
      <dgm:prSet presAssocID="{248C4095-F516-4339-879E-1F78B11F54C3}" presName="hierChild5" presStyleCnt="0"/>
      <dgm:spPr/>
    </dgm:pt>
    <dgm:pt modelId="{53DAF94D-E24E-4C7C-9270-5E98215BF5ED}" type="pres">
      <dgm:prSet presAssocID="{8281723D-0797-491D-AAF8-22687A0D6560}" presName="Name37" presStyleLbl="parChTrans1D2" presStyleIdx="1" presStyleCnt="4"/>
      <dgm:spPr/>
      <dgm:t>
        <a:bodyPr/>
        <a:lstStyle/>
        <a:p>
          <a:endParaRPr lang="en-US"/>
        </a:p>
      </dgm:t>
    </dgm:pt>
    <dgm:pt modelId="{1824B2A0-F18C-468C-A9C0-733E989EB2ED}" type="pres">
      <dgm:prSet presAssocID="{2CD26A46-FC04-4791-AAC3-E959F0A3814A}" presName="hierRoot2" presStyleCnt="0">
        <dgm:presLayoutVars>
          <dgm:hierBranch val="init"/>
        </dgm:presLayoutVars>
      </dgm:prSet>
      <dgm:spPr/>
    </dgm:pt>
    <dgm:pt modelId="{774EBE23-9B76-48CE-9198-CAD8350961AB}" type="pres">
      <dgm:prSet presAssocID="{2CD26A46-FC04-4791-AAC3-E959F0A3814A}" presName="rootComposite" presStyleCnt="0"/>
      <dgm:spPr/>
    </dgm:pt>
    <dgm:pt modelId="{4F077CEC-39AC-47E9-9D6C-7C16BB0FBEF9}" type="pres">
      <dgm:prSet presAssocID="{2CD26A46-FC04-4791-AAC3-E959F0A3814A}" presName="rootText" presStyleLbl="node2" presStyleIdx="1" presStyleCnt="4">
        <dgm:presLayoutVars>
          <dgm:chPref val="3"/>
        </dgm:presLayoutVars>
      </dgm:prSet>
      <dgm:spPr/>
      <dgm:t>
        <a:bodyPr/>
        <a:lstStyle/>
        <a:p>
          <a:endParaRPr lang="zh-CN" altLang="en-US"/>
        </a:p>
      </dgm:t>
    </dgm:pt>
    <dgm:pt modelId="{1A86CC5E-C331-46A4-BB14-64357BBABA6C}" type="pres">
      <dgm:prSet presAssocID="{2CD26A46-FC04-4791-AAC3-E959F0A3814A}" presName="rootConnector" presStyleLbl="node2" presStyleIdx="1" presStyleCnt="4"/>
      <dgm:spPr/>
      <dgm:t>
        <a:bodyPr/>
        <a:lstStyle/>
        <a:p>
          <a:endParaRPr lang="en-US"/>
        </a:p>
      </dgm:t>
    </dgm:pt>
    <dgm:pt modelId="{D9D51211-D55C-4EFF-8C55-229199CF67CA}" type="pres">
      <dgm:prSet presAssocID="{2CD26A46-FC04-4791-AAC3-E959F0A3814A}" presName="hierChild4" presStyleCnt="0"/>
      <dgm:spPr/>
    </dgm:pt>
    <dgm:pt modelId="{3E18E0E3-A57B-47E9-92BC-055329A9D1DD}" type="pres">
      <dgm:prSet presAssocID="{2CD26A46-FC04-4791-AAC3-E959F0A3814A}" presName="hierChild5" presStyleCnt="0"/>
      <dgm:spPr/>
    </dgm:pt>
    <dgm:pt modelId="{9C72EFE2-9A4A-4BCD-9D13-79CB803A1632}" type="pres">
      <dgm:prSet presAssocID="{928B3DDC-E4D7-4D3E-A12C-EA08748C347A}" presName="Name37" presStyleLbl="parChTrans1D2" presStyleIdx="2" presStyleCnt="4"/>
      <dgm:spPr/>
      <dgm:t>
        <a:bodyPr/>
        <a:lstStyle/>
        <a:p>
          <a:endParaRPr lang="en-US"/>
        </a:p>
      </dgm:t>
    </dgm:pt>
    <dgm:pt modelId="{8D7037FF-3B9D-486F-AC26-7FACA0F8EF01}" type="pres">
      <dgm:prSet presAssocID="{DB80F398-CBF1-408C-9EBA-E3EB804BE24A}" presName="hierRoot2" presStyleCnt="0">
        <dgm:presLayoutVars>
          <dgm:hierBranch val="init"/>
        </dgm:presLayoutVars>
      </dgm:prSet>
      <dgm:spPr/>
    </dgm:pt>
    <dgm:pt modelId="{BBD1A841-E451-4E92-9BAC-F83383A485A1}" type="pres">
      <dgm:prSet presAssocID="{DB80F398-CBF1-408C-9EBA-E3EB804BE24A}" presName="rootComposite" presStyleCnt="0"/>
      <dgm:spPr/>
    </dgm:pt>
    <dgm:pt modelId="{68B8D57F-D357-48F0-82CB-C0674916C36A}" type="pres">
      <dgm:prSet presAssocID="{DB80F398-CBF1-408C-9EBA-E3EB804BE24A}" presName="rootText" presStyleLbl="node2" presStyleIdx="2" presStyleCnt="4">
        <dgm:presLayoutVars>
          <dgm:chPref val="3"/>
        </dgm:presLayoutVars>
      </dgm:prSet>
      <dgm:spPr/>
      <dgm:t>
        <a:bodyPr/>
        <a:lstStyle/>
        <a:p>
          <a:endParaRPr lang="zh-CN" altLang="en-US"/>
        </a:p>
      </dgm:t>
    </dgm:pt>
    <dgm:pt modelId="{48E5DD33-122D-429E-B53D-73FDFCE159BA}" type="pres">
      <dgm:prSet presAssocID="{DB80F398-CBF1-408C-9EBA-E3EB804BE24A}" presName="rootConnector" presStyleLbl="node2" presStyleIdx="2" presStyleCnt="4"/>
      <dgm:spPr/>
      <dgm:t>
        <a:bodyPr/>
        <a:lstStyle/>
        <a:p>
          <a:endParaRPr lang="en-US"/>
        </a:p>
      </dgm:t>
    </dgm:pt>
    <dgm:pt modelId="{71531073-F64A-4EE3-917B-E68DB3CF32AD}" type="pres">
      <dgm:prSet presAssocID="{DB80F398-CBF1-408C-9EBA-E3EB804BE24A}" presName="hierChild4" presStyleCnt="0"/>
      <dgm:spPr/>
    </dgm:pt>
    <dgm:pt modelId="{E6508C82-64E5-4B8D-ADCD-6856453069FC}" type="pres">
      <dgm:prSet presAssocID="{DB80F398-CBF1-408C-9EBA-E3EB804BE24A}" presName="hierChild5" presStyleCnt="0"/>
      <dgm:spPr/>
    </dgm:pt>
    <dgm:pt modelId="{1CC49F14-8DDF-4AF4-8483-8D82216D94D5}" type="pres">
      <dgm:prSet presAssocID="{4EB0B28E-7196-4483-B8DD-B80EA37897B7}" presName="Name37" presStyleLbl="parChTrans1D2" presStyleIdx="3" presStyleCnt="4"/>
      <dgm:spPr/>
      <dgm:t>
        <a:bodyPr/>
        <a:lstStyle/>
        <a:p>
          <a:endParaRPr lang="en-US"/>
        </a:p>
      </dgm:t>
    </dgm:pt>
    <dgm:pt modelId="{B5C246DE-7246-4B71-A02E-20975ED79C0B}" type="pres">
      <dgm:prSet presAssocID="{4123BF3A-0DD9-48AB-8C69-84C423FDD4B4}" presName="hierRoot2" presStyleCnt="0">
        <dgm:presLayoutVars>
          <dgm:hierBranch val="init"/>
        </dgm:presLayoutVars>
      </dgm:prSet>
      <dgm:spPr/>
    </dgm:pt>
    <dgm:pt modelId="{39689CA0-42C2-4345-BEA2-E198C6911A6A}" type="pres">
      <dgm:prSet presAssocID="{4123BF3A-0DD9-48AB-8C69-84C423FDD4B4}" presName="rootComposite" presStyleCnt="0"/>
      <dgm:spPr/>
    </dgm:pt>
    <dgm:pt modelId="{7159834F-54BD-4FE3-9F13-864065939DB4}" type="pres">
      <dgm:prSet presAssocID="{4123BF3A-0DD9-48AB-8C69-84C423FDD4B4}" presName="rootText" presStyleLbl="node2" presStyleIdx="3" presStyleCnt="4">
        <dgm:presLayoutVars>
          <dgm:chPref val="3"/>
        </dgm:presLayoutVars>
      </dgm:prSet>
      <dgm:spPr/>
      <dgm:t>
        <a:bodyPr/>
        <a:lstStyle/>
        <a:p>
          <a:endParaRPr lang="en-US"/>
        </a:p>
      </dgm:t>
    </dgm:pt>
    <dgm:pt modelId="{CEA87F6F-A460-47DE-A891-08189F634CF7}" type="pres">
      <dgm:prSet presAssocID="{4123BF3A-0DD9-48AB-8C69-84C423FDD4B4}" presName="rootConnector" presStyleLbl="node2" presStyleIdx="3" presStyleCnt="4"/>
      <dgm:spPr/>
      <dgm:t>
        <a:bodyPr/>
        <a:lstStyle/>
        <a:p>
          <a:endParaRPr lang="en-US"/>
        </a:p>
      </dgm:t>
    </dgm:pt>
    <dgm:pt modelId="{B7E0E2B0-5B1E-4203-98D7-82275EC4BE37}" type="pres">
      <dgm:prSet presAssocID="{4123BF3A-0DD9-48AB-8C69-84C423FDD4B4}" presName="hierChild4" presStyleCnt="0"/>
      <dgm:spPr/>
    </dgm:pt>
    <dgm:pt modelId="{68B3097E-E1F2-47FE-878D-ED096CCB176D}" type="pres">
      <dgm:prSet presAssocID="{4123BF3A-0DD9-48AB-8C69-84C423FDD4B4}" presName="hierChild5" presStyleCnt="0"/>
      <dgm:spPr/>
    </dgm:pt>
    <dgm:pt modelId="{5F469026-0E4F-4D85-ACCD-D0E6BF2176BA}" type="pres">
      <dgm:prSet presAssocID="{0E5EF7F2-7441-4F83-9C83-57094BF62640}" presName="hierChild3" presStyleCnt="0"/>
      <dgm:spPr/>
    </dgm:pt>
  </dgm:ptLst>
  <dgm:cxnLst>
    <dgm:cxn modelId="{E906FF03-E9E1-B549-A283-E4A714A275B1}" type="presOf" srcId="{2CD26A46-FC04-4791-AAC3-E959F0A3814A}" destId="{4F077CEC-39AC-47E9-9D6C-7C16BB0FBEF9}" srcOrd="0" destOrd="0" presId="urn:microsoft.com/office/officeart/2005/8/layout/orgChart1"/>
    <dgm:cxn modelId="{38E4263B-0A30-456D-BF46-6123CA912F37}" srcId="{0E5EF7F2-7441-4F83-9C83-57094BF62640}" destId="{248C4095-F516-4339-879E-1F78B11F54C3}" srcOrd="0" destOrd="0" parTransId="{FD66B012-DF78-4B1D-8801-DCBEB3526239}" sibTransId="{1DB96B0B-B15A-44D2-9053-5D92533780F1}"/>
    <dgm:cxn modelId="{A2088F8B-952C-FA42-A76C-94950F74E99D}" type="presOf" srcId="{4123BF3A-0DD9-48AB-8C69-84C423FDD4B4}" destId="{7159834F-54BD-4FE3-9F13-864065939DB4}" srcOrd="0" destOrd="0" presId="urn:microsoft.com/office/officeart/2005/8/layout/orgChart1"/>
    <dgm:cxn modelId="{56093E9A-FAAE-E947-96ED-B5C6BE271075}" type="presOf" srcId="{928B3DDC-E4D7-4D3E-A12C-EA08748C347A}" destId="{9C72EFE2-9A4A-4BCD-9D13-79CB803A1632}" srcOrd="0" destOrd="0" presId="urn:microsoft.com/office/officeart/2005/8/layout/orgChart1"/>
    <dgm:cxn modelId="{4C8FE87B-B236-2044-945E-7C32BCABEE96}" type="presOf" srcId="{248C4095-F516-4339-879E-1F78B11F54C3}" destId="{3E6F3B8B-8C46-4006-9DE7-8402C0AB68E5}" srcOrd="0" destOrd="0" presId="urn:microsoft.com/office/officeart/2005/8/layout/orgChart1"/>
    <dgm:cxn modelId="{554EB39F-B01C-C944-9E9A-B7C0000D8F69}" type="presOf" srcId="{DB80F398-CBF1-408C-9EBA-E3EB804BE24A}" destId="{48E5DD33-122D-429E-B53D-73FDFCE159BA}" srcOrd="1" destOrd="0" presId="urn:microsoft.com/office/officeart/2005/8/layout/orgChart1"/>
    <dgm:cxn modelId="{A828BEAB-57AA-426B-9FA0-8DFFCB327A63}" srcId="{0E5EF7F2-7441-4F83-9C83-57094BF62640}" destId="{2CD26A46-FC04-4791-AAC3-E959F0A3814A}" srcOrd="1" destOrd="0" parTransId="{8281723D-0797-491D-AAF8-22687A0D6560}" sibTransId="{959274CB-9CBC-4184-B45E-3DC671C0183E}"/>
    <dgm:cxn modelId="{849AB338-E09F-3748-9D11-9346D16A3B68}" type="presOf" srcId="{FD66B012-DF78-4B1D-8801-DCBEB3526239}" destId="{83B5E654-F581-4DE5-8DC1-F58C4DB60182}" srcOrd="0" destOrd="0" presId="urn:microsoft.com/office/officeart/2005/8/layout/orgChart1"/>
    <dgm:cxn modelId="{0219A7C2-B164-1B43-9D63-03DCE4EC5EBE}" type="presOf" srcId="{248C4095-F516-4339-879E-1F78B11F54C3}" destId="{435B9CAD-0091-46A2-96ED-64C20D45A4ED}" srcOrd="1" destOrd="0" presId="urn:microsoft.com/office/officeart/2005/8/layout/orgChart1"/>
    <dgm:cxn modelId="{7E1A438C-1D73-4E6E-A19B-857C07A06294}" srcId="{327A2A57-F29C-4D1D-921A-DED4AE69C07D}" destId="{0E5EF7F2-7441-4F83-9C83-57094BF62640}" srcOrd="0" destOrd="0" parTransId="{C74C3414-D929-4B3F-A00A-B79E7CEF5AB1}" sibTransId="{EBAF447F-AF90-423A-ABD0-4999D996CED4}"/>
    <dgm:cxn modelId="{B565F789-456E-404A-B191-46CAFADFF27F}" srcId="{0E5EF7F2-7441-4F83-9C83-57094BF62640}" destId="{4123BF3A-0DD9-48AB-8C69-84C423FDD4B4}" srcOrd="3" destOrd="0" parTransId="{4EB0B28E-7196-4483-B8DD-B80EA37897B7}" sibTransId="{1ECA3535-B595-436E-A5A9-D18F11E208EC}"/>
    <dgm:cxn modelId="{A2A5D181-D4CF-8841-97B5-CB98B3B29628}" type="presOf" srcId="{327A2A57-F29C-4D1D-921A-DED4AE69C07D}" destId="{4B2AEB86-E67B-4882-8F7B-7890AF67AC65}" srcOrd="0" destOrd="0" presId="urn:microsoft.com/office/officeart/2005/8/layout/orgChart1"/>
    <dgm:cxn modelId="{DAE74317-8F24-6F47-B109-78BFBAAA924D}" type="presOf" srcId="{DB80F398-CBF1-408C-9EBA-E3EB804BE24A}" destId="{68B8D57F-D357-48F0-82CB-C0674916C36A}" srcOrd="0" destOrd="0" presId="urn:microsoft.com/office/officeart/2005/8/layout/orgChart1"/>
    <dgm:cxn modelId="{817978BC-D4F0-4220-A38A-9B1B126DDC83}" srcId="{0E5EF7F2-7441-4F83-9C83-57094BF62640}" destId="{DB80F398-CBF1-408C-9EBA-E3EB804BE24A}" srcOrd="2" destOrd="0" parTransId="{928B3DDC-E4D7-4D3E-A12C-EA08748C347A}" sibTransId="{D6BC73D2-B417-4FAF-87CB-2097D814B73B}"/>
    <dgm:cxn modelId="{8C25AE25-90FF-484B-92DC-9BE0F031E92B}" type="presOf" srcId="{0E5EF7F2-7441-4F83-9C83-57094BF62640}" destId="{35FB7038-7989-4A21-8F8B-82D6F93468C9}" srcOrd="0" destOrd="0" presId="urn:microsoft.com/office/officeart/2005/8/layout/orgChart1"/>
    <dgm:cxn modelId="{757FA854-C305-F24D-9359-76BC93DAF829}" type="presOf" srcId="{0E5EF7F2-7441-4F83-9C83-57094BF62640}" destId="{9F7F2F8C-F867-4F90-965E-093940CB2D04}" srcOrd="1" destOrd="0" presId="urn:microsoft.com/office/officeart/2005/8/layout/orgChart1"/>
    <dgm:cxn modelId="{D092DE1B-9A1A-EF44-A11B-82CEB3CB0A20}" type="presOf" srcId="{2CD26A46-FC04-4791-AAC3-E959F0A3814A}" destId="{1A86CC5E-C331-46A4-BB14-64357BBABA6C}" srcOrd="1" destOrd="0" presId="urn:microsoft.com/office/officeart/2005/8/layout/orgChart1"/>
    <dgm:cxn modelId="{DD667676-08AF-6D40-AD82-B1A1D5ECA0E8}" type="presOf" srcId="{4123BF3A-0DD9-48AB-8C69-84C423FDD4B4}" destId="{CEA87F6F-A460-47DE-A891-08189F634CF7}" srcOrd="1" destOrd="0" presId="urn:microsoft.com/office/officeart/2005/8/layout/orgChart1"/>
    <dgm:cxn modelId="{52E02F93-2EF3-7842-90C5-3F691F448E09}" type="presOf" srcId="{8281723D-0797-491D-AAF8-22687A0D6560}" destId="{53DAF94D-E24E-4C7C-9270-5E98215BF5ED}" srcOrd="0" destOrd="0" presId="urn:microsoft.com/office/officeart/2005/8/layout/orgChart1"/>
    <dgm:cxn modelId="{18A9C1EE-5108-4447-A887-CF0AFFBD46A6}" type="presOf" srcId="{4EB0B28E-7196-4483-B8DD-B80EA37897B7}" destId="{1CC49F14-8DDF-4AF4-8483-8D82216D94D5}" srcOrd="0" destOrd="0" presId="urn:microsoft.com/office/officeart/2005/8/layout/orgChart1"/>
    <dgm:cxn modelId="{AE5950D9-650D-E944-BEDD-F0EE0911658F}" type="presParOf" srcId="{4B2AEB86-E67B-4882-8F7B-7890AF67AC65}" destId="{62B8C57D-9A27-4B71-910B-AF0AC8BFA867}" srcOrd="0" destOrd="0" presId="urn:microsoft.com/office/officeart/2005/8/layout/orgChart1"/>
    <dgm:cxn modelId="{BDD4BEFD-84FE-BE49-8C68-A650C7964A94}" type="presParOf" srcId="{62B8C57D-9A27-4B71-910B-AF0AC8BFA867}" destId="{A430CCEB-8837-4316-95FE-173B2300E462}" srcOrd="0" destOrd="0" presId="urn:microsoft.com/office/officeart/2005/8/layout/orgChart1"/>
    <dgm:cxn modelId="{B0DB642B-DD4A-C54A-815F-B27BABFCFF35}" type="presParOf" srcId="{A430CCEB-8837-4316-95FE-173B2300E462}" destId="{35FB7038-7989-4A21-8F8B-82D6F93468C9}" srcOrd="0" destOrd="0" presId="urn:microsoft.com/office/officeart/2005/8/layout/orgChart1"/>
    <dgm:cxn modelId="{82BAEE5B-D537-EB42-8E3E-80E1C47E171A}" type="presParOf" srcId="{A430CCEB-8837-4316-95FE-173B2300E462}" destId="{9F7F2F8C-F867-4F90-965E-093940CB2D04}" srcOrd="1" destOrd="0" presId="urn:microsoft.com/office/officeart/2005/8/layout/orgChart1"/>
    <dgm:cxn modelId="{7EDAED81-C615-8A4D-8AB8-787C4EC0C38E}" type="presParOf" srcId="{62B8C57D-9A27-4B71-910B-AF0AC8BFA867}" destId="{B866341F-4557-4C2A-AF67-455851DB8A89}" srcOrd="1" destOrd="0" presId="urn:microsoft.com/office/officeart/2005/8/layout/orgChart1"/>
    <dgm:cxn modelId="{18D3786F-CBA1-664F-BCD6-4008EEFBC8B7}" type="presParOf" srcId="{B866341F-4557-4C2A-AF67-455851DB8A89}" destId="{83B5E654-F581-4DE5-8DC1-F58C4DB60182}" srcOrd="0" destOrd="0" presId="urn:microsoft.com/office/officeart/2005/8/layout/orgChart1"/>
    <dgm:cxn modelId="{805F8122-5A47-E74A-9283-BBFF69AA8FE2}" type="presParOf" srcId="{B866341F-4557-4C2A-AF67-455851DB8A89}" destId="{AB69AD0F-3CDD-486C-A3F0-A09A9D62B3F0}" srcOrd="1" destOrd="0" presId="urn:microsoft.com/office/officeart/2005/8/layout/orgChart1"/>
    <dgm:cxn modelId="{5D438243-1683-9243-850B-57AB4A729D4A}" type="presParOf" srcId="{AB69AD0F-3CDD-486C-A3F0-A09A9D62B3F0}" destId="{5B219539-74F0-4776-A449-94923C5F2C62}" srcOrd="0" destOrd="0" presId="urn:microsoft.com/office/officeart/2005/8/layout/orgChart1"/>
    <dgm:cxn modelId="{C38F19C6-42A9-7247-B91C-D8B894DDB8DA}" type="presParOf" srcId="{5B219539-74F0-4776-A449-94923C5F2C62}" destId="{3E6F3B8B-8C46-4006-9DE7-8402C0AB68E5}" srcOrd="0" destOrd="0" presId="urn:microsoft.com/office/officeart/2005/8/layout/orgChart1"/>
    <dgm:cxn modelId="{4E1EED38-7F2F-2D49-8C0A-7D0499269DB4}" type="presParOf" srcId="{5B219539-74F0-4776-A449-94923C5F2C62}" destId="{435B9CAD-0091-46A2-96ED-64C20D45A4ED}" srcOrd="1" destOrd="0" presId="urn:microsoft.com/office/officeart/2005/8/layout/orgChart1"/>
    <dgm:cxn modelId="{54844D66-7E1E-034F-9CA5-96560F56B663}" type="presParOf" srcId="{AB69AD0F-3CDD-486C-A3F0-A09A9D62B3F0}" destId="{AB6C8F9B-DA2D-4D3C-8FAC-4D0BAC038CB3}" srcOrd="1" destOrd="0" presId="urn:microsoft.com/office/officeart/2005/8/layout/orgChart1"/>
    <dgm:cxn modelId="{78E0E41C-7A57-DE47-9931-6CEB57180814}" type="presParOf" srcId="{AB69AD0F-3CDD-486C-A3F0-A09A9D62B3F0}" destId="{D67093C9-77EC-4309-A039-9487652EB6BC}" srcOrd="2" destOrd="0" presId="urn:microsoft.com/office/officeart/2005/8/layout/orgChart1"/>
    <dgm:cxn modelId="{539C1C7E-DCDA-394F-8F17-FCCBFE526CEE}" type="presParOf" srcId="{B866341F-4557-4C2A-AF67-455851DB8A89}" destId="{53DAF94D-E24E-4C7C-9270-5E98215BF5ED}" srcOrd="2" destOrd="0" presId="urn:microsoft.com/office/officeart/2005/8/layout/orgChart1"/>
    <dgm:cxn modelId="{1562D766-AFAC-0F41-9396-5B1A95A643F8}" type="presParOf" srcId="{B866341F-4557-4C2A-AF67-455851DB8A89}" destId="{1824B2A0-F18C-468C-A9C0-733E989EB2ED}" srcOrd="3" destOrd="0" presId="urn:microsoft.com/office/officeart/2005/8/layout/orgChart1"/>
    <dgm:cxn modelId="{C38D3C3A-A1A0-4E44-A627-EB4DA7093C6C}" type="presParOf" srcId="{1824B2A0-F18C-468C-A9C0-733E989EB2ED}" destId="{774EBE23-9B76-48CE-9198-CAD8350961AB}" srcOrd="0" destOrd="0" presId="urn:microsoft.com/office/officeart/2005/8/layout/orgChart1"/>
    <dgm:cxn modelId="{24E63042-815F-4149-B29D-B5271FB9781F}" type="presParOf" srcId="{774EBE23-9B76-48CE-9198-CAD8350961AB}" destId="{4F077CEC-39AC-47E9-9D6C-7C16BB0FBEF9}" srcOrd="0" destOrd="0" presId="urn:microsoft.com/office/officeart/2005/8/layout/orgChart1"/>
    <dgm:cxn modelId="{9D8082E3-1881-6F44-B05E-230D8C59AE40}" type="presParOf" srcId="{774EBE23-9B76-48CE-9198-CAD8350961AB}" destId="{1A86CC5E-C331-46A4-BB14-64357BBABA6C}" srcOrd="1" destOrd="0" presId="urn:microsoft.com/office/officeart/2005/8/layout/orgChart1"/>
    <dgm:cxn modelId="{7CB83D05-8DED-A440-A058-328883D9A2A9}" type="presParOf" srcId="{1824B2A0-F18C-468C-A9C0-733E989EB2ED}" destId="{D9D51211-D55C-4EFF-8C55-229199CF67CA}" srcOrd="1" destOrd="0" presId="urn:microsoft.com/office/officeart/2005/8/layout/orgChart1"/>
    <dgm:cxn modelId="{7DD4224B-3AD0-F84B-93A7-52E202B3774D}" type="presParOf" srcId="{1824B2A0-F18C-468C-A9C0-733E989EB2ED}" destId="{3E18E0E3-A57B-47E9-92BC-055329A9D1DD}" srcOrd="2" destOrd="0" presId="urn:microsoft.com/office/officeart/2005/8/layout/orgChart1"/>
    <dgm:cxn modelId="{1CA927C7-FA48-C646-906E-9CEF872684C4}" type="presParOf" srcId="{B866341F-4557-4C2A-AF67-455851DB8A89}" destId="{9C72EFE2-9A4A-4BCD-9D13-79CB803A1632}" srcOrd="4" destOrd="0" presId="urn:microsoft.com/office/officeart/2005/8/layout/orgChart1"/>
    <dgm:cxn modelId="{FFF75717-8F0A-734F-A421-7B9110BD276E}" type="presParOf" srcId="{B866341F-4557-4C2A-AF67-455851DB8A89}" destId="{8D7037FF-3B9D-486F-AC26-7FACA0F8EF01}" srcOrd="5" destOrd="0" presId="urn:microsoft.com/office/officeart/2005/8/layout/orgChart1"/>
    <dgm:cxn modelId="{87AE52D4-DDE4-7443-8A70-BDC0D02AAD49}" type="presParOf" srcId="{8D7037FF-3B9D-486F-AC26-7FACA0F8EF01}" destId="{BBD1A841-E451-4E92-9BAC-F83383A485A1}" srcOrd="0" destOrd="0" presId="urn:microsoft.com/office/officeart/2005/8/layout/orgChart1"/>
    <dgm:cxn modelId="{189781C6-599E-B445-9AE6-C87C86FF1DEF}" type="presParOf" srcId="{BBD1A841-E451-4E92-9BAC-F83383A485A1}" destId="{68B8D57F-D357-48F0-82CB-C0674916C36A}" srcOrd="0" destOrd="0" presId="urn:microsoft.com/office/officeart/2005/8/layout/orgChart1"/>
    <dgm:cxn modelId="{C34BC361-5C54-7A42-85C0-9F21C8DE0CD6}" type="presParOf" srcId="{BBD1A841-E451-4E92-9BAC-F83383A485A1}" destId="{48E5DD33-122D-429E-B53D-73FDFCE159BA}" srcOrd="1" destOrd="0" presId="urn:microsoft.com/office/officeart/2005/8/layout/orgChart1"/>
    <dgm:cxn modelId="{3495319F-B0E0-4243-8158-4719F7904C00}" type="presParOf" srcId="{8D7037FF-3B9D-486F-AC26-7FACA0F8EF01}" destId="{71531073-F64A-4EE3-917B-E68DB3CF32AD}" srcOrd="1" destOrd="0" presId="urn:microsoft.com/office/officeart/2005/8/layout/orgChart1"/>
    <dgm:cxn modelId="{553C037C-A6F1-D148-A00B-67F3ACC36D90}" type="presParOf" srcId="{8D7037FF-3B9D-486F-AC26-7FACA0F8EF01}" destId="{E6508C82-64E5-4B8D-ADCD-6856453069FC}" srcOrd="2" destOrd="0" presId="urn:microsoft.com/office/officeart/2005/8/layout/orgChart1"/>
    <dgm:cxn modelId="{47050207-99BA-0442-B5BD-67E32C889EDD}" type="presParOf" srcId="{B866341F-4557-4C2A-AF67-455851DB8A89}" destId="{1CC49F14-8DDF-4AF4-8483-8D82216D94D5}" srcOrd="6" destOrd="0" presId="urn:microsoft.com/office/officeart/2005/8/layout/orgChart1"/>
    <dgm:cxn modelId="{458F2B98-6871-D947-993E-D75FA1EACF9A}" type="presParOf" srcId="{B866341F-4557-4C2A-AF67-455851DB8A89}" destId="{B5C246DE-7246-4B71-A02E-20975ED79C0B}" srcOrd="7" destOrd="0" presId="urn:microsoft.com/office/officeart/2005/8/layout/orgChart1"/>
    <dgm:cxn modelId="{E3D7F617-C921-DB4E-BEE1-4EB7380EEA1B}" type="presParOf" srcId="{B5C246DE-7246-4B71-A02E-20975ED79C0B}" destId="{39689CA0-42C2-4345-BEA2-E198C6911A6A}" srcOrd="0" destOrd="0" presId="urn:microsoft.com/office/officeart/2005/8/layout/orgChart1"/>
    <dgm:cxn modelId="{A6C523D5-62B0-9044-AC3B-07695A7AA834}" type="presParOf" srcId="{39689CA0-42C2-4345-BEA2-E198C6911A6A}" destId="{7159834F-54BD-4FE3-9F13-864065939DB4}" srcOrd="0" destOrd="0" presId="urn:microsoft.com/office/officeart/2005/8/layout/orgChart1"/>
    <dgm:cxn modelId="{2977658A-A13F-1E4A-80DE-D8FCE5C90278}" type="presParOf" srcId="{39689CA0-42C2-4345-BEA2-E198C6911A6A}" destId="{CEA87F6F-A460-47DE-A891-08189F634CF7}" srcOrd="1" destOrd="0" presId="urn:microsoft.com/office/officeart/2005/8/layout/orgChart1"/>
    <dgm:cxn modelId="{4329E34C-2284-B042-A07C-40F6DD0C3DAB}" type="presParOf" srcId="{B5C246DE-7246-4B71-A02E-20975ED79C0B}" destId="{B7E0E2B0-5B1E-4203-98D7-82275EC4BE37}" srcOrd="1" destOrd="0" presId="urn:microsoft.com/office/officeart/2005/8/layout/orgChart1"/>
    <dgm:cxn modelId="{6A39EDC8-DE91-0943-B661-0F8D1FD25555}" type="presParOf" srcId="{B5C246DE-7246-4B71-A02E-20975ED79C0B}" destId="{68B3097E-E1F2-47FE-878D-ED096CCB176D}" srcOrd="2" destOrd="0" presId="urn:microsoft.com/office/officeart/2005/8/layout/orgChart1"/>
    <dgm:cxn modelId="{E06BCA8F-D0B7-5C47-9FD2-23B120E26BBF}" type="presParOf" srcId="{62B8C57D-9A27-4B71-910B-AF0AC8BFA867}" destId="{5F469026-0E4F-4D85-ACCD-D0E6BF2176BA}" srcOrd="2" destOrd="0" presId="urn:microsoft.com/office/officeart/2005/8/layout/orgChar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002C00-B0FC-4A87-AE61-6A4E03ACE2DD}">
      <dsp:nvSpPr>
        <dsp:cNvPr id="0" name=""/>
        <dsp:cNvSpPr/>
      </dsp:nvSpPr>
      <dsp:spPr>
        <a:xfrm>
          <a:off x="71466" y="728269"/>
          <a:ext cx="7985067" cy="1162505"/>
        </a:xfrm>
        <a:prstGeom prst="rightArrow">
          <a:avLst>
            <a:gd name="adj1" fmla="val 50000"/>
            <a:gd name="adj2" fmla="val 50000"/>
          </a:avLst>
        </a:prstGeom>
        <a:solidFill>
          <a:schemeClr val="lt1"/>
        </a:solidFill>
        <a:ln w="1905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106680" tIns="106680" rIns="254000" bIns="184548" numCol="1" spcCol="1270" anchor="ctr" anchorCtr="0">
          <a:noAutofit/>
        </a:bodyPr>
        <a:lstStyle/>
        <a:p>
          <a:pPr lvl="0" algn="l" defTabSz="1244600">
            <a:lnSpc>
              <a:spcPct val="90000"/>
            </a:lnSpc>
            <a:spcBef>
              <a:spcPct val="0"/>
            </a:spcBef>
            <a:spcAft>
              <a:spcPct val="35000"/>
            </a:spcAft>
          </a:pPr>
          <a:r>
            <a:rPr lang="en-US" sz="2800" b="0" i="0" kern="1200" dirty="0">
              <a:solidFill>
                <a:srgbClr val="0070C0"/>
              </a:solidFill>
              <a:latin typeface="Times New Roman" panose="02020603050405020304" pitchFamily="18" charset="0"/>
              <a:cs typeface="Times New Roman" panose="02020603050405020304" pitchFamily="18" charset="0"/>
            </a:rPr>
            <a:t>Gas phase chemistry</a:t>
          </a:r>
        </a:p>
      </dsp:txBody>
      <dsp:txXfrm>
        <a:off x="71466" y="1018895"/>
        <a:ext cx="7694441" cy="581253"/>
      </dsp:txXfrm>
    </dsp:sp>
    <dsp:sp modelId="{5CE72265-ADC1-4530-9AFC-07993EF77092}">
      <dsp:nvSpPr>
        <dsp:cNvPr id="0" name=""/>
        <dsp:cNvSpPr/>
      </dsp:nvSpPr>
      <dsp:spPr>
        <a:xfrm>
          <a:off x="83282" y="1604511"/>
          <a:ext cx="1840558" cy="393674"/>
        </a:xfrm>
        <a:prstGeom prst="rect">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b="0" i="0" kern="1200" dirty="0">
              <a:solidFill>
                <a:schemeClr val="accent2"/>
              </a:solidFill>
              <a:latin typeface="Times New Roman" panose="02020603050405020304" pitchFamily="18" charset="0"/>
              <a:cs typeface="Times New Roman" panose="02020603050405020304" pitchFamily="18" charset="0"/>
            </a:rPr>
            <a:t>Chlorine</a:t>
          </a:r>
          <a:r>
            <a:rPr lang="en-US" sz="1600" b="0" i="0" kern="1200" dirty="0">
              <a:latin typeface="Times New Roman" panose="02020603050405020304" pitchFamily="18" charset="0"/>
              <a:cs typeface="Times New Roman" panose="02020603050405020304" pitchFamily="18" charset="0"/>
            </a:rPr>
            <a:t> chemistry</a:t>
          </a:r>
        </a:p>
      </dsp:txBody>
      <dsp:txXfrm>
        <a:off x="83282" y="1604511"/>
        <a:ext cx="1840558" cy="393674"/>
      </dsp:txXfrm>
    </dsp:sp>
    <dsp:sp modelId="{77E5A45F-234B-438C-AF21-3ABB97DA96B0}">
      <dsp:nvSpPr>
        <dsp:cNvPr id="0" name=""/>
        <dsp:cNvSpPr/>
      </dsp:nvSpPr>
      <dsp:spPr>
        <a:xfrm>
          <a:off x="1912024" y="1301460"/>
          <a:ext cx="6144509" cy="1162505"/>
        </a:xfrm>
        <a:prstGeom prst="rightArrow">
          <a:avLst>
            <a:gd name="adj1" fmla="val 50000"/>
            <a:gd name="adj2" fmla="val 50000"/>
          </a:avLst>
        </a:prstGeom>
        <a:solidFill>
          <a:schemeClr val="lt1"/>
        </a:solidFill>
        <a:ln w="1905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106680" tIns="106680" rIns="254000" bIns="184548" numCol="1" spcCol="1270" anchor="ctr" anchorCtr="0">
          <a:noAutofit/>
        </a:bodyPr>
        <a:lstStyle/>
        <a:p>
          <a:pPr lvl="0" algn="l" defTabSz="1244600">
            <a:lnSpc>
              <a:spcPct val="90000"/>
            </a:lnSpc>
            <a:spcBef>
              <a:spcPct val="0"/>
            </a:spcBef>
            <a:spcAft>
              <a:spcPct val="35000"/>
            </a:spcAft>
          </a:pPr>
          <a:r>
            <a:rPr lang="en-US" sz="2800" b="0" i="0" kern="1200" dirty="0">
              <a:solidFill>
                <a:srgbClr val="0070C0"/>
              </a:solidFill>
              <a:latin typeface="Times New Roman" panose="02020603050405020304" pitchFamily="18" charset="0"/>
              <a:cs typeface="Times New Roman" panose="02020603050405020304" pitchFamily="18" charset="0"/>
            </a:rPr>
            <a:t>Aerosol phase chemistry</a:t>
          </a:r>
        </a:p>
      </dsp:txBody>
      <dsp:txXfrm>
        <a:off x="1912024" y="1592086"/>
        <a:ext cx="5853883" cy="581253"/>
      </dsp:txXfrm>
    </dsp:sp>
    <dsp:sp modelId="{E2801237-CE73-40FE-869F-764A04A2989B}">
      <dsp:nvSpPr>
        <dsp:cNvPr id="0" name=""/>
        <dsp:cNvSpPr/>
      </dsp:nvSpPr>
      <dsp:spPr>
        <a:xfrm>
          <a:off x="1908564" y="2194020"/>
          <a:ext cx="1840558" cy="1428005"/>
        </a:xfrm>
        <a:prstGeom prst="rect">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just" defTabSz="711200">
            <a:lnSpc>
              <a:spcPct val="90000"/>
            </a:lnSpc>
            <a:spcBef>
              <a:spcPct val="0"/>
            </a:spcBef>
            <a:spcAft>
              <a:spcPct val="35000"/>
            </a:spcAft>
          </a:pPr>
          <a:r>
            <a:rPr lang="en-US" sz="1600" b="0" i="0" kern="1200" dirty="0">
              <a:latin typeface="Times New Roman" panose="02020603050405020304" pitchFamily="18" charset="0"/>
              <a:cs typeface="Times New Roman" panose="02020603050405020304" pitchFamily="18" charset="0"/>
            </a:rPr>
            <a:t>Heterogeneous uptake of N</a:t>
          </a:r>
          <a:r>
            <a:rPr lang="en-US" sz="1600" b="0" i="0" kern="1200" baseline="-25000" dirty="0">
              <a:latin typeface="Times New Roman" panose="02020603050405020304" pitchFamily="18" charset="0"/>
              <a:cs typeface="Times New Roman" panose="02020603050405020304" pitchFamily="18" charset="0"/>
            </a:rPr>
            <a:t>2</a:t>
          </a:r>
          <a:r>
            <a:rPr lang="en-US" sz="1600" b="0" i="0" kern="1200" dirty="0">
              <a:latin typeface="Times New Roman" panose="02020603050405020304" pitchFamily="18" charset="0"/>
              <a:cs typeface="Times New Roman" panose="02020603050405020304" pitchFamily="18" charset="0"/>
            </a:rPr>
            <a:t>O</a:t>
          </a:r>
          <a:r>
            <a:rPr lang="en-US" sz="1600" b="0" i="0" kern="1200" baseline="-25000" dirty="0">
              <a:latin typeface="Times New Roman" panose="02020603050405020304" pitchFamily="18" charset="0"/>
              <a:cs typeface="Times New Roman" panose="02020603050405020304" pitchFamily="18" charset="0"/>
            </a:rPr>
            <a:t>5</a:t>
          </a:r>
          <a:r>
            <a:rPr lang="en-US" sz="1600" b="0" i="0" kern="1200" dirty="0">
              <a:latin typeface="Times New Roman" panose="02020603050405020304" pitchFamily="18" charset="0"/>
              <a:cs typeface="Times New Roman" panose="02020603050405020304" pitchFamily="18" charset="0"/>
            </a:rPr>
            <a:t> and NO</a:t>
          </a:r>
          <a:r>
            <a:rPr lang="en-US" sz="1600" b="0" i="0" kern="1200" baseline="-25000" dirty="0">
              <a:latin typeface="Times New Roman" panose="02020603050405020304" pitchFamily="18" charset="0"/>
              <a:cs typeface="Times New Roman" panose="02020603050405020304" pitchFamily="18" charset="0"/>
            </a:rPr>
            <a:t>2</a:t>
          </a:r>
          <a:r>
            <a:rPr lang="en-US" sz="1600" b="0" i="0" kern="1200" dirty="0">
              <a:latin typeface="Times New Roman" panose="02020603050405020304" pitchFamily="18" charset="0"/>
              <a:cs typeface="Times New Roman" panose="02020603050405020304" pitchFamily="18" charset="0"/>
            </a:rPr>
            <a:t> on aerosol and/or land surface to produce ClNO</a:t>
          </a:r>
          <a:r>
            <a:rPr lang="en-US" sz="1600" b="0" i="0" kern="1200" baseline="-25000" dirty="0">
              <a:latin typeface="Times New Roman" panose="02020603050405020304" pitchFamily="18" charset="0"/>
              <a:cs typeface="Times New Roman" panose="02020603050405020304" pitchFamily="18" charset="0"/>
            </a:rPr>
            <a:t>2</a:t>
          </a:r>
          <a:r>
            <a:rPr lang="en-US" sz="1600" b="0" i="0" kern="1200" dirty="0">
              <a:latin typeface="Times New Roman" panose="02020603050405020304" pitchFamily="18" charset="0"/>
              <a:cs typeface="Times New Roman" panose="02020603050405020304" pitchFamily="18" charset="0"/>
            </a:rPr>
            <a:t> and </a:t>
          </a:r>
          <a:r>
            <a:rPr lang="en-US" sz="1600" b="0" i="0" kern="1200" dirty="0">
              <a:solidFill>
                <a:schemeClr val="accent2"/>
              </a:solidFill>
              <a:latin typeface="Times New Roman" panose="02020603050405020304" pitchFamily="18" charset="0"/>
              <a:cs typeface="Times New Roman" panose="02020603050405020304" pitchFamily="18" charset="0"/>
            </a:rPr>
            <a:t>HONO</a:t>
          </a:r>
        </a:p>
      </dsp:txBody>
      <dsp:txXfrm>
        <a:off x="1908564" y="2194020"/>
        <a:ext cx="1840558" cy="1428005"/>
      </dsp:txXfrm>
    </dsp:sp>
    <dsp:sp modelId="{99570A5F-8F9D-4747-A30D-CC47D7322BAF}">
      <dsp:nvSpPr>
        <dsp:cNvPr id="0" name=""/>
        <dsp:cNvSpPr/>
      </dsp:nvSpPr>
      <dsp:spPr>
        <a:xfrm>
          <a:off x="3765838" y="1892844"/>
          <a:ext cx="4303951" cy="1162505"/>
        </a:xfrm>
        <a:prstGeom prst="rightArrow">
          <a:avLst>
            <a:gd name="adj1" fmla="val 50000"/>
            <a:gd name="adj2" fmla="val 50000"/>
          </a:avLst>
        </a:prstGeom>
        <a:solidFill>
          <a:schemeClr val="lt1"/>
        </a:solidFill>
        <a:ln w="1905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106680" tIns="106680" rIns="254000" bIns="184548" numCol="1" spcCol="1270" anchor="ctr" anchorCtr="0">
          <a:noAutofit/>
        </a:bodyPr>
        <a:lstStyle/>
        <a:p>
          <a:pPr lvl="0" algn="l" defTabSz="1244600">
            <a:lnSpc>
              <a:spcPct val="90000"/>
            </a:lnSpc>
            <a:spcBef>
              <a:spcPct val="0"/>
            </a:spcBef>
            <a:spcAft>
              <a:spcPct val="35000"/>
            </a:spcAft>
          </a:pPr>
          <a:r>
            <a:rPr lang="en-US" sz="2800" b="0" i="0" kern="1200" dirty="0">
              <a:solidFill>
                <a:srgbClr val="0070C0"/>
              </a:solidFill>
              <a:latin typeface="Times New Roman" panose="02020603050405020304" pitchFamily="18" charset="0"/>
              <a:cs typeface="Times New Roman" panose="02020603050405020304" pitchFamily="18" charset="0"/>
            </a:rPr>
            <a:t>Photolysis</a:t>
          </a:r>
        </a:p>
      </dsp:txBody>
      <dsp:txXfrm>
        <a:off x="3765838" y="2183470"/>
        <a:ext cx="4013325" cy="581253"/>
      </dsp:txXfrm>
    </dsp:sp>
    <dsp:sp modelId="{1EC6891F-73A0-40A6-A8D0-B3BAAFEBCD9E}">
      <dsp:nvSpPr>
        <dsp:cNvPr id="0" name=""/>
        <dsp:cNvSpPr/>
      </dsp:nvSpPr>
      <dsp:spPr>
        <a:xfrm>
          <a:off x="3764398" y="2779861"/>
          <a:ext cx="1840558" cy="430947"/>
        </a:xfrm>
        <a:prstGeom prst="rect">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b="0" i="0" kern="1200" dirty="0">
              <a:solidFill>
                <a:schemeClr val="accent2"/>
              </a:solidFill>
              <a:latin typeface="Times New Roman" panose="02020603050405020304" pitchFamily="18" charset="0"/>
              <a:cs typeface="Times New Roman" panose="02020603050405020304" pitchFamily="18" charset="0"/>
            </a:rPr>
            <a:t>Chlorine</a:t>
          </a:r>
          <a:r>
            <a:rPr lang="en-US" sz="1600" b="0" i="0" kern="1200" dirty="0">
              <a:latin typeface="Times New Roman" panose="02020603050405020304" pitchFamily="18" charset="0"/>
              <a:cs typeface="Times New Roman" panose="02020603050405020304" pitchFamily="18" charset="0"/>
            </a:rPr>
            <a:t> species</a:t>
          </a:r>
        </a:p>
      </dsp:txBody>
      <dsp:txXfrm>
        <a:off x="3764398" y="2779861"/>
        <a:ext cx="1840558" cy="430947"/>
      </dsp:txXfrm>
    </dsp:sp>
    <dsp:sp modelId="{2858F4D3-5FBA-49CD-859D-5CD692393635}">
      <dsp:nvSpPr>
        <dsp:cNvPr id="0" name=""/>
        <dsp:cNvSpPr/>
      </dsp:nvSpPr>
      <dsp:spPr>
        <a:xfrm>
          <a:off x="5606393" y="2478068"/>
          <a:ext cx="2463393" cy="1162505"/>
        </a:xfrm>
        <a:prstGeom prst="rightArrow">
          <a:avLst>
            <a:gd name="adj1" fmla="val 50000"/>
            <a:gd name="adj2" fmla="val 50000"/>
          </a:avLst>
        </a:prstGeom>
        <a:solidFill>
          <a:schemeClr val="lt1"/>
        </a:solidFill>
        <a:ln w="1905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106680" tIns="106680" rIns="254000" bIns="184548" numCol="1" spcCol="1270" anchor="ctr" anchorCtr="0">
          <a:noAutofit/>
        </a:bodyPr>
        <a:lstStyle/>
        <a:p>
          <a:pPr lvl="0" algn="l" defTabSz="1244600">
            <a:lnSpc>
              <a:spcPct val="90000"/>
            </a:lnSpc>
            <a:spcBef>
              <a:spcPct val="0"/>
            </a:spcBef>
            <a:spcAft>
              <a:spcPct val="35000"/>
            </a:spcAft>
          </a:pPr>
          <a:r>
            <a:rPr lang="en-US" sz="2800" b="0" i="0" kern="1200" dirty="0">
              <a:solidFill>
                <a:srgbClr val="0070C0"/>
              </a:solidFill>
              <a:latin typeface="Times New Roman" panose="02020603050405020304" pitchFamily="18" charset="0"/>
              <a:cs typeface="Times New Roman" panose="02020603050405020304" pitchFamily="18" charset="0"/>
            </a:rPr>
            <a:t>Emission</a:t>
          </a:r>
        </a:p>
      </dsp:txBody>
      <dsp:txXfrm>
        <a:off x="5606393" y="2768694"/>
        <a:ext cx="2172767" cy="581253"/>
      </dsp:txXfrm>
    </dsp:sp>
    <dsp:sp modelId="{E7A954D2-6A56-4F22-BB44-84BD59A21DEE}">
      <dsp:nvSpPr>
        <dsp:cNvPr id="0" name=""/>
        <dsp:cNvSpPr/>
      </dsp:nvSpPr>
      <dsp:spPr>
        <a:xfrm>
          <a:off x="5624919" y="3351499"/>
          <a:ext cx="1857326" cy="819815"/>
        </a:xfrm>
        <a:prstGeom prst="rect">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n-US" sz="1600" b="0" i="0" kern="1200" dirty="0">
              <a:solidFill>
                <a:schemeClr val="accent2"/>
              </a:solidFill>
              <a:latin typeface="Times New Roman" panose="02020603050405020304" pitchFamily="18" charset="0"/>
              <a:cs typeface="Times New Roman" panose="02020603050405020304" pitchFamily="18" charset="0"/>
            </a:rPr>
            <a:t>HONO</a:t>
          </a:r>
          <a:r>
            <a:rPr lang="en-US" sz="1600" b="0" i="0" kern="1200" dirty="0">
              <a:latin typeface="Times New Roman" panose="02020603050405020304" pitchFamily="18" charset="0"/>
              <a:cs typeface="Times New Roman" panose="02020603050405020304" pitchFamily="18" charset="0"/>
            </a:rPr>
            <a:t> emission from soil and traffic</a:t>
          </a:r>
        </a:p>
      </dsp:txBody>
      <dsp:txXfrm>
        <a:off x="5624919" y="3351499"/>
        <a:ext cx="1857326" cy="8198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2CB803-549B-494C-8FCD-305E9F4A2F59}">
      <dsp:nvSpPr>
        <dsp:cNvPr id="0" name=""/>
        <dsp:cNvSpPr/>
      </dsp:nvSpPr>
      <dsp:spPr>
        <a:xfrm>
          <a:off x="2354" y="0"/>
          <a:ext cx="1370634" cy="188640"/>
        </a:xfrm>
        <a:prstGeom prst="chevron">
          <a:avLst/>
        </a:prstGeom>
        <a:solidFill>
          <a:schemeClr val="accent1">
            <a:alpha val="5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altLang="zh-CN" sz="1100" kern="1200" dirty="0" smtClean="0">
              <a:solidFill>
                <a:schemeClr val="bg1"/>
              </a:solidFill>
            </a:rPr>
            <a:t>1. Introduction</a:t>
          </a:r>
          <a:endParaRPr lang="zh-CN" altLang="en-US" sz="1100" kern="1200" dirty="0">
            <a:solidFill>
              <a:schemeClr val="bg1"/>
            </a:solidFill>
          </a:endParaRPr>
        </a:p>
      </dsp:txBody>
      <dsp:txXfrm>
        <a:off x="96674" y="0"/>
        <a:ext cx="1181994" cy="188640"/>
      </dsp:txXfrm>
    </dsp:sp>
    <dsp:sp modelId="{5CF6DDA7-DA97-4D7C-A6D8-BEA4D249D8D2}">
      <dsp:nvSpPr>
        <dsp:cNvPr id="0" name=""/>
        <dsp:cNvSpPr/>
      </dsp:nvSpPr>
      <dsp:spPr>
        <a:xfrm>
          <a:off x="1235925" y="0"/>
          <a:ext cx="1370634" cy="188640"/>
        </a:xfrm>
        <a:prstGeom prst="chevron">
          <a:avLst/>
        </a:prstGeom>
        <a:solidFill>
          <a:schemeClr val="accent1">
            <a:alpha val="5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altLang="zh-CN" sz="1100" kern="1200" dirty="0" smtClean="0"/>
            <a:t>2. Methodology</a:t>
          </a:r>
          <a:endParaRPr lang="zh-CN" altLang="en-US" sz="1100" kern="1200" dirty="0"/>
        </a:p>
      </dsp:txBody>
      <dsp:txXfrm>
        <a:off x="1330245" y="0"/>
        <a:ext cx="1181994" cy="188640"/>
      </dsp:txXfrm>
    </dsp:sp>
    <dsp:sp modelId="{829F8ED6-1F7F-4329-BF99-58FAB0E49745}">
      <dsp:nvSpPr>
        <dsp:cNvPr id="0" name=""/>
        <dsp:cNvSpPr/>
      </dsp:nvSpPr>
      <dsp:spPr>
        <a:xfrm>
          <a:off x="2514258" y="0"/>
          <a:ext cx="1370634" cy="188640"/>
        </a:xfrm>
        <a:prstGeom prst="chevron">
          <a:avLst/>
        </a:prstGeom>
        <a:solidFill>
          <a:schemeClr val="accent1">
            <a:alpha val="5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altLang="zh-CN" sz="1100" kern="1200" dirty="0" smtClean="0"/>
            <a:t>3.  Results</a:t>
          </a:r>
          <a:endParaRPr lang="zh-CN" altLang="en-US" sz="1100" kern="1200" dirty="0"/>
        </a:p>
      </dsp:txBody>
      <dsp:txXfrm>
        <a:off x="2608578" y="0"/>
        <a:ext cx="1181994" cy="188640"/>
      </dsp:txXfrm>
    </dsp:sp>
    <dsp:sp modelId="{E69622FB-48EA-4F5C-92FA-979CF022795A}">
      <dsp:nvSpPr>
        <dsp:cNvPr id="0" name=""/>
        <dsp:cNvSpPr/>
      </dsp:nvSpPr>
      <dsp:spPr>
        <a:xfrm>
          <a:off x="3703067" y="0"/>
          <a:ext cx="1370634" cy="188640"/>
        </a:xfrm>
        <a:prstGeom prst="chevron">
          <a:avLst/>
        </a:prstGeom>
        <a:solidFill>
          <a:srgbClr val="C00000">
            <a:alpha val="78000"/>
          </a:srgb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altLang="zh-CN" sz="1100" kern="1200" dirty="0" smtClean="0"/>
            <a:t>4. Summary</a:t>
          </a:r>
          <a:endParaRPr lang="zh-CN" altLang="en-US" sz="1100" kern="1200" dirty="0"/>
        </a:p>
      </dsp:txBody>
      <dsp:txXfrm>
        <a:off x="3797387" y="0"/>
        <a:ext cx="1181994" cy="1886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DAF94D-E24E-4C7C-9270-5E98215BF5ED}">
      <dsp:nvSpPr>
        <dsp:cNvPr id="0" name=""/>
        <dsp:cNvSpPr/>
      </dsp:nvSpPr>
      <dsp:spPr>
        <a:xfrm>
          <a:off x="2073913" y="854071"/>
          <a:ext cx="1624301" cy="187935"/>
        </a:xfrm>
        <a:custGeom>
          <a:avLst/>
          <a:gdLst/>
          <a:ahLst/>
          <a:cxnLst/>
          <a:rect l="0" t="0" r="0" b="0"/>
          <a:pathLst>
            <a:path>
              <a:moveTo>
                <a:pt x="0" y="0"/>
              </a:moveTo>
              <a:lnTo>
                <a:pt x="0" y="93967"/>
              </a:lnTo>
              <a:lnTo>
                <a:pt x="1624301" y="93967"/>
              </a:lnTo>
              <a:lnTo>
                <a:pt x="1624301" y="187935"/>
              </a:lnTo>
            </a:path>
          </a:pathLst>
        </a:custGeom>
        <a:noFill/>
        <a:ln w="1905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A635EF2-8FAF-40AD-A0ED-ECCACD2100C9}">
      <dsp:nvSpPr>
        <dsp:cNvPr id="0" name=""/>
        <dsp:cNvSpPr/>
      </dsp:nvSpPr>
      <dsp:spPr>
        <a:xfrm>
          <a:off x="2073913" y="854071"/>
          <a:ext cx="541433" cy="187935"/>
        </a:xfrm>
        <a:custGeom>
          <a:avLst/>
          <a:gdLst/>
          <a:ahLst/>
          <a:cxnLst/>
          <a:rect l="0" t="0" r="0" b="0"/>
          <a:pathLst>
            <a:path>
              <a:moveTo>
                <a:pt x="0" y="0"/>
              </a:moveTo>
              <a:lnTo>
                <a:pt x="0" y="93967"/>
              </a:lnTo>
              <a:lnTo>
                <a:pt x="541433" y="93967"/>
              </a:lnTo>
              <a:lnTo>
                <a:pt x="541433" y="187935"/>
              </a:lnTo>
            </a:path>
          </a:pathLst>
        </a:custGeom>
        <a:noFill/>
        <a:ln w="1905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387923E-FA55-47EB-B266-B36FECB9FCFC}">
      <dsp:nvSpPr>
        <dsp:cNvPr id="0" name=""/>
        <dsp:cNvSpPr/>
      </dsp:nvSpPr>
      <dsp:spPr>
        <a:xfrm>
          <a:off x="1532479" y="854071"/>
          <a:ext cx="541433" cy="187935"/>
        </a:xfrm>
        <a:custGeom>
          <a:avLst/>
          <a:gdLst/>
          <a:ahLst/>
          <a:cxnLst/>
          <a:rect l="0" t="0" r="0" b="0"/>
          <a:pathLst>
            <a:path>
              <a:moveTo>
                <a:pt x="541433" y="0"/>
              </a:moveTo>
              <a:lnTo>
                <a:pt x="541433" y="93967"/>
              </a:lnTo>
              <a:lnTo>
                <a:pt x="0" y="93967"/>
              </a:lnTo>
              <a:lnTo>
                <a:pt x="0" y="187935"/>
              </a:lnTo>
            </a:path>
          </a:pathLst>
        </a:custGeom>
        <a:noFill/>
        <a:ln w="1905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B5E654-F581-4DE5-8DC1-F58C4DB60182}">
      <dsp:nvSpPr>
        <dsp:cNvPr id="0" name=""/>
        <dsp:cNvSpPr/>
      </dsp:nvSpPr>
      <dsp:spPr>
        <a:xfrm>
          <a:off x="449611" y="854071"/>
          <a:ext cx="1624301" cy="187935"/>
        </a:xfrm>
        <a:custGeom>
          <a:avLst/>
          <a:gdLst/>
          <a:ahLst/>
          <a:cxnLst/>
          <a:rect l="0" t="0" r="0" b="0"/>
          <a:pathLst>
            <a:path>
              <a:moveTo>
                <a:pt x="1624301" y="0"/>
              </a:moveTo>
              <a:lnTo>
                <a:pt x="1624301" y="93967"/>
              </a:lnTo>
              <a:lnTo>
                <a:pt x="0" y="93967"/>
              </a:lnTo>
              <a:lnTo>
                <a:pt x="0" y="187935"/>
              </a:lnTo>
            </a:path>
          </a:pathLst>
        </a:custGeom>
        <a:noFill/>
        <a:ln w="1905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5FB7038-7989-4A21-8F8B-82D6F93468C9}">
      <dsp:nvSpPr>
        <dsp:cNvPr id="0" name=""/>
        <dsp:cNvSpPr/>
      </dsp:nvSpPr>
      <dsp:spPr>
        <a:xfrm>
          <a:off x="1432143" y="406605"/>
          <a:ext cx="1283538" cy="447465"/>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altLang="zh-CN" sz="1100" b="1" kern="1200" dirty="0" smtClean="0">
              <a:solidFill>
                <a:srgbClr val="FF0000"/>
              </a:solidFill>
              <a:latin typeface="Times New Roman" panose="02020603050405020304" pitchFamily="18" charset="0"/>
              <a:cs typeface="Times New Roman" panose="02020603050405020304" pitchFamily="18" charset="0"/>
            </a:rPr>
            <a:t>HONO chemistry</a:t>
          </a:r>
          <a:endParaRPr lang="zh-CN" altLang="en-US" sz="1100" b="1" kern="1200" dirty="0">
            <a:solidFill>
              <a:srgbClr val="FF0000"/>
            </a:solidFill>
            <a:latin typeface="Times New Roman" panose="02020603050405020304" pitchFamily="18" charset="0"/>
            <a:cs typeface="Times New Roman" panose="02020603050405020304" pitchFamily="18" charset="0"/>
          </a:endParaRPr>
        </a:p>
      </dsp:txBody>
      <dsp:txXfrm>
        <a:off x="1432143" y="406605"/>
        <a:ext cx="1283538" cy="447465"/>
      </dsp:txXfrm>
    </dsp:sp>
    <dsp:sp modelId="{3E6F3B8B-8C46-4006-9DE7-8402C0AB68E5}">
      <dsp:nvSpPr>
        <dsp:cNvPr id="0" name=""/>
        <dsp:cNvSpPr/>
      </dsp:nvSpPr>
      <dsp:spPr>
        <a:xfrm>
          <a:off x="2145" y="1042007"/>
          <a:ext cx="894931" cy="447465"/>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altLang="zh-CN" sz="1100" kern="1200" dirty="0" smtClean="0">
              <a:latin typeface="Times New Roman" panose="02020603050405020304" pitchFamily="18" charset="0"/>
              <a:cs typeface="Times New Roman" panose="02020603050405020304" pitchFamily="18" charset="0"/>
            </a:rPr>
            <a:t>HONO emission</a:t>
          </a:r>
          <a:endParaRPr lang="zh-CN" altLang="en-US" sz="1100" kern="1200" dirty="0">
            <a:latin typeface="Times New Roman" panose="02020603050405020304" pitchFamily="18" charset="0"/>
            <a:cs typeface="Times New Roman" panose="02020603050405020304" pitchFamily="18" charset="0"/>
          </a:endParaRPr>
        </a:p>
      </dsp:txBody>
      <dsp:txXfrm>
        <a:off x="2145" y="1042007"/>
        <a:ext cx="894931" cy="447465"/>
      </dsp:txXfrm>
    </dsp:sp>
    <dsp:sp modelId="{09FECD5F-F04B-4530-BF6D-F1B520EC1368}">
      <dsp:nvSpPr>
        <dsp:cNvPr id="0" name=""/>
        <dsp:cNvSpPr/>
      </dsp:nvSpPr>
      <dsp:spPr>
        <a:xfrm>
          <a:off x="1085013" y="1042007"/>
          <a:ext cx="894931" cy="447465"/>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altLang="zh-CN" sz="1100" b="0" kern="12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NO</a:t>
          </a:r>
          <a:r>
            <a:rPr lang="en-US" altLang="zh-CN" sz="1100" b="0" kern="1200" baseline="-250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2</a:t>
          </a:r>
          <a:r>
            <a:rPr lang="en-US" altLang="zh-CN" sz="1100" b="0" kern="12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-heterogeneous</a:t>
          </a:r>
          <a:endParaRPr lang="zh-CN" altLang="en-US" sz="1100" b="0" kern="1200" dirty="0">
            <a:solidFill>
              <a:schemeClr val="tx1"/>
            </a:solidFill>
            <a:latin typeface="Times New Roman" panose="02020603050405020304" pitchFamily="18" charset="0"/>
            <a:cs typeface="Times New Roman" panose="02020603050405020304" pitchFamily="18" charset="0"/>
          </a:endParaRPr>
        </a:p>
      </dsp:txBody>
      <dsp:txXfrm>
        <a:off x="1085013" y="1042007"/>
        <a:ext cx="894931" cy="447465"/>
      </dsp:txXfrm>
    </dsp:sp>
    <dsp:sp modelId="{D5D4997B-509D-4F04-B2F3-7751EEEFBA3B}">
      <dsp:nvSpPr>
        <dsp:cNvPr id="0" name=""/>
        <dsp:cNvSpPr/>
      </dsp:nvSpPr>
      <dsp:spPr>
        <a:xfrm>
          <a:off x="2167880" y="1042007"/>
          <a:ext cx="894931" cy="447465"/>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altLang="zh-CN" sz="1100" b="0" kern="12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Gas-phase sources</a:t>
          </a:r>
          <a:endParaRPr lang="zh-CN" altLang="en-US" sz="1100" b="0" kern="1200" dirty="0">
            <a:solidFill>
              <a:schemeClr val="tx1"/>
            </a:solidFill>
            <a:latin typeface="Times New Roman" panose="02020603050405020304" pitchFamily="18" charset="0"/>
            <a:cs typeface="Times New Roman" panose="02020603050405020304" pitchFamily="18" charset="0"/>
          </a:endParaRPr>
        </a:p>
      </dsp:txBody>
      <dsp:txXfrm>
        <a:off x="2167880" y="1042007"/>
        <a:ext cx="894931" cy="447465"/>
      </dsp:txXfrm>
    </dsp:sp>
    <dsp:sp modelId="{4F077CEC-39AC-47E9-9D6C-7C16BB0FBEF9}">
      <dsp:nvSpPr>
        <dsp:cNvPr id="0" name=""/>
        <dsp:cNvSpPr/>
      </dsp:nvSpPr>
      <dsp:spPr>
        <a:xfrm>
          <a:off x="3250748" y="1042007"/>
          <a:ext cx="894931" cy="447465"/>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altLang="zh-CN" sz="1100" kern="1200" dirty="0" smtClean="0">
              <a:latin typeface="Times New Roman" panose="02020603050405020304" pitchFamily="18" charset="0"/>
              <a:cs typeface="Times New Roman" panose="02020603050405020304" pitchFamily="18" charset="0"/>
            </a:rPr>
            <a:t>HONO Uptake</a:t>
          </a:r>
          <a:endParaRPr lang="zh-CN" altLang="en-US" sz="1100" kern="1200" dirty="0">
            <a:latin typeface="Times New Roman" panose="02020603050405020304" pitchFamily="18" charset="0"/>
            <a:cs typeface="Times New Roman" panose="02020603050405020304" pitchFamily="18" charset="0"/>
          </a:endParaRPr>
        </a:p>
      </dsp:txBody>
      <dsp:txXfrm>
        <a:off x="3250748" y="1042007"/>
        <a:ext cx="894931" cy="44746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C49F14-8DDF-4AF4-8483-8D82216D94D5}">
      <dsp:nvSpPr>
        <dsp:cNvPr id="0" name=""/>
        <dsp:cNvSpPr/>
      </dsp:nvSpPr>
      <dsp:spPr>
        <a:xfrm>
          <a:off x="2073912" y="854071"/>
          <a:ext cx="1624301" cy="187935"/>
        </a:xfrm>
        <a:custGeom>
          <a:avLst/>
          <a:gdLst/>
          <a:ahLst/>
          <a:cxnLst/>
          <a:rect l="0" t="0" r="0" b="0"/>
          <a:pathLst>
            <a:path>
              <a:moveTo>
                <a:pt x="0" y="0"/>
              </a:moveTo>
              <a:lnTo>
                <a:pt x="0" y="93967"/>
              </a:lnTo>
              <a:lnTo>
                <a:pt x="1624301" y="93967"/>
              </a:lnTo>
              <a:lnTo>
                <a:pt x="1624301" y="187935"/>
              </a:lnTo>
            </a:path>
          </a:pathLst>
        </a:custGeom>
        <a:noFill/>
        <a:ln w="1905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C72EFE2-9A4A-4BCD-9D13-79CB803A1632}">
      <dsp:nvSpPr>
        <dsp:cNvPr id="0" name=""/>
        <dsp:cNvSpPr/>
      </dsp:nvSpPr>
      <dsp:spPr>
        <a:xfrm>
          <a:off x="2073912" y="854071"/>
          <a:ext cx="541433" cy="187935"/>
        </a:xfrm>
        <a:custGeom>
          <a:avLst/>
          <a:gdLst/>
          <a:ahLst/>
          <a:cxnLst/>
          <a:rect l="0" t="0" r="0" b="0"/>
          <a:pathLst>
            <a:path>
              <a:moveTo>
                <a:pt x="0" y="0"/>
              </a:moveTo>
              <a:lnTo>
                <a:pt x="0" y="93967"/>
              </a:lnTo>
              <a:lnTo>
                <a:pt x="541433" y="93967"/>
              </a:lnTo>
              <a:lnTo>
                <a:pt x="541433" y="187935"/>
              </a:lnTo>
            </a:path>
          </a:pathLst>
        </a:custGeom>
        <a:noFill/>
        <a:ln w="1905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DAF94D-E24E-4C7C-9270-5E98215BF5ED}">
      <dsp:nvSpPr>
        <dsp:cNvPr id="0" name=""/>
        <dsp:cNvSpPr/>
      </dsp:nvSpPr>
      <dsp:spPr>
        <a:xfrm>
          <a:off x="1532479" y="854071"/>
          <a:ext cx="541433" cy="187935"/>
        </a:xfrm>
        <a:custGeom>
          <a:avLst/>
          <a:gdLst/>
          <a:ahLst/>
          <a:cxnLst/>
          <a:rect l="0" t="0" r="0" b="0"/>
          <a:pathLst>
            <a:path>
              <a:moveTo>
                <a:pt x="541433" y="0"/>
              </a:moveTo>
              <a:lnTo>
                <a:pt x="541433" y="93967"/>
              </a:lnTo>
              <a:lnTo>
                <a:pt x="0" y="93967"/>
              </a:lnTo>
              <a:lnTo>
                <a:pt x="0" y="187935"/>
              </a:lnTo>
            </a:path>
          </a:pathLst>
        </a:custGeom>
        <a:noFill/>
        <a:ln w="1905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B5E654-F581-4DE5-8DC1-F58C4DB60182}">
      <dsp:nvSpPr>
        <dsp:cNvPr id="0" name=""/>
        <dsp:cNvSpPr/>
      </dsp:nvSpPr>
      <dsp:spPr>
        <a:xfrm>
          <a:off x="449611" y="854071"/>
          <a:ext cx="1624301" cy="187935"/>
        </a:xfrm>
        <a:custGeom>
          <a:avLst/>
          <a:gdLst/>
          <a:ahLst/>
          <a:cxnLst/>
          <a:rect l="0" t="0" r="0" b="0"/>
          <a:pathLst>
            <a:path>
              <a:moveTo>
                <a:pt x="1624301" y="0"/>
              </a:moveTo>
              <a:lnTo>
                <a:pt x="1624301" y="93967"/>
              </a:lnTo>
              <a:lnTo>
                <a:pt x="0" y="93967"/>
              </a:lnTo>
              <a:lnTo>
                <a:pt x="0" y="187935"/>
              </a:lnTo>
            </a:path>
          </a:pathLst>
        </a:custGeom>
        <a:noFill/>
        <a:ln w="1905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5FB7038-7989-4A21-8F8B-82D6F93468C9}">
      <dsp:nvSpPr>
        <dsp:cNvPr id="0" name=""/>
        <dsp:cNvSpPr/>
      </dsp:nvSpPr>
      <dsp:spPr>
        <a:xfrm>
          <a:off x="1368151" y="406605"/>
          <a:ext cx="1411522" cy="447465"/>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altLang="zh-CN" sz="1100" b="1" kern="1200"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N</a:t>
          </a:r>
          <a:r>
            <a:rPr lang="en-US" altLang="zh-CN" sz="1100" b="1" kern="1200" baseline="-25000"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2</a:t>
          </a:r>
          <a:r>
            <a:rPr lang="en-US" altLang="zh-CN" sz="1100" b="1" kern="1200"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O</a:t>
          </a:r>
          <a:r>
            <a:rPr lang="en-US" altLang="zh-CN" sz="1100" b="1" kern="1200" baseline="-25000"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5</a:t>
          </a:r>
          <a:r>
            <a:rPr lang="en-US" altLang="zh-CN" sz="1100" b="1" kern="1200"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&amp; ClNO</a:t>
          </a:r>
          <a:r>
            <a:rPr lang="en-US" altLang="zh-CN" sz="1100" b="1" kern="1200" baseline="-25000"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2</a:t>
          </a:r>
          <a:r>
            <a:rPr lang="en-US" altLang="zh-CN" sz="1100" b="1" kern="1200"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 Chemistry</a:t>
          </a:r>
          <a:endParaRPr lang="zh-CN" altLang="en-US" sz="1100" kern="1200" dirty="0">
            <a:latin typeface="Times New Roman" panose="02020603050405020304" pitchFamily="18" charset="0"/>
            <a:cs typeface="Times New Roman" panose="02020603050405020304" pitchFamily="18" charset="0"/>
          </a:endParaRPr>
        </a:p>
      </dsp:txBody>
      <dsp:txXfrm>
        <a:off x="1368151" y="406605"/>
        <a:ext cx="1411522" cy="447465"/>
      </dsp:txXfrm>
    </dsp:sp>
    <dsp:sp modelId="{3E6F3B8B-8C46-4006-9DE7-8402C0AB68E5}">
      <dsp:nvSpPr>
        <dsp:cNvPr id="0" name=""/>
        <dsp:cNvSpPr/>
      </dsp:nvSpPr>
      <dsp:spPr>
        <a:xfrm>
          <a:off x="2145" y="1042007"/>
          <a:ext cx="894931" cy="447465"/>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altLang="zh-CN" sz="1100" kern="1200" dirty="0" smtClean="0">
              <a:latin typeface="Times New Roman" panose="02020603050405020304" pitchFamily="18" charset="0"/>
              <a:cs typeface="Times New Roman" panose="02020603050405020304" pitchFamily="18" charset="0"/>
            </a:rPr>
            <a:t>Chloride emission</a:t>
          </a:r>
          <a:endParaRPr lang="zh-CN" altLang="en-US" sz="1100" kern="1200" dirty="0">
            <a:latin typeface="Times New Roman" panose="02020603050405020304" pitchFamily="18" charset="0"/>
            <a:cs typeface="Times New Roman" panose="02020603050405020304" pitchFamily="18" charset="0"/>
          </a:endParaRPr>
        </a:p>
      </dsp:txBody>
      <dsp:txXfrm>
        <a:off x="2145" y="1042007"/>
        <a:ext cx="894931" cy="447465"/>
      </dsp:txXfrm>
    </dsp:sp>
    <dsp:sp modelId="{4F077CEC-39AC-47E9-9D6C-7C16BB0FBEF9}">
      <dsp:nvSpPr>
        <dsp:cNvPr id="0" name=""/>
        <dsp:cNvSpPr/>
      </dsp:nvSpPr>
      <dsp:spPr>
        <a:xfrm>
          <a:off x="1085013" y="1042007"/>
          <a:ext cx="894931" cy="447465"/>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altLang="zh-CN" sz="1100" b="0" kern="12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N</a:t>
          </a:r>
          <a:r>
            <a:rPr lang="en-US" altLang="zh-CN" sz="1100" b="0" kern="1200" baseline="-250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2</a:t>
          </a:r>
          <a:r>
            <a:rPr lang="en-US" altLang="zh-CN" sz="1100" b="0" kern="12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O</a:t>
          </a:r>
          <a:r>
            <a:rPr lang="en-US" altLang="zh-CN" sz="1100" b="0" kern="1200" baseline="-250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5</a:t>
          </a:r>
          <a:r>
            <a:rPr lang="en-US" altLang="zh-CN" sz="1100" b="0" kern="12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-heterogeneous</a:t>
          </a:r>
          <a:endParaRPr lang="zh-CN" altLang="en-US" sz="1100" b="0" kern="1200" dirty="0">
            <a:solidFill>
              <a:schemeClr val="tx1"/>
            </a:solidFill>
            <a:latin typeface="Times New Roman" panose="02020603050405020304" pitchFamily="18" charset="0"/>
            <a:cs typeface="Times New Roman" panose="02020603050405020304" pitchFamily="18" charset="0"/>
          </a:endParaRPr>
        </a:p>
      </dsp:txBody>
      <dsp:txXfrm>
        <a:off x="1085013" y="1042007"/>
        <a:ext cx="894931" cy="447465"/>
      </dsp:txXfrm>
    </dsp:sp>
    <dsp:sp modelId="{68B8D57F-D357-48F0-82CB-C0674916C36A}">
      <dsp:nvSpPr>
        <dsp:cNvPr id="0" name=""/>
        <dsp:cNvSpPr/>
      </dsp:nvSpPr>
      <dsp:spPr>
        <a:xfrm>
          <a:off x="2167880" y="1042007"/>
          <a:ext cx="894931" cy="447465"/>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altLang="zh-CN" sz="1100" b="0" kern="12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ClNO</a:t>
          </a:r>
          <a:r>
            <a:rPr lang="en-US" altLang="zh-CN" sz="1100" b="0" kern="1200" baseline="-250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2</a:t>
          </a:r>
          <a:r>
            <a:rPr lang="en-US" altLang="zh-CN" sz="1100" b="0" kern="1200"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 production </a:t>
          </a:r>
          <a:endParaRPr lang="zh-CN" altLang="en-US" sz="1100" b="0" kern="1200" dirty="0">
            <a:solidFill>
              <a:schemeClr val="tx1"/>
            </a:solidFill>
            <a:latin typeface="Times New Roman" panose="02020603050405020304" pitchFamily="18" charset="0"/>
            <a:cs typeface="Times New Roman" panose="02020603050405020304" pitchFamily="18" charset="0"/>
          </a:endParaRPr>
        </a:p>
      </dsp:txBody>
      <dsp:txXfrm>
        <a:off x="2167880" y="1042007"/>
        <a:ext cx="894931" cy="447465"/>
      </dsp:txXfrm>
    </dsp:sp>
    <dsp:sp modelId="{7159834F-54BD-4FE3-9F13-864065939DB4}">
      <dsp:nvSpPr>
        <dsp:cNvPr id="0" name=""/>
        <dsp:cNvSpPr/>
      </dsp:nvSpPr>
      <dsp:spPr>
        <a:xfrm>
          <a:off x="3250748" y="1042007"/>
          <a:ext cx="894931" cy="447465"/>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altLang="zh-CN" sz="1100" b="0" kern="120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rPr>
            <a:t>Cl reactions</a:t>
          </a:r>
          <a:endParaRPr lang="zh-CN" altLang="en-US" sz="1100" b="0" kern="1200" dirty="0">
            <a:solidFill>
              <a:schemeClr val="tx1"/>
            </a:solidFill>
            <a:latin typeface="Times New Roman" panose="02020603050405020304" pitchFamily="18" charset="0"/>
            <a:cs typeface="Times New Roman" panose="02020603050405020304" pitchFamily="18" charset="0"/>
          </a:endParaRPr>
        </a:p>
      </dsp:txBody>
      <dsp:txXfrm>
        <a:off x="3250748" y="1042007"/>
        <a:ext cx="894931" cy="447465"/>
      </dsp:txXfrm>
    </dsp:sp>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EE55729-AB6D-4AAE-BDA6-94256E2F312C}" type="datetimeFigureOut">
              <a:rPr lang="en-GB" smtClean="0"/>
              <a:t>15/06/2017</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FBE169E-3999-4504-B392-5435D9BF2341}" type="slidenum">
              <a:rPr lang="en-GB" smtClean="0"/>
              <a:t>‹#›</a:t>
            </a:fld>
            <a:endParaRPr lang="en-GB"/>
          </a:p>
        </p:txBody>
      </p:sp>
    </p:spTree>
    <p:extLst>
      <p:ext uri="{BB962C8B-B14F-4D97-AF65-F5344CB8AC3E}">
        <p14:creationId xmlns:p14="http://schemas.microsoft.com/office/powerpoint/2010/main" val="37961764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836E4A-8608-4AA1-B99F-082885104A0F}" type="datetimeFigureOut">
              <a:rPr lang="en-GB" smtClean="0"/>
              <a:t>15/06/2017</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B24C54-28BF-4DC5-AEF3-F8F1CD834D8E}" type="slidenum">
              <a:rPr lang="en-GB" smtClean="0"/>
              <a:t>‹#›</a:t>
            </a:fld>
            <a:endParaRPr lang="en-GB"/>
          </a:p>
        </p:txBody>
      </p:sp>
    </p:spTree>
    <p:extLst>
      <p:ext uri="{BB962C8B-B14F-4D97-AF65-F5344CB8AC3E}">
        <p14:creationId xmlns:p14="http://schemas.microsoft.com/office/powerpoint/2010/main" val="766140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77CACF2-B685-4F7F-AAB2-9A13C7653714}" type="slidenum">
              <a:rPr lang="en-US" smtClean="0"/>
              <a:t>1</a:t>
            </a:fld>
            <a:endParaRPr lang="en-US"/>
          </a:p>
        </p:txBody>
      </p:sp>
    </p:spTree>
    <p:extLst>
      <p:ext uri="{BB962C8B-B14F-4D97-AF65-F5344CB8AC3E}">
        <p14:creationId xmlns:p14="http://schemas.microsoft.com/office/powerpoint/2010/main" val="27254682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HK" sz="1200" b="1" kern="1200" dirty="0">
                <a:solidFill>
                  <a:schemeClr val="tx1"/>
                </a:solidFill>
                <a:effectLst/>
                <a:latin typeface="+mn-lt"/>
                <a:ea typeface="+mn-ea"/>
                <a:cs typeface="+mn-cs"/>
              </a:rPr>
              <a:t>• </a:t>
            </a:r>
            <a:r>
              <a:rPr lang="en-HK" sz="1200" b="0" kern="1200" dirty="0">
                <a:solidFill>
                  <a:schemeClr val="tx1"/>
                </a:solidFill>
                <a:effectLst/>
                <a:latin typeface="+mn-lt"/>
                <a:ea typeface="+mn-ea"/>
                <a:cs typeface="+mn-cs"/>
              </a:rPr>
              <a:t>Nitrous acid (HONO) is a major source of the hydroxyl radical (OH) in the polluted troposphere (Su </a:t>
            </a:r>
            <a:r>
              <a:rPr lang="en-HK" sz="1200" b="0" i="1" kern="1200" dirty="0">
                <a:solidFill>
                  <a:schemeClr val="tx1"/>
                </a:solidFill>
                <a:effectLst/>
                <a:latin typeface="+mn-lt"/>
                <a:ea typeface="+mn-ea"/>
                <a:cs typeface="+mn-cs"/>
              </a:rPr>
              <a:t>et al.</a:t>
            </a:r>
            <a:r>
              <a:rPr lang="en-HK" sz="1200" b="0" kern="1200" dirty="0">
                <a:solidFill>
                  <a:schemeClr val="tx1"/>
                </a:solidFill>
                <a:effectLst/>
                <a:latin typeface="+mn-lt"/>
                <a:ea typeface="+mn-ea"/>
                <a:cs typeface="+mn-cs"/>
              </a:rPr>
              <a:t>, 2011). The heterogeneous uptake of dinitrogen pentoxide (N</a:t>
            </a:r>
            <a:r>
              <a:rPr lang="en-HK" sz="1200" b="0" kern="1200" baseline="-25000" dirty="0">
                <a:solidFill>
                  <a:schemeClr val="tx1"/>
                </a:solidFill>
                <a:effectLst/>
                <a:latin typeface="+mn-lt"/>
                <a:ea typeface="+mn-ea"/>
                <a:cs typeface="+mn-cs"/>
              </a:rPr>
              <a:t>2</a:t>
            </a:r>
            <a:r>
              <a:rPr lang="en-HK" sz="1200" b="0" kern="1200" dirty="0">
                <a:solidFill>
                  <a:schemeClr val="tx1"/>
                </a:solidFill>
                <a:effectLst/>
                <a:latin typeface="+mn-lt"/>
                <a:ea typeface="+mn-ea"/>
                <a:cs typeface="+mn-cs"/>
              </a:rPr>
              <a:t>O</a:t>
            </a:r>
            <a:r>
              <a:rPr lang="en-HK" sz="1200" b="0" kern="1200" baseline="-25000" dirty="0">
                <a:solidFill>
                  <a:schemeClr val="tx1"/>
                </a:solidFill>
                <a:effectLst/>
                <a:latin typeface="+mn-lt"/>
                <a:ea typeface="+mn-ea"/>
                <a:cs typeface="+mn-cs"/>
              </a:rPr>
              <a:t>5</a:t>
            </a:r>
            <a:r>
              <a:rPr lang="en-HK" sz="1200" b="0" kern="1200" dirty="0">
                <a:solidFill>
                  <a:schemeClr val="tx1"/>
                </a:solidFill>
                <a:effectLst/>
                <a:latin typeface="+mn-lt"/>
                <a:ea typeface="+mn-ea"/>
                <a:cs typeface="+mn-cs"/>
              </a:rPr>
              <a:t>) produces the particulate nitrate and the nitryl chloride (ClNO</a:t>
            </a:r>
            <a:r>
              <a:rPr lang="en-HK" sz="1200" b="0" kern="1200" baseline="-25000" dirty="0">
                <a:solidFill>
                  <a:schemeClr val="tx1"/>
                </a:solidFill>
                <a:effectLst/>
                <a:latin typeface="+mn-lt"/>
                <a:ea typeface="+mn-ea"/>
                <a:cs typeface="+mn-cs"/>
              </a:rPr>
              <a:t>2</a:t>
            </a:r>
            <a:r>
              <a:rPr lang="en-HK" sz="1200" b="0" kern="1200" dirty="0">
                <a:solidFill>
                  <a:schemeClr val="tx1"/>
                </a:solidFill>
                <a:effectLst/>
                <a:latin typeface="+mn-lt"/>
                <a:ea typeface="+mn-ea"/>
                <a:cs typeface="+mn-cs"/>
              </a:rPr>
              <a:t>) hence the chlorine radical (Cl) (Brown </a:t>
            </a:r>
            <a:r>
              <a:rPr lang="en-HK" sz="1200" b="0" i="1" kern="1200" dirty="0">
                <a:solidFill>
                  <a:schemeClr val="tx1"/>
                </a:solidFill>
                <a:effectLst/>
                <a:latin typeface="+mn-lt"/>
                <a:ea typeface="+mn-ea"/>
                <a:cs typeface="+mn-cs"/>
              </a:rPr>
              <a:t>et al.</a:t>
            </a:r>
            <a:r>
              <a:rPr lang="en-HK" sz="1200" b="0" kern="1200" dirty="0">
                <a:solidFill>
                  <a:schemeClr val="tx1"/>
                </a:solidFill>
                <a:effectLst/>
                <a:latin typeface="+mn-lt"/>
                <a:ea typeface="+mn-ea"/>
                <a:cs typeface="+mn-cs"/>
              </a:rPr>
              <a:t>, 2006; </a:t>
            </a:r>
            <a:r>
              <a:rPr lang="en-HK" sz="1200" b="0" kern="1200" dirty="0" err="1">
                <a:solidFill>
                  <a:schemeClr val="tx1"/>
                </a:solidFill>
                <a:effectLst/>
                <a:latin typeface="+mn-lt"/>
                <a:ea typeface="+mn-ea"/>
                <a:cs typeface="+mn-cs"/>
              </a:rPr>
              <a:t>Osthoff</a:t>
            </a:r>
            <a:r>
              <a:rPr lang="en-HK" sz="1200" b="0" kern="1200" dirty="0">
                <a:solidFill>
                  <a:schemeClr val="tx1"/>
                </a:solidFill>
                <a:effectLst/>
                <a:latin typeface="+mn-lt"/>
                <a:ea typeface="+mn-ea"/>
                <a:cs typeface="+mn-cs"/>
              </a:rPr>
              <a:t> </a:t>
            </a:r>
            <a:r>
              <a:rPr lang="en-HK" sz="1200" b="0" i="1" kern="1200" dirty="0">
                <a:solidFill>
                  <a:schemeClr val="tx1"/>
                </a:solidFill>
                <a:effectLst/>
                <a:latin typeface="+mn-lt"/>
                <a:ea typeface="+mn-ea"/>
                <a:cs typeface="+mn-cs"/>
              </a:rPr>
              <a:t>et al.</a:t>
            </a:r>
            <a:r>
              <a:rPr lang="en-HK" sz="1200" b="0" kern="1200" dirty="0">
                <a:solidFill>
                  <a:schemeClr val="tx1"/>
                </a:solidFill>
                <a:effectLst/>
                <a:latin typeface="+mn-lt"/>
                <a:ea typeface="+mn-ea"/>
                <a:cs typeface="+mn-cs"/>
              </a:rPr>
              <a:t>, 2008). </a:t>
            </a:r>
            <a:endParaRPr lang="en-HK" sz="1200" b="1" kern="1200" dirty="0">
              <a:solidFill>
                <a:schemeClr val="tx1"/>
              </a:solidFill>
              <a:effectLst/>
              <a:latin typeface="+mn-lt"/>
              <a:ea typeface="+mn-ea"/>
              <a:cs typeface="+mn-cs"/>
            </a:endParaRPr>
          </a:p>
          <a:p>
            <a:r>
              <a:rPr lang="en-HK" sz="1200" b="1" kern="1200" dirty="0">
                <a:solidFill>
                  <a:schemeClr val="tx1"/>
                </a:solidFill>
                <a:effectLst/>
                <a:latin typeface="+mn-lt"/>
                <a:ea typeface="+mn-ea"/>
                <a:cs typeface="+mn-cs"/>
              </a:rPr>
              <a:t>• </a:t>
            </a:r>
            <a:r>
              <a:rPr lang="en-HK" sz="1200" b="0" kern="1200" dirty="0">
                <a:solidFill>
                  <a:schemeClr val="tx1"/>
                </a:solidFill>
                <a:effectLst/>
                <a:latin typeface="+mn-lt"/>
                <a:ea typeface="+mn-ea"/>
                <a:cs typeface="+mn-cs"/>
              </a:rPr>
              <a:t>The OH and Cl radical initiate the degradation of volatile organic compounds which results in the ozone formation (Atkinson </a:t>
            </a:r>
            <a:r>
              <a:rPr lang="en-HK" sz="1200" b="0" i="1" kern="1200" dirty="0">
                <a:solidFill>
                  <a:schemeClr val="tx1"/>
                </a:solidFill>
                <a:effectLst/>
                <a:latin typeface="+mn-lt"/>
                <a:ea typeface="+mn-ea"/>
                <a:cs typeface="+mn-cs"/>
              </a:rPr>
              <a:t>et al</a:t>
            </a:r>
            <a:r>
              <a:rPr lang="en-HK" sz="1200" b="0" kern="1200" dirty="0">
                <a:solidFill>
                  <a:schemeClr val="tx1"/>
                </a:solidFill>
                <a:effectLst/>
                <a:latin typeface="+mn-lt"/>
                <a:ea typeface="+mn-ea"/>
                <a:cs typeface="+mn-cs"/>
              </a:rPr>
              <a:t>, 2000; Thornton </a:t>
            </a:r>
            <a:r>
              <a:rPr lang="en-HK" sz="1200" b="0" i="1" kern="1200" dirty="0">
                <a:solidFill>
                  <a:schemeClr val="tx1"/>
                </a:solidFill>
                <a:effectLst/>
                <a:latin typeface="+mn-lt"/>
                <a:ea typeface="+mn-ea"/>
                <a:cs typeface="+mn-cs"/>
              </a:rPr>
              <a:t>et al.</a:t>
            </a:r>
            <a:r>
              <a:rPr lang="en-HK" sz="1200" b="0" kern="1200" dirty="0">
                <a:solidFill>
                  <a:schemeClr val="tx1"/>
                </a:solidFill>
                <a:effectLst/>
                <a:latin typeface="+mn-lt"/>
                <a:ea typeface="+mn-ea"/>
                <a:cs typeface="+mn-cs"/>
              </a:rPr>
              <a:t>, 2010).</a:t>
            </a:r>
            <a:endParaRPr lang="en-HK" sz="1200" b="1" kern="1200" dirty="0">
              <a:solidFill>
                <a:schemeClr val="tx1"/>
              </a:solidFill>
              <a:effectLst/>
              <a:latin typeface="+mn-lt"/>
              <a:ea typeface="+mn-ea"/>
              <a:cs typeface="+mn-cs"/>
            </a:endParaRPr>
          </a:p>
          <a:p>
            <a:r>
              <a:rPr lang="en-HK" sz="1200" b="1" kern="1200" dirty="0">
                <a:solidFill>
                  <a:schemeClr val="tx1"/>
                </a:solidFill>
                <a:effectLst/>
                <a:latin typeface="+mn-lt"/>
                <a:ea typeface="+mn-ea"/>
                <a:cs typeface="+mn-cs"/>
              </a:rPr>
              <a:t>• </a:t>
            </a:r>
            <a:r>
              <a:rPr lang="en-HK" sz="1200" b="0" kern="1200" dirty="0">
                <a:solidFill>
                  <a:schemeClr val="tx1"/>
                </a:solidFill>
                <a:effectLst/>
                <a:latin typeface="+mn-lt"/>
                <a:ea typeface="+mn-ea"/>
                <a:cs typeface="+mn-cs"/>
              </a:rPr>
              <a:t>The HONO and N</a:t>
            </a:r>
            <a:r>
              <a:rPr lang="en-HK" sz="1200" b="0" kern="1200" baseline="-25000" dirty="0">
                <a:solidFill>
                  <a:schemeClr val="tx1"/>
                </a:solidFill>
                <a:effectLst/>
                <a:latin typeface="+mn-lt"/>
                <a:ea typeface="+mn-ea"/>
                <a:cs typeface="+mn-cs"/>
              </a:rPr>
              <a:t>2</a:t>
            </a:r>
            <a:r>
              <a:rPr lang="en-HK" sz="1200" b="0" kern="1200" dirty="0">
                <a:solidFill>
                  <a:schemeClr val="tx1"/>
                </a:solidFill>
                <a:effectLst/>
                <a:latin typeface="+mn-lt"/>
                <a:ea typeface="+mn-ea"/>
                <a:cs typeface="+mn-cs"/>
              </a:rPr>
              <a:t>O</a:t>
            </a:r>
            <a:r>
              <a:rPr lang="en-HK" sz="1200" b="0" kern="1200" baseline="-25000" dirty="0">
                <a:solidFill>
                  <a:schemeClr val="tx1"/>
                </a:solidFill>
                <a:effectLst/>
                <a:latin typeface="+mn-lt"/>
                <a:ea typeface="+mn-ea"/>
                <a:cs typeface="+mn-cs"/>
              </a:rPr>
              <a:t>5</a:t>
            </a:r>
            <a:r>
              <a:rPr lang="en-HK" sz="1200" b="0" kern="1200" dirty="0">
                <a:solidFill>
                  <a:schemeClr val="tx1"/>
                </a:solidFill>
                <a:effectLst/>
                <a:latin typeface="+mn-lt"/>
                <a:ea typeface="+mn-ea"/>
                <a:cs typeface="+mn-cs"/>
              </a:rPr>
              <a:t> process, therefore, influence the surface ozone and total nitrate formation. </a:t>
            </a:r>
            <a:endParaRPr lang="en-HK" sz="1200" b="1" kern="1200" dirty="0">
              <a:solidFill>
                <a:schemeClr val="tx1"/>
              </a:solidFill>
              <a:effectLst/>
              <a:latin typeface="+mn-lt"/>
              <a:ea typeface="+mn-ea"/>
              <a:cs typeface="+mn-cs"/>
            </a:endParaRPr>
          </a:p>
          <a:p>
            <a:r>
              <a:rPr lang="en-HK" sz="1200" b="0" kern="1200" dirty="0">
                <a:solidFill>
                  <a:schemeClr val="tx1"/>
                </a:solidFill>
                <a:effectLst/>
                <a:latin typeface="+mn-lt"/>
                <a:ea typeface="+mn-ea"/>
                <a:cs typeface="+mn-cs"/>
              </a:rPr>
              <a:t>  </a:t>
            </a:r>
          </a:p>
          <a:p>
            <a:r>
              <a:rPr lang="en-HK" sz="1200" b="1" kern="1200" dirty="0">
                <a:solidFill>
                  <a:schemeClr val="tx1"/>
                </a:solidFill>
                <a:effectLst/>
                <a:latin typeface="+mn-lt"/>
                <a:ea typeface="+mn-ea"/>
                <a:cs typeface="+mn-cs"/>
              </a:rPr>
              <a:t>• </a:t>
            </a:r>
            <a:r>
              <a:rPr lang="en-HK" sz="1200" b="0" kern="1200" dirty="0">
                <a:solidFill>
                  <a:schemeClr val="tx1"/>
                </a:solidFill>
                <a:effectLst/>
                <a:latin typeface="+mn-lt"/>
                <a:ea typeface="+mn-ea"/>
                <a:cs typeface="+mn-cs"/>
              </a:rPr>
              <a:t>Photochemical (ozone) and haze (particulate) pollution has raised huge concerns in China in recent years. However, the collective role of HONO, N</a:t>
            </a:r>
            <a:r>
              <a:rPr lang="en-HK" sz="1200" b="0" kern="1200" baseline="-25000" dirty="0">
                <a:solidFill>
                  <a:schemeClr val="tx1"/>
                </a:solidFill>
                <a:effectLst/>
                <a:latin typeface="+mn-lt"/>
                <a:ea typeface="+mn-ea"/>
                <a:cs typeface="+mn-cs"/>
              </a:rPr>
              <a:t>2</a:t>
            </a:r>
            <a:r>
              <a:rPr lang="en-HK" sz="1200" b="0" kern="1200" dirty="0">
                <a:solidFill>
                  <a:schemeClr val="tx1"/>
                </a:solidFill>
                <a:effectLst/>
                <a:latin typeface="+mn-lt"/>
                <a:ea typeface="+mn-ea"/>
                <a:cs typeface="+mn-cs"/>
              </a:rPr>
              <a:t>O</a:t>
            </a:r>
            <a:r>
              <a:rPr lang="en-HK" sz="1200" b="0" kern="1200" baseline="-25000" dirty="0">
                <a:solidFill>
                  <a:schemeClr val="tx1"/>
                </a:solidFill>
                <a:effectLst/>
                <a:latin typeface="+mn-lt"/>
                <a:ea typeface="+mn-ea"/>
                <a:cs typeface="+mn-cs"/>
              </a:rPr>
              <a:t>5</a:t>
            </a:r>
            <a:r>
              <a:rPr lang="en-HK" sz="1200" b="0" kern="1200" dirty="0">
                <a:solidFill>
                  <a:schemeClr val="tx1"/>
                </a:solidFill>
                <a:effectLst/>
                <a:latin typeface="+mn-lt"/>
                <a:ea typeface="+mn-ea"/>
                <a:cs typeface="+mn-cs"/>
              </a:rPr>
              <a:t> and ClNO</a:t>
            </a:r>
            <a:r>
              <a:rPr lang="en-HK" sz="1200" b="0" kern="1200" baseline="-25000" dirty="0">
                <a:solidFill>
                  <a:schemeClr val="tx1"/>
                </a:solidFill>
                <a:effectLst/>
                <a:latin typeface="+mn-lt"/>
                <a:ea typeface="+mn-ea"/>
                <a:cs typeface="+mn-cs"/>
              </a:rPr>
              <a:t>2</a:t>
            </a:r>
            <a:r>
              <a:rPr lang="en-HK" sz="1200" b="0" kern="1200" dirty="0">
                <a:solidFill>
                  <a:schemeClr val="tx1"/>
                </a:solidFill>
                <a:effectLst/>
                <a:latin typeface="+mn-lt"/>
                <a:ea typeface="+mn-ea"/>
                <a:cs typeface="+mn-cs"/>
              </a:rPr>
              <a:t> chemistry in the formation of air pollution in China is not quantified. </a:t>
            </a:r>
            <a:endParaRPr lang="en-HK" sz="1200" b="1" kern="1200" dirty="0">
              <a:solidFill>
                <a:schemeClr val="tx1"/>
              </a:solidFill>
              <a:effectLst/>
              <a:latin typeface="+mn-lt"/>
              <a:ea typeface="+mn-ea"/>
              <a:cs typeface="+mn-cs"/>
            </a:endParaRPr>
          </a:p>
          <a:p>
            <a:r>
              <a:rPr lang="en-HK" sz="1200" kern="1200" dirty="0">
                <a:solidFill>
                  <a:schemeClr val="tx1"/>
                </a:solidFill>
                <a:effectLst/>
                <a:latin typeface="+mn-lt"/>
                <a:ea typeface="+mn-ea"/>
                <a:cs typeface="+mn-cs"/>
              </a:rPr>
              <a:t>•</a:t>
            </a:r>
          </a:p>
          <a:p>
            <a:endParaRPr lang="en-HK" dirty="0"/>
          </a:p>
        </p:txBody>
      </p:sp>
      <p:sp>
        <p:nvSpPr>
          <p:cNvPr id="4" name="Slide Number Placeholder 3"/>
          <p:cNvSpPr>
            <a:spLocks noGrp="1"/>
          </p:cNvSpPr>
          <p:nvPr>
            <p:ph type="sldNum" sz="quarter" idx="10"/>
          </p:nvPr>
        </p:nvSpPr>
        <p:spPr/>
        <p:txBody>
          <a:bodyPr/>
          <a:lstStyle/>
          <a:p>
            <a:fld id="{A1B24C54-28BF-4DC5-AEF3-F8F1CD834D8E}" type="slidenum">
              <a:rPr lang="en-GB" smtClean="0"/>
              <a:t>11</a:t>
            </a:fld>
            <a:endParaRPr lang="en-GB"/>
          </a:p>
        </p:txBody>
      </p:sp>
    </p:spTree>
    <p:extLst>
      <p:ext uri="{BB962C8B-B14F-4D97-AF65-F5344CB8AC3E}">
        <p14:creationId xmlns:p14="http://schemas.microsoft.com/office/powerpoint/2010/main" val="12672305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HK" sz="1200" b="1" kern="1200" dirty="0">
                <a:solidFill>
                  <a:schemeClr val="tx1"/>
                </a:solidFill>
                <a:effectLst/>
                <a:latin typeface="+mn-lt"/>
                <a:ea typeface="+mn-ea"/>
                <a:cs typeface="+mn-cs"/>
              </a:rPr>
              <a:t>• </a:t>
            </a:r>
            <a:r>
              <a:rPr lang="en-HK" sz="1200" b="0" kern="1200" dirty="0">
                <a:solidFill>
                  <a:schemeClr val="tx1"/>
                </a:solidFill>
                <a:effectLst/>
                <a:latin typeface="+mn-lt"/>
                <a:ea typeface="+mn-ea"/>
                <a:cs typeface="+mn-cs"/>
              </a:rPr>
              <a:t>Nitrous acid (HONO) is a major source of the hydroxyl radical (OH) in the polluted troposphere (Su </a:t>
            </a:r>
            <a:r>
              <a:rPr lang="en-HK" sz="1200" b="0" i="1" kern="1200" dirty="0">
                <a:solidFill>
                  <a:schemeClr val="tx1"/>
                </a:solidFill>
                <a:effectLst/>
                <a:latin typeface="+mn-lt"/>
                <a:ea typeface="+mn-ea"/>
                <a:cs typeface="+mn-cs"/>
              </a:rPr>
              <a:t>et al.</a:t>
            </a:r>
            <a:r>
              <a:rPr lang="en-HK" sz="1200" b="0" kern="1200" dirty="0">
                <a:solidFill>
                  <a:schemeClr val="tx1"/>
                </a:solidFill>
                <a:effectLst/>
                <a:latin typeface="+mn-lt"/>
                <a:ea typeface="+mn-ea"/>
                <a:cs typeface="+mn-cs"/>
              </a:rPr>
              <a:t>, 2011). The heterogeneous uptake of dinitrogen pentoxide (N</a:t>
            </a:r>
            <a:r>
              <a:rPr lang="en-HK" sz="1200" b="0" kern="1200" baseline="-25000" dirty="0">
                <a:solidFill>
                  <a:schemeClr val="tx1"/>
                </a:solidFill>
                <a:effectLst/>
                <a:latin typeface="+mn-lt"/>
                <a:ea typeface="+mn-ea"/>
                <a:cs typeface="+mn-cs"/>
              </a:rPr>
              <a:t>2</a:t>
            </a:r>
            <a:r>
              <a:rPr lang="en-HK" sz="1200" b="0" kern="1200" dirty="0">
                <a:solidFill>
                  <a:schemeClr val="tx1"/>
                </a:solidFill>
                <a:effectLst/>
                <a:latin typeface="+mn-lt"/>
                <a:ea typeface="+mn-ea"/>
                <a:cs typeface="+mn-cs"/>
              </a:rPr>
              <a:t>O</a:t>
            </a:r>
            <a:r>
              <a:rPr lang="en-HK" sz="1200" b="0" kern="1200" baseline="-25000" dirty="0">
                <a:solidFill>
                  <a:schemeClr val="tx1"/>
                </a:solidFill>
                <a:effectLst/>
                <a:latin typeface="+mn-lt"/>
                <a:ea typeface="+mn-ea"/>
                <a:cs typeface="+mn-cs"/>
              </a:rPr>
              <a:t>5</a:t>
            </a:r>
            <a:r>
              <a:rPr lang="en-HK" sz="1200" b="0" kern="1200" dirty="0">
                <a:solidFill>
                  <a:schemeClr val="tx1"/>
                </a:solidFill>
                <a:effectLst/>
                <a:latin typeface="+mn-lt"/>
                <a:ea typeface="+mn-ea"/>
                <a:cs typeface="+mn-cs"/>
              </a:rPr>
              <a:t>) produces the particulate nitrate and the nitryl chloride (ClNO</a:t>
            </a:r>
            <a:r>
              <a:rPr lang="en-HK" sz="1200" b="0" kern="1200" baseline="-25000" dirty="0">
                <a:solidFill>
                  <a:schemeClr val="tx1"/>
                </a:solidFill>
                <a:effectLst/>
                <a:latin typeface="+mn-lt"/>
                <a:ea typeface="+mn-ea"/>
                <a:cs typeface="+mn-cs"/>
              </a:rPr>
              <a:t>2</a:t>
            </a:r>
            <a:r>
              <a:rPr lang="en-HK" sz="1200" b="0" kern="1200" dirty="0">
                <a:solidFill>
                  <a:schemeClr val="tx1"/>
                </a:solidFill>
                <a:effectLst/>
                <a:latin typeface="+mn-lt"/>
                <a:ea typeface="+mn-ea"/>
                <a:cs typeface="+mn-cs"/>
              </a:rPr>
              <a:t>) hence the chlorine radical (Cl) (Brown </a:t>
            </a:r>
            <a:r>
              <a:rPr lang="en-HK" sz="1200" b="0" i="1" kern="1200" dirty="0">
                <a:solidFill>
                  <a:schemeClr val="tx1"/>
                </a:solidFill>
                <a:effectLst/>
                <a:latin typeface="+mn-lt"/>
                <a:ea typeface="+mn-ea"/>
                <a:cs typeface="+mn-cs"/>
              </a:rPr>
              <a:t>et al.</a:t>
            </a:r>
            <a:r>
              <a:rPr lang="en-HK" sz="1200" b="0" kern="1200" dirty="0">
                <a:solidFill>
                  <a:schemeClr val="tx1"/>
                </a:solidFill>
                <a:effectLst/>
                <a:latin typeface="+mn-lt"/>
                <a:ea typeface="+mn-ea"/>
                <a:cs typeface="+mn-cs"/>
              </a:rPr>
              <a:t>, 2006; </a:t>
            </a:r>
            <a:r>
              <a:rPr lang="en-HK" sz="1200" b="0" kern="1200" dirty="0" err="1">
                <a:solidFill>
                  <a:schemeClr val="tx1"/>
                </a:solidFill>
                <a:effectLst/>
                <a:latin typeface="+mn-lt"/>
                <a:ea typeface="+mn-ea"/>
                <a:cs typeface="+mn-cs"/>
              </a:rPr>
              <a:t>Osthoff</a:t>
            </a:r>
            <a:r>
              <a:rPr lang="en-HK" sz="1200" b="0" kern="1200" dirty="0">
                <a:solidFill>
                  <a:schemeClr val="tx1"/>
                </a:solidFill>
                <a:effectLst/>
                <a:latin typeface="+mn-lt"/>
                <a:ea typeface="+mn-ea"/>
                <a:cs typeface="+mn-cs"/>
              </a:rPr>
              <a:t> </a:t>
            </a:r>
            <a:r>
              <a:rPr lang="en-HK" sz="1200" b="0" i="1" kern="1200" dirty="0">
                <a:solidFill>
                  <a:schemeClr val="tx1"/>
                </a:solidFill>
                <a:effectLst/>
                <a:latin typeface="+mn-lt"/>
                <a:ea typeface="+mn-ea"/>
                <a:cs typeface="+mn-cs"/>
              </a:rPr>
              <a:t>et al.</a:t>
            </a:r>
            <a:r>
              <a:rPr lang="en-HK" sz="1200" b="0" kern="1200" dirty="0">
                <a:solidFill>
                  <a:schemeClr val="tx1"/>
                </a:solidFill>
                <a:effectLst/>
                <a:latin typeface="+mn-lt"/>
                <a:ea typeface="+mn-ea"/>
                <a:cs typeface="+mn-cs"/>
              </a:rPr>
              <a:t>, 2008). </a:t>
            </a:r>
            <a:endParaRPr lang="en-HK" sz="1200" b="1" kern="1200" dirty="0">
              <a:solidFill>
                <a:schemeClr val="tx1"/>
              </a:solidFill>
              <a:effectLst/>
              <a:latin typeface="+mn-lt"/>
              <a:ea typeface="+mn-ea"/>
              <a:cs typeface="+mn-cs"/>
            </a:endParaRPr>
          </a:p>
          <a:p>
            <a:r>
              <a:rPr lang="en-HK" sz="1200" b="1" kern="1200" dirty="0">
                <a:solidFill>
                  <a:schemeClr val="tx1"/>
                </a:solidFill>
                <a:effectLst/>
                <a:latin typeface="+mn-lt"/>
                <a:ea typeface="+mn-ea"/>
                <a:cs typeface="+mn-cs"/>
              </a:rPr>
              <a:t>• </a:t>
            </a:r>
            <a:r>
              <a:rPr lang="en-HK" sz="1200" b="0" kern="1200" dirty="0">
                <a:solidFill>
                  <a:schemeClr val="tx1"/>
                </a:solidFill>
                <a:effectLst/>
                <a:latin typeface="+mn-lt"/>
                <a:ea typeface="+mn-ea"/>
                <a:cs typeface="+mn-cs"/>
              </a:rPr>
              <a:t>The OH and Cl radical initiate the degradation of volatile organic compounds which results in the ozone formation (Atkinson </a:t>
            </a:r>
            <a:r>
              <a:rPr lang="en-HK" sz="1200" b="0" i="1" kern="1200" dirty="0">
                <a:solidFill>
                  <a:schemeClr val="tx1"/>
                </a:solidFill>
                <a:effectLst/>
                <a:latin typeface="+mn-lt"/>
                <a:ea typeface="+mn-ea"/>
                <a:cs typeface="+mn-cs"/>
              </a:rPr>
              <a:t>et al</a:t>
            </a:r>
            <a:r>
              <a:rPr lang="en-HK" sz="1200" b="0" kern="1200" dirty="0">
                <a:solidFill>
                  <a:schemeClr val="tx1"/>
                </a:solidFill>
                <a:effectLst/>
                <a:latin typeface="+mn-lt"/>
                <a:ea typeface="+mn-ea"/>
                <a:cs typeface="+mn-cs"/>
              </a:rPr>
              <a:t>, 2000; Thornton </a:t>
            </a:r>
            <a:r>
              <a:rPr lang="en-HK" sz="1200" b="0" i="1" kern="1200" dirty="0">
                <a:solidFill>
                  <a:schemeClr val="tx1"/>
                </a:solidFill>
                <a:effectLst/>
                <a:latin typeface="+mn-lt"/>
                <a:ea typeface="+mn-ea"/>
                <a:cs typeface="+mn-cs"/>
              </a:rPr>
              <a:t>et al.</a:t>
            </a:r>
            <a:r>
              <a:rPr lang="en-HK" sz="1200" b="0" kern="1200" dirty="0">
                <a:solidFill>
                  <a:schemeClr val="tx1"/>
                </a:solidFill>
                <a:effectLst/>
                <a:latin typeface="+mn-lt"/>
                <a:ea typeface="+mn-ea"/>
                <a:cs typeface="+mn-cs"/>
              </a:rPr>
              <a:t>, 2010).</a:t>
            </a:r>
            <a:endParaRPr lang="en-HK" sz="1200" b="1" kern="1200" dirty="0">
              <a:solidFill>
                <a:schemeClr val="tx1"/>
              </a:solidFill>
              <a:effectLst/>
              <a:latin typeface="+mn-lt"/>
              <a:ea typeface="+mn-ea"/>
              <a:cs typeface="+mn-cs"/>
            </a:endParaRPr>
          </a:p>
          <a:p>
            <a:r>
              <a:rPr lang="en-HK" sz="1200" b="1" kern="1200" dirty="0">
                <a:solidFill>
                  <a:schemeClr val="tx1"/>
                </a:solidFill>
                <a:effectLst/>
                <a:latin typeface="+mn-lt"/>
                <a:ea typeface="+mn-ea"/>
                <a:cs typeface="+mn-cs"/>
              </a:rPr>
              <a:t>• </a:t>
            </a:r>
            <a:r>
              <a:rPr lang="en-HK" sz="1200" b="0" kern="1200" dirty="0">
                <a:solidFill>
                  <a:schemeClr val="tx1"/>
                </a:solidFill>
                <a:effectLst/>
                <a:latin typeface="+mn-lt"/>
                <a:ea typeface="+mn-ea"/>
                <a:cs typeface="+mn-cs"/>
              </a:rPr>
              <a:t>The HONO and N</a:t>
            </a:r>
            <a:r>
              <a:rPr lang="en-HK" sz="1200" b="0" kern="1200" baseline="-25000" dirty="0">
                <a:solidFill>
                  <a:schemeClr val="tx1"/>
                </a:solidFill>
                <a:effectLst/>
                <a:latin typeface="+mn-lt"/>
                <a:ea typeface="+mn-ea"/>
                <a:cs typeface="+mn-cs"/>
              </a:rPr>
              <a:t>2</a:t>
            </a:r>
            <a:r>
              <a:rPr lang="en-HK" sz="1200" b="0" kern="1200" dirty="0">
                <a:solidFill>
                  <a:schemeClr val="tx1"/>
                </a:solidFill>
                <a:effectLst/>
                <a:latin typeface="+mn-lt"/>
                <a:ea typeface="+mn-ea"/>
                <a:cs typeface="+mn-cs"/>
              </a:rPr>
              <a:t>O</a:t>
            </a:r>
            <a:r>
              <a:rPr lang="en-HK" sz="1200" b="0" kern="1200" baseline="-25000" dirty="0">
                <a:solidFill>
                  <a:schemeClr val="tx1"/>
                </a:solidFill>
                <a:effectLst/>
                <a:latin typeface="+mn-lt"/>
                <a:ea typeface="+mn-ea"/>
                <a:cs typeface="+mn-cs"/>
              </a:rPr>
              <a:t>5</a:t>
            </a:r>
            <a:r>
              <a:rPr lang="en-HK" sz="1200" b="0" kern="1200" dirty="0">
                <a:solidFill>
                  <a:schemeClr val="tx1"/>
                </a:solidFill>
                <a:effectLst/>
                <a:latin typeface="+mn-lt"/>
                <a:ea typeface="+mn-ea"/>
                <a:cs typeface="+mn-cs"/>
              </a:rPr>
              <a:t> process, therefore, influence the surface ozone and total nitrate formation. </a:t>
            </a:r>
            <a:endParaRPr lang="en-HK" sz="1200" b="1" kern="1200" dirty="0">
              <a:solidFill>
                <a:schemeClr val="tx1"/>
              </a:solidFill>
              <a:effectLst/>
              <a:latin typeface="+mn-lt"/>
              <a:ea typeface="+mn-ea"/>
              <a:cs typeface="+mn-cs"/>
            </a:endParaRPr>
          </a:p>
          <a:p>
            <a:r>
              <a:rPr lang="en-HK" sz="1200" b="0" kern="1200" dirty="0">
                <a:solidFill>
                  <a:schemeClr val="tx1"/>
                </a:solidFill>
                <a:effectLst/>
                <a:latin typeface="+mn-lt"/>
                <a:ea typeface="+mn-ea"/>
                <a:cs typeface="+mn-cs"/>
              </a:rPr>
              <a:t>  </a:t>
            </a:r>
          </a:p>
          <a:p>
            <a:r>
              <a:rPr lang="en-HK" sz="1200" b="1" kern="1200" dirty="0">
                <a:solidFill>
                  <a:schemeClr val="tx1"/>
                </a:solidFill>
                <a:effectLst/>
                <a:latin typeface="+mn-lt"/>
                <a:ea typeface="+mn-ea"/>
                <a:cs typeface="+mn-cs"/>
              </a:rPr>
              <a:t>• </a:t>
            </a:r>
            <a:r>
              <a:rPr lang="en-HK" sz="1200" b="0" kern="1200" dirty="0">
                <a:solidFill>
                  <a:schemeClr val="tx1"/>
                </a:solidFill>
                <a:effectLst/>
                <a:latin typeface="+mn-lt"/>
                <a:ea typeface="+mn-ea"/>
                <a:cs typeface="+mn-cs"/>
              </a:rPr>
              <a:t>Photochemical (ozone) and haze (particulate) pollution has raised huge concerns in China in recent years. However, the collective role of HONO, N</a:t>
            </a:r>
            <a:r>
              <a:rPr lang="en-HK" sz="1200" b="0" kern="1200" baseline="-25000" dirty="0">
                <a:solidFill>
                  <a:schemeClr val="tx1"/>
                </a:solidFill>
                <a:effectLst/>
                <a:latin typeface="+mn-lt"/>
                <a:ea typeface="+mn-ea"/>
                <a:cs typeface="+mn-cs"/>
              </a:rPr>
              <a:t>2</a:t>
            </a:r>
            <a:r>
              <a:rPr lang="en-HK" sz="1200" b="0" kern="1200" dirty="0">
                <a:solidFill>
                  <a:schemeClr val="tx1"/>
                </a:solidFill>
                <a:effectLst/>
                <a:latin typeface="+mn-lt"/>
                <a:ea typeface="+mn-ea"/>
                <a:cs typeface="+mn-cs"/>
              </a:rPr>
              <a:t>O</a:t>
            </a:r>
            <a:r>
              <a:rPr lang="en-HK" sz="1200" b="0" kern="1200" baseline="-25000" dirty="0">
                <a:solidFill>
                  <a:schemeClr val="tx1"/>
                </a:solidFill>
                <a:effectLst/>
                <a:latin typeface="+mn-lt"/>
                <a:ea typeface="+mn-ea"/>
                <a:cs typeface="+mn-cs"/>
              </a:rPr>
              <a:t>5</a:t>
            </a:r>
            <a:r>
              <a:rPr lang="en-HK" sz="1200" b="0" kern="1200" dirty="0">
                <a:solidFill>
                  <a:schemeClr val="tx1"/>
                </a:solidFill>
                <a:effectLst/>
                <a:latin typeface="+mn-lt"/>
                <a:ea typeface="+mn-ea"/>
                <a:cs typeface="+mn-cs"/>
              </a:rPr>
              <a:t> and ClNO</a:t>
            </a:r>
            <a:r>
              <a:rPr lang="en-HK" sz="1200" b="0" kern="1200" baseline="-25000" dirty="0">
                <a:solidFill>
                  <a:schemeClr val="tx1"/>
                </a:solidFill>
                <a:effectLst/>
                <a:latin typeface="+mn-lt"/>
                <a:ea typeface="+mn-ea"/>
                <a:cs typeface="+mn-cs"/>
              </a:rPr>
              <a:t>2</a:t>
            </a:r>
            <a:r>
              <a:rPr lang="en-HK" sz="1200" b="0" kern="1200" dirty="0">
                <a:solidFill>
                  <a:schemeClr val="tx1"/>
                </a:solidFill>
                <a:effectLst/>
                <a:latin typeface="+mn-lt"/>
                <a:ea typeface="+mn-ea"/>
                <a:cs typeface="+mn-cs"/>
              </a:rPr>
              <a:t> chemistry in the formation of air pollution in China is not quantified. </a:t>
            </a:r>
            <a:endParaRPr lang="en-HK" sz="1200" b="1" kern="1200" dirty="0">
              <a:solidFill>
                <a:schemeClr val="tx1"/>
              </a:solidFill>
              <a:effectLst/>
              <a:latin typeface="+mn-lt"/>
              <a:ea typeface="+mn-ea"/>
              <a:cs typeface="+mn-cs"/>
            </a:endParaRPr>
          </a:p>
          <a:p>
            <a:r>
              <a:rPr lang="en-HK" sz="1200" kern="1200" dirty="0">
                <a:solidFill>
                  <a:schemeClr val="tx1"/>
                </a:solidFill>
                <a:effectLst/>
                <a:latin typeface="+mn-lt"/>
                <a:ea typeface="+mn-ea"/>
                <a:cs typeface="+mn-cs"/>
              </a:rPr>
              <a:t>•</a:t>
            </a:r>
          </a:p>
          <a:p>
            <a:endParaRPr lang="en-HK" dirty="0"/>
          </a:p>
        </p:txBody>
      </p:sp>
      <p:sp>
        <p:nvSpPr>
          <p:cNvPr id="4" name="Slide Number Placeholder 3"/>
          <p:cNvSpPr>
            <a:spLocks noGrp="1"/>
          </p:cNvSpPr>
          <p:nvPr>
            <p:ph type="sldNum" sz="quarter" idx="10"/>
          </p:nvPr>
        </p:nvSpPr>
        <p:spPr/>
        <p:txBody>
          <a:bodyPr/>
          <a:lstStyle/>
          <a:p>
            <a:fld id="{A1B24C54-28BF-4DC5-AEF3-F8F1CD834D8E}" type="slidenum">
              <a:rPr lang="en-GB" smtClean="0"/>
              <a:t>13</a:t>
            </a:fld>
            <a:endParaRPr lang="en-GB"/>
          </a:p>
        </p:txBody>
      </p:sp>
    </p:spTree>
    <p:extLst>
      <p:ext uri="{BB962C8B-B14F-4D97-AF65-F5344CB8AC3E}">
        <p14:creationId xmlns:p14="http://schemas.microsoft.com/office/powerpoint/2010/main" val="31446328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HK" sz="1200" b="1" kern="1200" dirty="0">
                <a:solidFill>
                  <a:schemeClr val="tx1"/>
                </a:solidFill>
                <a:effectLst/>
                <a:latin typeface="+mn-lt"/>
                <a:ea typeface="+mn-ea"/>
                <a:cs typeface="+mn-cs"/>
              </a:rPr>
              <a:t>In this study, we use a revised version of the WRF-</a:t>
            </a:r>
            <a:r>
              <a:rPr lang="en-HK" sz="1200" b="1" kern="1200" dirty="0" err="1">
                <a:solidFill>
                  <a:schemeClr val="tx1"/>
                </a:solidFill>
                <a:effectLst/>
                <a:latin typeface="+mn-lt"/>
                <a:ea typeface="+mn-ea"/>
                <a:cs typeface="+mn-cs"/>
              </a:rPr>
              <a:t>Chem</a:t>
            </a:r>
            <a:r>
              <a:rPr lang="en-HK" sz="1200" b="1" kern="1200" dirty="0">
                <a:solidFill>
                  <a:schemeClr val="tx1"/>
                </a:solidFill>
                <a:effectLst/>
                <a:latin typeface="+mn-lt"/>
                <a:ea typeface="+mn-ea"/>
                <a:cs typeface="+mn-cs"/>
              </a:rPr>
              <a:t> model, which includes…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HK"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HK" sz="1200" b="0" kern="1200" dirty="0">
                <a:solidFill>
                  <a:schemeClr val="tx1"/>
                </a:solidFill>
                <a:effectLst/>
                <a:latin typeface="+mn-lt"/>
                <a:ea typeface="+mn-ea"/>
                <a:cs typeface="+mn-cs"/>
              </a:rPr>
              <a:t>Weather Research and Forecasting model coupled with Chemistry (WRF-</a:t>
            </a:r>
            <a:r>
              <a:rPr lang="en-HK" sz="1200" b="0" kern="1200" dirty="0" err="1">
                <a:solidFill>
                  <a:schemeClr val="tx1"/>
                </a:solidFill>
                <a:effectLst/>
                <a:latin typeface="+mn-lt"/>
                <a:ea typeface="+mn-ea"/>
                <a:cs typeface="+mn-cs"/>
              </a:rPr>
              <a:t>Chem</a:t>
            </a:r>
            <a:r>
              <a:rPr lang="en-HK" sz="1200" b="0" kern="1200" dirty="0">
                <a:solidFill>
                  <a:schemeClr val="tx1"/>
                </a:solidFill>
                <a:effectLst/>
                <a:latin typeface="+mn-lt"/>
                <a:ea typeface="+mn-ea"/>
                <a:cs typeface="+mn-cs"/>
              </a:rPr>
              <a:t>) has been incorporated with comprehensive reactive nitrogen oxides mechanism (</a:t>
            </a:r>
            <a:r>
              <a:rPr lang="en-HK" sz="1200" b="0" kern="1200" dirty="0" err="1">
                <a:solidFill>
                  <a:schemeClr val="tx1"/>
                </a:solidFill>
                <a:effectLst/>
                <a:latin typeface="+mn-lt"/>
                <a:ea typeface="+mn-ea"/>
                <a:cs typeface="+mn-cs"/>
              </a:rPr>
              <a:t>ReNOM</a:t>
            </a:r>
            <a:r>
              <a:rPr lang="en-HK" sz="1200" b="0" kern="1200" dirty="0">
                <a:solidFill>
                  <a:schemeClr val="tx1"/>
                </a:solidFill>
                <a:effectLst/>
                <a:latin typeface="+mn-lt"/>
                <a:ea typeface="+mn-ea"/>
                <a:cs typeface="+mn-cs"/>
              </a:rPr>
              <a:t>), including the latest HONO sources, the heterogeneous uptake of N</a:t>
            </a:r>
            <a:r>
              <a:rPr lang="en-HK" sz="1200" b="0" kern="1200" baseline="-25000" dirty="0">
                <a:solidFill>
                  <a:schemeClr val="tx1"/>
                </a:solidFill>
                <a:effectLst/>
                <a:latin typeface="+mn-lt"/>
                <a:ea typeface="+mn-ea"/>
                <a:cs typeface="+mn-cs"/>
              </a:rPr>
              <a:t>2</a:t>
            </a:r>
            <a:r>
              <a:rPr lang="en-HK" sz="1200" b="0" kern="1200" dirty="0">
                <a:solidFill>
                  <a:schemeClr val="tx1"/>
                </a:solidFill>
                <a:effectLst/>
                <a:latin typeface="+mn-lt"/>
                <a:ea typeface="+mn-ea"/>
                <a:cs typeface="+mn-cs"/>
              </a:rPr>
              <a:t>O</a:t>
            </a:r>
            <a:r>
              <a:rPr lang="en-HK" sz="1200" b="0" kern="1200" baseline="-25000" dirty="0">
                <a:solidFill>
                  <a:schemeClr val="tx1"/>
                </a:solidFill>
                <a:effectLst/>
                <a:latin typeface="+mn-lt"/>
                <a:ea typeface="+mn-ea"/>
                <a:cs typeface="+mn-cs"/>
              </a:rPr>
              <a:t>5</a:t>
            </a:r>
            <a:r>
              <a:rPr lang="en-HK" sz="1200" b="0" kern="1200" dirty="0">
                <a:solidFill>
                  <a:schemeClr val="tx1"/>
                </a:solidFill>
                <a:effectLst/>
                <a:latin typeface="+mn-lt"/>
                <a:ea typeface="+mn-ea"/>
                <a:cs typeface="+mn-cs"/>
              </a:rPr>
              <a:t> and the subsequent ClNO</a:t>
            </a:r>
            <a:r>
              <a:rPr lang="en-HK" sz="1200" b="0" kern="1200" baseline="-25000" dirty="0">
                <a:solidFill>
                  <a:schemeClr val="tx1"/>
                </a:solidFill>
                <a:effectLst/>
                <a:latin typeface="+mn-lt"/>
                <a:ea typeface="+mn-ea"/>
                <a:cs typeface="+mn-cs"/>
              </a:rPr>
              <a:t>2</a:t>
            </a:r>
            <a:r>
              <a:rPr lang="en-HK" sz="1200" b="0" kern="1200" dirty="0">
                <a:solidFill>
                  <a:schemeClr val="tx1"/>
                </a:solidFill>
                <a:effectLst/>
                <a:latin typeface="+mn-lt"/>
                <a:ea typeface="+mn-ea"/>
                <a:cs typeface="+mn-cs"/>
              </a:rPr>
              <a:t> production and chlorine chemistry (Zhang </a:t>
            </a:r>
            <a:r>
              <a:rPr lang="en-HK" sz="1200" b="0" i="1" kern="1200" dirty="0">
                <a:solidFill>
                  <a:schemeClr val="tx1"/>
                </a:solidFill>
                <a:effectLst/>
                <a:latin typeface="+mn-lt"/>
                <a:ea typeface="+mn-ea"/>
                <a:cs typeface="+mn-cs"/>
              </a:rPr>
              <a:t>et al.</a:t>
            </a:r>
            <a:r>
              <a:rPr lang="en-HK" sz="1200" b="0" kern="1200" dirty="0">
                <a:solidFill>
                  <a:schemeClr val="tx1"/>
                </a:solidFill>
                <a:effectLst/>
                <a:latin typeface="+mn-lt"/>
                <a:ea typeface="+mn-ea"/>
                <a:cs typeface="+mn-cs"/>
              </a:rPr>
              <a:t>, in preparation). </a:t>
            </a:r>
            <a:endParaRPr lang="en-HK" sz="1200" b="1" kern="1200" dirty="0">
              <a:solidFill>
                <a:schemeClr val="tx1"/>
              </a:solidFill>
              <a:effectLst/>
              <a:latin typeface="+mn-lt"/>
              <a:ea typeface="+mn-ea"/>
              <a:cs typeface="+mn-cs"/>
            </a:endParaRPr>
          </a:p>
          <a:p>
            <a:endParaRPr lang="en-HK" sz="1200" b="0" kern="1200" dirty="0">
              <a:solidFill>
                <a:schemeClr val="tx1"/>
              </a:solidFill>
              <a:effectLst/>
              <a:latin typeface="+mn-lt"/>
              <a:ea typeface="+mn-ea"/>
              <a:cs typeface="+mn-cs"/>
            </a:endParaRPr>
          </a:p>
          <a:p>
            <a:endParaRPr lang="en-HK" sz="1200" b="0" kern="1200" dirty="0">
              <a:solidFill>
                <a:schemeClr val="tx1"/>
              </a:solidFill>
              <a:effectLst/>
              <a:latin typeface="+mn-lt"/>
              <a:ea typeface="+mn-ea"/>
              <a:cs typeface="+mn-cs"/>
            </a:endParaRPr>
          </a:p>
          <a:p>
            <a:r>
              <a:rPr lang="en-HK" sz="1200" b="0" kern="1200" dirty="0">
                <a:solidFill>
                  <a:schemeClr val="tx1"/>
                </a:solidFill>
                <a:effectLst/>
                <a:latin typeface="+mn-lt"/>
                <a:ea typeface="+mn-ea"/>
                <a:cs typeface="+mn-cs"/>
              </a:rPr>
              <a:t>The CBMZ-MOSAIC module (Archer-Nicholls </a:t>
            </a:r>
            <a:r>
              <a:rPr lang="en-HK" sz="1200" b="0" i="1" kern="1200" dirty="0">
                <a:solidFill>
                  <a:schemeClr val="tx1"/>
                </a:solidFill>
                <a:effectLst/>
                <a:latin typeface="+mn-lt"/>
                <a:ea typeface="+mn-ea"/>
                <a:cs typeface="+mn-cs"/>
              </a:rPr>
              <a:t>et al.</a:t>
            </a:r>
            <a:r>
              <a:rPr lang="en-HK" sz="1200" b="0" kern="1200" dirty="0">
                <a:solidFill>
                  <a:schemeClr val="tx1"/>
                </a:solidFill>
                <a:effectLst/>
                <a:latin typeface="+mn-lt"/>
                <a:ea typeface="+mn-ea"/>
                <a:cs typeface="+mn-cs"/>
              </a:rPr>
              <a:t>, 2014) in WRF-</a:t>
            </a:r>
            <a:r>
              <a:rPr lang="en-HK" sz="1200" b="0" kern="1200" dirty="0" err="1">
                <a:solidFill>
                  <a:schemeClr val="tx1"/>
                </a:solidFill>
                <a:effectLst/>
                <a:latin typeface="+mn-lt"/>
                <a:ea typeface="+mn-ea"/>
                <a:cs typeface="+mn-cs"/>
              </a:rPr>
              <a:t>Chem</a:t>
            </a:r>
            <a:r>
              <a:rPr lang="en-HK" sz="1200" b="0" kern="1200" dirty="0">
                <a:solidFill>
                  <a:schemeClr val="tx1"/>
                </a:solidFill>
                <a:effectLst/>
                <a:latin typeface="+mn-lt"/>
                <a:ea typeface="+mn-ea"/>
                <a:cs typeface="+mn-cs"/>
              </a:rPr>
              <a:t> was further developed to include the emission and heterogeneous production of HONO (Zhang </a:t>
            </a:r>
            <a:r>
              <a:rPr lang="en-HK" sz="1200" b="0" i="1" kern="1200" dirty="0">
                <a:solidFill>
                  <a:schemeClr val="tx1"/>
                </a:solidFill>
                <a:effectLst/>
                <a:latin typeface="+mn-lt"/>
                <a:ea typeface="+mn-ea"/>
                <a:cs typeface="+mn-cs"/>
              </a:rPr>
              <a:t>et al.</a:t>
            </a:r>
            <a:r>
              <a:rPr lang="en-HK" sz="1200" b="0" kern="1200" dirty="0">
                <a:solidFill>
                  <a:schemeClr val="tx1"/>
                </a:solidFill>
                <a:effectLst/>
                <a:latin typeface="+mn-lt"/>
                <a:ea typeface="+mn-ea"/>
                <a:cs typeface="+mn-cs"/>
              </a:rPr>
              <a:t>, 2016) and the gas phase chlorine chemistry (</a:t>
            </a:r>
            <a:r>
              <a:rPr lang="en-HK" sz="1200" b="0" kern="1200" dirty="0" err="1">
                <a:solidFill>
                  <a:schemeClr val="tx1"/>
                </a:solidFill>
                <a:effectLst/>
                <a:latin typeface="+mn-lt"/>
                <a:ea typeface="+mn-ea"/>
                <a:cs typeface="+mn-cs"/>
              </a:rPr>
              <a:t>Sarwar</a:t>
            </a:r>
            <a:r>
              <a:rPr lang="en-HK" sz="1200" b="0" kern="1200" dirty="0">
                <a:solidFill>
                  <a:schemeClr val="tx1"/>
                </a:solidFill>
                <a:effectLst/>
                <a:latin typeface="+mn-lt"/>
                <a:ea typeface="+mn-ea"/>
                <a:cs typeface="+mn-cs"/>
              </a:rPr>
              <a:t> </a:t>
            </a:r>
            <a:r>
              <a:rPr lang="en-HK" sz="1200" b="0" i="1" kern="1200" dirty="0">
                <a:solidFill>
                  <a:schemeClr val="tx1"/>
                </a:solidFill>
                <a:effectLst/>
                <a:latin typeface="+mn-lt"/>
                <a:ea typeface="+mn-ea"/>
                <a:cs typeface="+mn-cs"/>
              </a:rPr>
              <a:t>et al.</a:t>
            </a:r>
            <a:r>
              <a:rPr lang="en-HK" sz="1200" b="0" kern="1200" dirty="0">
                <a:solidFill>
                  <a:schemeClr val="tx1"/>
                </a:solidFill>
                <a:effectLst/>
                <a:latin typeface="+mn-lt"/>
                <a:ea typeface="+mn-ea"/>
                <a:cs typeface="+mn-cs"/>
              </a:rPr>
              <a:t>, 2012), see Fig 2. </a:t>
            </a:r>
            <a:endParaRPr lang="en-HK" sz="1200" b="1" kern="1200" dirty="0">
              <a:solidFill>
                <a:schemeClr val="tx1"/>
              </a:solidFill>
              <a:effectLst/>
              <a:latin typeface="+mn-lt"/>
              <a:ea typeface="+mn-ea"/>
              <a:cs typeface="+mn-cs"/>
            </a:endParaRPr>
          </a:p>
          <a:p>
            <a:r>
              <a:rPr lang="en-HK" sz="1200" b="0" kern="1200" dirty="0">
                <a:solidFill>
                  <a:schemeClr val="tx1"/>
                </a:solidFill>
                <a:effectLst/>
                <a:latin typeface="+mn-lt"/>
                <a:ea typeface="+mn-ea"/>
                <a:cs typeface="+mn-cs"/>
              </a:rPr>
              <a:t> </a:t>
            </a:r>
            <a:endParaRPr lang="en-HK" sz="1200" b="1" kern="1200" dirty="0">
              <a:solidFill>
                <a:schemeClr val="tx1"/>
              </a:solidFill>
              <a:effectLst/>
              <a:latin typeface="+mn-lt"/>
              <a:ea typeface="+mn-ea"/>
              <a:cs typeface="+mn-cs"/>
            </a:endParaRPr>
          </a:p>
          <a:p>
            <a:r>
              <a:rPr lang="en-HK" sz="1200" b="0" kern="1200" dirty="0">
                <a:solidFill>
                  <a:schemeClr val="tx1"/>
                </a:solidFill>
                <a:effectLst/>
                <a:latin typeface="+mn-lt"/>
                <a:ea typeface="+mn-ea"/>
                <a:cs typeface="+mn-cs"/>
              </a:rPr>
              <a:t> </a:t>
            </a:r>
            <a:r>
              <a:rPr lang="en-HK" sz="1200" kern="1200" dirty="0">
                <a:solidFill>
                  <a:schemeClr val="tx1"/>
                </a:solidFill>
                <a:effectLst/>
                <a:latin typeface="+mn-lt"/>
                <a:ea typeface="+mn-ea"/>
                <a:cs typeface="+mn-cs"/>
              </a:rPr>
              <a:t> </a:t>
            </a:r>
          </a:p>
          <a:p>
            <a:r>
              <a:rPr lang="en-HK" sz="1200" b="0" kern="1200" dirty="0">
                <a:solidFill>
                  <a:schemeClr val="tx1"/>
                </a:solidFill>
                <a:effectLst/>
                <a:latin typeface="+mn-lt"/>
                <a:ea typeface="+mn-ea"/>
                <a:cs typeface="+mn-cs"/>
              </a:rPr>
              <a:t>Original and updated WRF-</a:t>
            </a:r>
            <a:r>
              <a:rPr lang="en-HK" sz="1200" b="0" kern="1200" dirty="0" err="1">
                <a:solidFill>
                  <a:schemeClr val="tx1"/>
                </a:solidFill>
                <a:effectLst/>
                <a:latin typeface="+mn-lt"/>
                <a:ea typeface="+mn-ea"/>
                <a:cs typeface="+mn-cs"/>
              </a:rPr>
              <a:t>Chem</a:t>
            </a:r>
            <a:r>
              <a:rPr lang="en-HK" sz="1200" b="0" kern="1200" dirty="0">
                <a:solidFill>
                  <a:schemeClr val="tx1"/>
                </a:solidFill>
                <a:effectLst/>
                <a:latin typeface="+mn-lt"/>
                <a:ea typeface="+mn-ea"/>
                <a:cs typeface="+mn-cs"/>
              </a:rPr>
              <a:t> were then used to conduct simulations to model the abundance of HONO and ClNO</a:t>
            </a:r>
            <a:r>
              <a:rPr lang="en-HK" sz="1200" b="0" kern="1200" baseline="-25000" dirty="0">
                <a:solidFill>
                  <a:schemeClr val="tx1"/>
                </a:solidFill>
                <a:effectLst/>
                <a:latin typeface="+mn-lt"/>
                <a:ea typeface="+mn-ea"/>
                <a:cs typeface="+mn-cs"/>
              </a:rPr>
              <a:t>2</a:t>
            </a:r>
            <a:r>
              <a:rPr lang="en-HK" sz="1200" b="0" kern="1200" dirty="0">
                <a:solidFill>
                  <a:schemeClr val="tx1"/>
                </a:solidFill>
                <a:effectLst/>
                <a:latin typeface="+mn-lt"/>
                <a:ea typeface="+mn-ea"/>
                <a:cs typeface="+mn-cs"/>
              </a:rPr>
              <a:t>, and to evaluate the impacts of model developments on air pollutants. Simulations were conducted in different setups, as shown in Table 1, in which MEIC and EDGAR emission inventory were used for China and other Asia regions, respectively, and RECI-China is reactive chlorine emission developed based on coal and biomass burning. All cases </a:t>
            </a:r>
            <a:r>
              <a:rPr lang="en-HK" sz="1200" b="0" kern="1200" dirty="0" err="1">
                <a:solidFill>
                  <a:schemeClr val="tx1"/>
                </a:solidFill>
                <a:effectLst/>
                <a:latin typeface="+mn-lt"/>
                <a:ea typeface="+mn-ea"/>
                <a:cs typeface="+mn-cs"/>
              </a:rPr>
              <a:t>modeled</a:t>
            </a:r>
            <a:r>
              <a:rPr lang="en-HK" sz="1200" b="0" kern="1200" dirty="0">
                <a:solidFill>
                  <a:schemeClr val="tx1"/>
                </a:solidFill>
                <a:effectLst/>
                <a:latin typeface="+mn-lt"/>
                <a:ea typeface="+mn-ea"/>
                <a:cs typeface="+mn-cs"/>
              </a:rPr>
              <a:t> air flow and air pollutants from July 1 to 31, 2014, focusing China.</a:t>
            </a:r>
            <a:endParaRPr lang="en-HK" sz="1200" b="1" kern="1200" dirty="0">
              <a:solidFill>
                <a:schemeClr val="tx1"/>
              </a:solidFill>
              <a:effectLst/>
              <a:latin typeface="+mn-lt"/>
              <a:ea typeface="+mn-ea"/>
              <a:cs typeface="+mn-cs"/>
            </a:endParaRPr>
          </a:p>
          <a:p>
            <a:endParaRPr lang="en-HK" dirty="0"/>
          </a:p>
        </p:txBody>
      </p:sp>
      <p:sp>
        <p:nvSpPr>
          <p:cNvPr id="4" name="Slide Number Placeholder 3"/>
          <p:cNvSpPr>
            <a:spLocks noGrp="1"/>
          </p:cNvSpPr>
          <p:nvPr>
            <p:ph type="sldNum" sz="quarter" idx="10"/>
          </p:nvPr>
        </p:nvSpPr>
        <p:spPr/>
        <p:txBody>
          <a:bodyPr/>
          <a:lstStyle/>
          <a:p>
            <a:fld id="{A1B24C54-28BF-4DC5-AEF3-F8F1CD834D8E}" type="slidenum">
              <a:rPr lang="en-GB" smtClean="0"/>
              <a:t>15</a:t>
            </a:fld>
            <a:endParaRPr lang="en-GB"/>
          </a:p>
        </p:txBody>
      </p:sp>
    </p:spTree>
    <p:extLst>
      <p:ext uri="{BB962C8B-B14F-4D97-AF65-F5344CB8AC3E}">
        <p14:creationId xmlns:p14="http://schemas.microsoft.com/office/powerpoint/2010/main" val="8984426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HK" sz="1200" kern="1200" dirty="0">
                <a:solidFill>
                  <a:schemeClr val="tx1"/>
                </a:solidFill>
                <a:effectLst/>
                <a:latin typeface="+mn-lt"/>
                <a:ea typeface="+mn-ea"/>
                <a:cs typeface="+mn-cs"/>
              </a:rPr>
              <a:t>The revised WRF-</a:t>
            </a:r>
            <a:r>
              <a:rPr lang="en-HK" sz="1200" kern="1200" dirty="0" err="1">
                <a:solidFill>
                  <a:schemeClr val="tx1"/>
                </a:solidFill>
                <a:effectLst/>
                <a:latin typeface="+mn-lt"/>
                <a:ea typeface="+mn-ea"/>
                <a:cs typeface="+mn-cs"/>
              </a:rPr>
              <a:t>Chem</a:t>
            </a:r>
            <a:r>
              <a:rPr lang="en-HK" sz="1200" kern="1200" dirty="0">
                <a:solidFill>
                  <a:schemeClr val="tx1"/>
                </a:solidFill>
                <a:effectLst/>
                <a:latin typeface="+mn-lt"/>
                <a:ea typeface="+mn-ea"/>
                <a:cs typeface="+mn-cs"/>
              </a:rPr>
              <a:t> was adopted to simulate the spatial-temporal distribution of HONO and ClNO</a:t>
            </a:r>
            <a:r>
              <a:rPr lang="en-HK" sz="1200" kern="1200" baseline="-25000" dirty="0">
                <a:solidFill>
                  <a:schemeClr val="tx1"/>
                </a:solidFill>
                <a:effectLst/>
                <a:latin typeface="+mn-lt"/>
                <a:ea typeface="+mn-ea"/>
                <a:cs typeface="+mn-cs"/>
              </a:rPr>
              <a:t>2</a:t>
            </a:r>
            <a:r>
              <a:rPr lang="en-HK" sz="1200" kern="1200" dirty="0">
                <a:solidFill>
                  <a:schemeClr val="tx1"/>
                </a:solidFill>
                <a:effectLst/>
                <a:latin typeface="+mn-lt"/>
                <a:ea typeface="+mn-ea"/>
                <a:cs typeface="+mn-cs"/>
              </a:rPr>
              <a:t>, and to investigate the contribution of nitrogen chemistry to the production of ozone and secondary nitrate in China in summer when photochemical pollution is severe, and to explore the impacts of nitrogen chemistry on the O</a:t>
            </a:r>
            <a:r>
              <a:rPr lang="en-HK" sz="1200" kern="1200" baseline="-25000" dirty="0">
                <a:solidFill>
                  <a:schemeClr val="tx1"/>
                </a:solidFill>
                <a:effectLst/>
                <a:latin typeface="+mn-lt"/>
                <a:ea typeface="+mn-ea"/>
                <a:cs typeface="+mn-cs"/>
              </a:rPr>
              <a:t>3</a:t>
            </a:r>
            <a:r>
              <a:rPr lang="en-HK" sz="1200" kern="1200" dirty="0">
                <a:solidFill>
                  <a:schemeClr val="tx1"/>
                </a:solidFill>
                <a:effectLst/>
                <a:latin typeface="+mn-lt"/>
                <a:ea typeface="+mn-ea"/>
                <a:cs typeface="+mn-cs"/>
              </a:rPr>
              <a:t> sensitivity on NOx and VOC emission. </a:t>
            </a:r>
          </a:p>
          <a:p>
            <a:r>
              <a:rPr lang="en-HK" sz="1200" kern="1200" dirty="0">
                <a:solidFill>
                  <a:schemeClr val="tx1"/>
                </a:solidFill>
                <a:effectLst/>
                <a:latin typeface="+mn-lt"/>
                <a:ea typeface="+mn-ea"/>
                <a:cs typeface="+mn-cs"/>
              </a:rPr>
              <a:t> </a:t>
            </a:r>
            <a:endParaRPr lang="en-HK" dirty="0"/>
          </a:p>
        </p:txBody>
      </p:sp>
      <p:sp>
        <p:nvSpPr>
          <p:cNvPr id="4" name="Slide Number Placeholder 3"/>
          <p:cNvSpPr>
            <a:spLocks noGrp="1"/>
          </p:cNvSpPr>
          <p:nvPr>
            <p:ph type="sldNum" sz="quarter" idx="10"/>
          </p:nvPr>
        </p:nvSpPr>
        <p:spPr/>
        <p:txBody>
          <a:bodyPr/>
          <a:lstStyle/>
          <a:p>
            <a:fld id="{A1B24C54-28BF-4DC5-AEF3-F8F1CD834D8E}" type="slidenum">
              <a:rPr lang="en-GB" smtClean="0"/>
              <a:t>18</a:t>
            </a:fld>
            <a:endParaRPr lang="en-GB"/>
          </a:p>
        </p:txBody>
      </p:sp>
    </p:spTree>
    <p:extLst>
      <p:ext uri="{BB962C8B-B14F-4D97-AF65-F5344CB8AC3E}">
        <p14:creationId xmlns:p14="http://schemas.microsoft.com/office/powerpoint/2010/main" val="23092266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HK" sz="1200" kern="1200" dirty="0">
                <a:solidFill>
                  <a:schemeClr val="tx1"/>
                </a:solidFill>
                <a:effectLst/>
                <a:latin typeface="+mn-lt"/>
                <a:ea typeface="+mn-ea"/>
                <a:cs typeface="+mn-cs"/>
              </a:rPr>
              <a:t>The simulated HONO from the </a:t>
            </a:r>
            <a:r>
              <a:rPr lang="en-HK" sz="1200" kern="1200" dirty="0" err="1">
                <a:solidFill>
                  <a:schemeClr val="tx1"/>
                </a:solidFill>
                <a:effectLst/>
                <a:latin typeface="+mn-lt"/>
                <a:ea typeface="+mn-ea"/>
                <a:cs typeface="+mn-cs"/>
              </a:rPr>
              <a:t>ReNOM</a:t>
            </a:r>
            <a:r>
              <a:rPr lang="en-HK" sz="1200" kern="1200" dirty="0">
                <a:solidFill>
                  <a:schemeClr val="tx1"/>
                </a:solidFill>
                <a:effectLst/>
                <a:latin typeface="+mn-lt"/>
                <a:ea typeface="+mn-ea"/>
                <a:cs typeface="+mn-cs"/>
              </a:rPr>
              <a:t> case concentrated (&gt;1 ppb) in major city clusters, including Northern China Plain (NCP), Yangtze River Delta (YRD), Pearl River Delta (PRD), central China (CC) and Sichuan basin (SC) for traffic emission and heterogeneous production, and some rural areas for intensive soil emission at surface level. As to the HONO within the PBL, the WRF-</a:t>
            </a:r>
            <a:r>
              <a:rPr lang="en-HK" sz="1200" kern="1200" dirty="0" err="1">
                <a:solidFill>
                  <a:schemeClr val="tx1"/>
                </a:solidFill>
                <a:effectLst/>
                <a:latin typeface="+mn-lt"/>
                <a:ea typeface="+mn-ea"/>
                <a:cs typeface="+mn-cs"/>
              </a:rPr>
              <a:t>Chem</a:t>
            </a:r>
            <a:r>
              <a:rPr lang="en-HK" sz="1200" kern="1200" dirty="0">
                <a:solidFill>
                  <a:schemeClr val="tx1"/>
                </a:solidFill>
                <a:effectLst/>
                <a:latin typeface="+mn-lt"/>
                <a:ea typeface="+mn-ea"/>
                <a:cs typeface="+mn-cs"/>
              </a:rPr>
              <a:t> results showed lower concentration. </a:t>
            </a:r>
          </a:p>
          <a:p>
            <a:r>
              <a:rPr lang="en-HK" sz="1200" kern="1200" dirty="0">
                <a:solidFill>
                  <a:schemeClr val="tx1"/>
                </a:solidFill>
                <a:effectLst/>
                <a:latin typeface="+mn-lt"/>
                <a:ea typeface="+mn-ea"/>
                <a:cs typeface="+mn-cs"/>
              </a:rPr>
              <a:t>• The ClNO</a:t>
            </a:r>
            <a:r>
              <a:rPr lang="en-HK" sz="1200" kern="1200" baseline="-25000" dirty="0">
                <a:solidFill>
                  <a:schemeClr val="tx1"/>
                </a:solidFill>
                <a:effectLst/>
                <a:latin typeface="+mn-lt"/>
                <a:ea typeface="+mn-ea"/>
                <a:cs typeface="+mn-cs"/>
              </a:rPr>
              <a:t>2</a:t>
            </a:r>
            <a:r>
              <a:rPr lang="en-HK" sz="1200" kern="1200" dirty="0">
                <a:solidFill>
                  <a:schemeClr val="tx1"/>
                </a:solidFill>
                <a:effectLst/>
                <a:latin typeface="+mn-lt"/>
                <a:ea typeface="+mn-ea"/>
                <a:cs typeface="+mn-cs"/>
              </a:rPr>
              <a:t> modelled in the </a:t>
            </a:r>
            <a:r>
              <a:rPr lang="en-HK" sz="1200" kern="1200" dirty="0" err="1">
                <a:solidFill>
                  <a:schemeClr val="tx1"/>
                </a:solidFill>
                <a:effectLst/>
                <a:latin typeface="+mn-lt"/>
                <a:ea typeface="+mn-ea"/>
                <a:cs typeface="+mn-cs"/>
              </a:rPr>
              <a:t>ReNOM</a:t>
            </a:r>
            <a:r>
              <a:rPr lang="en-HK" sz="1200" kern="1200" dirty="0">
                <a:solidFill>
                  <a:schemeClr val="tx1"/>
                </a:solidFill>
                <a:effectLst/>
                <a:latin typeface="+mn-lt"/>
                <a:ea typeface="+mn-ea"/>
                <a:cs typeface="+mn-cs"/>
              </a:rPr>
              <a:t> case demonstrated noticeable levels (&gt;0.3 ppb) in NCP, YRD, CC and SC regions at surface level. As for the ClNO</a:t>
            </a:r>
            <a:r>
              <a:rPr lang="en-HK" sz="1200" kern="1200" baseline="-25000" dirty="0">
                <a:solidFill>
                  <a:schemeClr val="tx1"/>
                </a:solidFill>
                <a:effectLst/>
                <a:latin typeface="+mn-lt"/>
                <a:ea typeface="+mn-ea"/>
                <a:cs typeface="+mn-cs"/>
              </a:rPr>
              <a:t>2</a:t>
            </a:r>
            <a:r>
              <a:rPr lang="en-HK" sz="1200" kern="1200" dirty="0">
                <a:solidFill>
                  <a:schemeClr val="tx1"/>
                </a:solidFill>
                <a:effectLst/>
                <a:latin typeface="+mn-lt"/>
                <a:ea typeface="+mn-ea"/>
                <a:cs typeface="+mn-cs"/>
              </a:rPr>
              <a:t> concentrations within the PBL, the </a:t>
            </a:r>
            <a:r>
              <a:rPr lang="en-HK" sz="1200" kern="1200" dirty="0" err="1">
                <a:solidFill>
                  <a:schemeClr val="tx1"/>
                </a:solidFill>
                <a:effectLst/>
                <a:latin typeface="+mn-lt"/>
                <a:ea typeface="+mn-ea"/>
                <a:cs typeface="+mn-cs"/>
              </a:rPr>
              <a:t>ReNOM</a:t>
            </a:r>
            <a:r>
              <a:rPr lang="en-HK" sz="1200" kern="1200" dirty="0">
                <a:solidFill>
                  <a:schemeClr val="tx1"/>
                </a:solidFill>
                <a:effectLst/>
                <a:latin typeface="+mn-lt"/>
                <a:ea typeface="+mn-ea"/>
                <a:cs typeface="+mn-cs"/>
              </a:rPr>
              <a:t> case </a:t>
            </a:r>
            <a:r>
              <a:rPr lang="en-HK" sz="1200" kern="1200" dirty="0" err="1">
                <a:solidFill>
                  <a:schemeClr val="tx1"/>
                </a:solidFill>
                <a:effectLst/>
                <a:latin typeface="+mn-lt"/>
                <a:ea typeface="+mn-ea"/>
                <a:cs typeface="+mn-cs"/>
              </a:rPr>
              <a:t>modeled</a:t>
            </a:r>
            <a:r>
              <a:rPr lang="en-HK" sz="1200" kern="1200" dirty="0">
                <a:solidFill>
                  <a:schemeClr val="tx1"/>
                </a:solidFill>
                <a:effectLst/>
                <a:latin typeface="+mn-lt"/>
                <a:ea typeface="+mn-ea"/>
                <a:cs typeface="+mn-cs"/>
              </a:rPr>
              <a:t> higher levels compared to those at surface. </a:t>
            </a:r>
          </a:p>
          <a:p>
            <a:r>
              <a:rPr lang="en-HK" sz="1200" kern="1200" dirty="0">
                <a:solidFill>
                  <a:schemeClr val="tx1"/>
                </a:solidFill>
                <a:effectLst/>
                <a:latin typeface="+mn-lt"/>
                <a:ea typeface="+mn-ea"/>
                <a:cs typeface="+mn-cs"/>
              </a:rPr>
              <a:t> </a:t>
            </a:r>
          </a:p>
          <a:p>
            <a:endParaRPr lang="en-HK" dirty="0"/>
          </a:p>
        </p:txBody>
      </p:sp>
      <p:sp>
        <p:nvSpPr>
          <p:cNvPr id="4" name="Slide Number Placeholder 3"/>
          <p:cNvSpPr>
            <a:spLocks noGrp="1"/>
          </p:cNvSpPr>
          <p:nvPr>
            <p:ph type="sldNum" sz="quarter" idx="10"/>
          </p:nvPr>
        </p:nvSpPr>
        <p:spPr/>
        <p:txBody>
          <a:bodyPr/>
          <a:lstStyle/>
          <a:p>
            <a:fld id="{A1B24C54-28BF-4DC5-AEF3-F8F1CD834D8E}" type="slidenum">
              <a:rPr lang="en-GB" smtClean="0"/>
              <a:t>38</a:t>
            </a:fld>
            <a:endParaRPr lang="en-GB"/>
          </a:p>
        </p:txBody>
      </p:sp>
    </p:spTree>
    <p:extLst>
      <p:ext uri="{BB962C8B-B14F-4D97-AF65-F5344CB8AC3E}">
        <p14:creationId xmlns:p14="http://schemas.microsoft.com/office/powerpoint/2010/main" val="39404687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HK" sz="1200" kern="1200" dirty="0">
                <a:solidFill>
                  <a:schemeClr val="tx1"/>
                </a:solidFill>
                <a:effectLst/>
                <a:latin typeface="+mn-lt"/>
                <a:ea typeface="+mn-ea"/>
                <a:cs typeface="+mn-cs"/>
              </a:rPr>
              <a:t>• The </a:t>
            </a:r>
            <a:r>
              <a:rPr lang="en-HK" sz="1200" kern="1200" dirty="0" err="1">
                <a:solidFill>
                  <a:schemeClr val="tx1"/>
                </a:solidFill>
                <a:effectLst/>
                <a:latin typeface="+mn-lt"/>
                <a:ea typeface="+mn-ea"/>
                <a:cs typeface="+mn-cs"/>
              </a:rPr>
              <a:t>ReNOM</a:t>
            </a:r>
            <a:r>
              <a:rPr lang="en-HK" sz="1200" kern="1200" dirty="0">
                <a:solidFill>
                  <a:schemeClr val="tx1"/>
                </a:solidFill>
                <a:effectLst/>
                <a:latin typeface="+mn-lt"/>
                <a:ea typeface="+mn-ea"/>
                <a:cs typeface="+mn-cs"/>
              </a:rPr>
              <a:t> case predicted elevated concentrations of O</a:t>
            </a:r>
            <a:r>
              <a:rPr lang="en-HK" sz="1200" kern="1200" baseline="-25000" dirty="0">
                <a:solidFill>
                  <a:schemeClr val="tx1"/>
                </a:solidFill>
                <a:effectLst/>
                <a:latin typeface="+mn-lt"/>
                <a:ea typeface="+mn-ea"/>
                <a:cs typeface="+mn-cs"/>
              </a:rPr>
              <a:t>3</a:t>
            </a:r>
            <a:r>
              <a:rPr lang="en-HK" sz="1200" kern="1200" dirty="0">
                <a:solidFill>
                  <a:schemeClr val="tx1"/>
                </a:solidFill>
                <a:effectLst/>
                <a:latin typeface="+mn-lt"/>
                <a:ea typeface="+mn-ea"/>
                <a:cs typeface="+mn-cs"/>
              </a:rPr>
              <a:t> and total nitrate especially in the five city clusters. </a:t>
            </a:r>
          </a:p>
          <a:p>
            <a:r>
              <a:rPr lang="en-HK" sz="1200" kern="1200" dirty="0">
                <a:solidFill>
                  <a:schemeClr val="tx1"/>
                </a:solidFill>
                <a:effectLst/>
                <a:latin typeface="+mn-lt"/>
                <a:ea typeface="+mn-ea"/>
                <a:cs typeface="+mn-cs"/>
              </a:rPr>
              <a:t>• The simulated O</a:t>
            </a:r>
            <a:r>
              <a:rPr lang="en-HK" sz="1200" kern="1200" baseline="-25000" dirty="0">
                <a:solidFill>
                  <a:schemeClr val="tx1"/>
                </a:solidFill>
                <a:effectLst/>
                <a:latin typeface="+mn-lt"/>
                <a:ea typeface="+mn-ea"/>
                <a:cs typeface="+mn-cs"/>
              </a:rPr>
              <a:t>3</a:t>
            </a:r>
            <a:r>
              <a:rPr lang="en-HK" sz="1200" kern="1200" dirty="0">
                <a:solidFill>
                  <a:schemeClr val="tx1"/>
                </a:solidFill>
                <a:effectLst/>
                <a:latin typeface="+mn-lt"/>
                <a:ea typeface="+mn-ea"/>
                <a:cs typeface="+mn-cs"/>
              </a:rPr>
              <a:t> and total nitrate at surface level were higher than those within the PBL. </a:t>
            </a:r>
          </a:p>
          <a:p>
            <a:r>
              <a:rPr lang="en-HK" sz="1200" kern="1200" dirty="0">
                <a:solidFill>
                  <a:schemeClr val="tx1"/>
                </a:solidFill>
                <a:effectLst/>
                <a:latin typeface="+mn-lt"/>
                <a:ea typeface="+mn-ea"/>
                <a:cs typeface="+mn-cs"/>
              </a:rPr>
              <a:t>• The HONO and N</a:t>
            </a:r>
            <a:r>
              <a:rPr lang="en-HK" sz="1200" kern="1200" baseline="-25000" dirty="0">
                <a:solidFill>
                  <a:schemeClr val="tx1"/>
                </a:solidFill>
                <a:effectLst/>
                <a:latin typeface="+mn-lt"/>
                <a:ea typeface="+mn-ea"/>
                <a:cs typeface="+mn-cs"/>
              </a:rPr>
              <a:t>2</a:t>
            </a:r>
            <a:r>
              <a:rPr lang="en-HK" sz="1200" kern="1200" dirty="0">
                <a:solidFill>
                  <a:schemeClr val="tx1"/>
                </a:solidFill>
                <a:effectLst/>
                <a:latin typeface="+mn-lt"/>
                <a:ea typeface="+mn-ea"/>
                <a:cs typeface="+mn-cs"/>
              </a:rPr>
              <a:t>O</a:t>
            </a:r>
            <a:r>
              <a:rPr lang="en-HK" sz="1200" kern="1200" baseline="-25000" dirty="0">
                <a:solidFill>
                  <a:schemeClr val="tx1"/>
                </a:solidFill>
                <a:effectLst/>
                <a:latin typeface="+mn-lt"/>
                <a:ea typeface="+mn-ea"/>
                <a:cs typeface="+mn-cs"/>
              </a:rPr>
              <a:t>5</a:t>
            </a:r>
            <a:r>
              <a:rPr lang="en-HK" sz="1200" kern="1200" dirty="0">
                <a:solidFill>
                  <a:schemeClr val="tx1"/>
                </a:solidFill>
                <a:effectLst/>
                <a:latin typeface="+mn-lt"/>
                <a:ea typeface="+mn-ea"/>
                <a:cs typeface="+mn-cs"/>
              </a:rPr>
              <a:t> processes increased the O</a:t>
            </a:r>
            <a:r>
              <a:rPr lang="en-HK" sz="1200" kern="1200" baseline="-25000" dirty="0">
                <a:solidFill>
                  <a:schemeClr val="tx1"/>
                </a:solidFill>
                <a:effectLst/>
                <a:latin typeface="+mn-lt"/>
                <a:ea typeface="+mn-ea"/>
                <a:cs typeface="+mn-cs"/>
              </a:rPr>
              <a:t>3</a:t>
            </a:r>
            <a:r>
              <a:rPr lang="en-HK" sz="1200" kern="1200" dirty="0">
                <a:solidFill>
                  <a:schemeClr val="tx1"/>
                </a:solidFill>
                <a:effectLst/>
                <a:latin typeface="+mn-lt"/>
                <a:ea typeface="+mn-ea"/>
                <a:cs typeface="+mn-cs"/>
              </a:rPr>
              <a:t> formation in the urban area due to the extra source of OH and Cl radicals, suggesting the role of reactive nitrogen processes in the photochemical ozone pollution.</a:t>
            </a:r>
          </a:p>
          <a:p>
            <a:r>
              <a:rPr lang="en-HK" sz="1200" kern="1200" dirty="0">
                <a:solidFill>
                  <a:schemeClr val="tx1"/>
                </a:solidFill>
                <a:effectLst/>
                <a:latin typeface="+mn-lt"/>
                <a:ea typeface="+mn-ea"/>
                <a:cs typeface="+mn-cs"/>
              </a:rPr>
              <a:t>• The HONO and N</a:t>
            </a:r>
            <a:r>
              <a:rPr lang="en-HK" sz="1200" kern="1200" baseline="-25000" dirty="0">
                <a:solidFill>
                  <a:schemeClr val="tx1"/>
                </a:solidFill>
                <a:effectLst/>
                <a:latin typeface="+mn-lt"/>
                <a:ea typeface="+mn-ea"/>
                <a:cs typeface="+mn-cs"/>
              </a:rPr>
              <a:t>2</a:t>
            </a:r>
            <a:r>
              <a:rPr lang="en-HK" sz="1200" kern="1200" dirty="0">
                <a:solidFill>
                  <a:schemeClr val="tx1"/>
                </a:solidFill>
                <a:effectLst/>
                <a:latin typeface="+mn-lt"/>
                <a:ea typeface="+mn-ea"/>
                <a:cs typeface="+mn-cs"/>
              </a:rPr>
              <a:t>O</a:t>
            </a:r>
            <a:r>
              <a:rPr lang="en-HK" sz="1200" kern="1200" baseline="-25000" dirty="0">
                <a:solidFill>
                  <a:schemeClr val="tx1"/>
                </a:solidFill>
                <a:effectLst/>
                <a:latin typeface="+mn-lt"/>
                <a:ea typeface="+mn-ea"/>
                <a:cs typeface="+mn-cs"/>
              </a:rPr>
              <a:t>5</a:t>
            </a:r>
            <a:r>
              <a:rPr lang="en-HK" sz="1200" kern="1200" dirty="0">
                <a:solidFill>
                  <a:schemeClr val="tx1"/>
                </a:solidFill>
                <a:effectLst/>
                <a:latin typeface="+mn-lt"/>
                <a:ea typeface="+mn-ea"/>
                <a:cs typeface="+mn-cs"/>
              </a:rPr>
              <a:t> chemistry significantly enhanced the formation of total nitrate, especially in the NCP region, which implies the potential importance of reactive nitrogen chemistry in the haze formation.  </a:t>
            </a:r>
          </a:p>
          <a:p>
            <a:r>
              <a:rPr lang="en-HK" sz="1200" kern="1200" dirty="0">
                <a:solidFill>
                  <a:schemeClr val="tx1"/>
                </a:solidFill>
                <a:effectLst/>
                <a:latin typeface="+mn-lt"/>
                <a:ea typeface="+mn-ea"/>
                <a:cs typeface="+mn-cs"/>
              </a:rPr>
              <a:t> </a:t>
            </a:r>
          </a:p>
          <a:p>
            <a:endParaRPr lang="en-HK" dirty="0"/>
          </a:p>
        </p:txBody>
      </p:sp>
      <p:sp>
        <p:nvSpPr>
          <p:cNvPr id="4" name="Slide Number Placeholder 3"/>
          <p:cNvSpPr>
            <a:spLocks noGrp="1"/>
          </p:cNvSpPr>
          <p:nvPr>
            <p:ph type="sldNum" sz="quarter" idx="10"/>
          </p:nvPr>
        </p:nvSpPr>
        <p:spPr/>
        <p:txBody>
          <a:bodyPr/>
          <a:lstStyle/>
          <a:p>
            <a:fld id="{A1B24C54-28BF-4DC5-AEF3-F8F1CD834D8E}" type="slidenum">
              <a:rPr lang="en-GB" smtClean="0"/>
              <a:t>39</a:t>
            </a:fld>
            <a:endParaRPr lang="en-GB"/>
          </a:p>
        </p:txBody>
      </p:sp>
    </p:spTree>
    <p:extLst>
      <p:ext uri="{BB962C8B-B14F-4D97-AF65-F5344CB8AC3E}">
        <p14:creationId xmlns:p14="http://schemas.microsoft.com/office/powerpoint/2010/main" val="22473539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HK" dirty="0"/>
              <a:t>• With the WRF-</a:t>
            </a:r>
            <a:r>
              <a:rPr lang="en-HK" dirty="0" err="1"/>
              <a:t>Chem</a:t>
            </a:r>
            <a:r>
              <a:rPr lang="en-HK" dirty="0"/>
              <a:t> model incorporated with reactive nitrogen chemistry, the sensitivity of surface O</a:t>
            </a:r>
            <a:r>
              <a:rPr lang="en-HK" baseline="-25000" dirty="0"/>
              <a:t>3</a:t>
            </a:r>
            <a:r>
              <a:rPr lang="en-HK" dirty="0"/>
              <a:t> to NO</a:t>
            </a:r>
            <a:r>
              <a:rPr lang="en-HK" baseline="-25000" dirty="0"/>
              <a:t>x</a:t>
            </a:r>
            <a:r>
              <a:rPr lang="en-HK" dirty="0"/>
              <a:t> emission significantly decreased in NCP, YRD, PRD, and major cities in China due to the addition of new radicals, and varied in the rural areas: increased in central China and decreased in southern China, probably due to difference of the HONO emission from soil.</a:t>
            </a:r>
          </a:p>
          <a:p>
            <a:r>
              <a:rPr lang="en-HK" dirty="0"/>
              <a:t>• The sensitivity of O</a:t>
            </a:r>
            <a:r>
              <a:rPr lang="en-HK" baseline="-25000" dirty="0"/>
              <a:t>3</a:t>
            </a:r>
            <a:r>
              <a:rPr lang="en-HK" dirty="0"/>
              <a:t> to VOC emission increased in the urban area possibly attributed to the new source of OH and Cl radicals. </a:t>
            </a:r>
          </a:p>
          <a:p>
            <a:r>
              <a:rPr lang="en-HK" dirty="0"/>
              <a:t>• The sensitivity of O</a:t>
            </a:r>
            <a:r>
              <a:rPr lang="en-HK" baseline="-25000" dirty="0"/>
              <a:t>3</a:t>
            </a:r>
            <a:r>
              <a:rPr lang="en-HK" dirty="0"/>
              <a:t> to NO</a:t>
            </a:r>
            <a:r>
              <a:rPr lang="en-HK" baseline="-25000" dirty="0"/>
              <a:t>x</a:t>
            </a:r>
            <a:r>
              <a:rPr lang="en-HK" dirty="0"/>
              <a:t> and/or VOC emissions in a significant portion of the region  will change if the reactive nitrogen chemistry is considered. </a:t>
            </a:r>
          </a:p>
          <a:p>
            <a:r>
              <a:rPr lang="en-HK" dirty="0"/>
              <a:t> </a:t>
            </a:r>
          </a:p>
          <a:p>
            <a:endParaRPr lang="en-HK" dirty="0"/>
          </a:p>
        </p:txBody>
      </p:sp>
      <p:sp>
        <p:nvSpPr>
          <p:cNvPr id="4" name="Slide Number Placeholder 3"/>
          <p:cNvSpPr>
            <a:spLocks noGrp="1"/>
          </p:cNvSpPr>
          <p:nvPr>
            <p:ph type="sldNum" sz="quarter" idx="10"/>
          </p:nvPr>
        </p:nvSpPr>
        <p:spPr/>
        <p:txBody>
          <a:bodyPr/>
          <a:lstStyle/>
          <a:p>
            <a:fld id="{A1B24C54-28BF-4DC5-AEF3-F8F1CD834D8E}" type="slidenum">
              <a:rPr lang="en-GB" smtClean="0"/>
              <a:t>40</a:t>
            </a:fld>
            <a:endParaRPr lang="en-GB"/>
          </a:p>
        </p:txBody>
      </p:sp>
    </p:spTree>
    <p:extLst>
      <p:ext uri="{BB962C8B-B14F-4D97-AF65-F5344CB8AC3E}">
        <p14:creationId xmlns:p14="http://schemas.microsoft.com/office/powerpoint/2010/main" val="2020319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HK" sz="1200" b="1" kern="1200" dirty="0">
                <a:solidFill>
                  <a:schemeClr val="tx1"/>
                </a:solidFill>
                <a:effectLst/>
                <a:latin typeface="+mn-lt"/>
                <a:ea typeface="+mn-ea"/>
                <a:cs typeface="+mn-cs"/>
              </a:rPr>
              <a:t>• </a:t>
            </a:r>
            <a:r>
              <a:rPr lang="en-HK" sz="1200" b="0" kern="1200" dirty="0">
                <a:solidFill>
                  <a:schemeClr val="tx1"/>
                </a:solidFill>
                <a:effectLst/>
                <a:latin typeface="+mn-lt"/>
                <a:ea typeface="+mn-ea"/>
                <a:cs typeface="+mn-cs"/>
              </a:rPr>
              <a:t>Nitrous acid (HONO) is a major source of the hydroxyl radical (OH) in the polluted troposphere (Su </a:t>
            </a:r>
            <a:r>
              <a:rPr lang="en-HK" sz="1200" b="0" i="1" kern="1200" dirty="0">
                <a:solidFill>
                  <a:schemeClr val="tx1"/>
                </a:solidFill>
                <a:effectLst/>
                <a:latin typeface="+mn-lt"/>
                <a:ea typeface="+mn-ea"/>
                <a:cs typeface="+mn-cs"/>
              </a:rPr>
              <a:t>et al.</a:t>
            </a:r>
            <a:r>
              <a:rPr lang="en-HK" sz="1200" b="0" kern="1200" dirty="0">
                <a:solidFill>
                  <a:schemeClr val="tx1"/>
                </a:solidFill>
                <a:effectLst/>
                <a:latin typeface="+mn-lt"/>
                <a:ea typeface="+mn-ea"/>
                <a:cs typeface="+mn-cs"/>
              </a:rPr>
              <a:t>, 2011). The heterogeneous uptake of dinitrogen pentoxide (N</a:t>
            </a:r>
            <a:r>
              <a:rPr lang="en-HK" sz="1200" b="0" kern="1200" baseline="-25000" dirty="0">
                <a:solidFill>
                  <a:schemeClr val="tx1"/>
                </a:solidFill>
                <a:effectLst/>
                <a:latin typeface="+mn-lt"/>
                <a:ea typeface="+mn-ea"/>
                <a:cs typeface="+mn-cs"/>
              </a:rPr>
              <a:t>2</a:t>
            </a:r>
            <a:r>
              <a:rPr lang="en-HK" sz="1200" b="0" kern="1200" dirty="0">
                <a:solidFill>
                  <a:schemeClr val="tx1"/>
                </a:solidFill>
                <a:effectLst/>
                <a:latin typeface="+mn-lt"/>
                <a:ea typeface="+mn-ea"/>
                <a:cs typeface="+mn-cs"/>
              </a:rPr>
              <a:t>O</a:t>
            </a:r>
            <a:r>
              <a:rPr lang="en-HK" sz="1200" b="0" kern="1200" baseline="-25000" dirty="0">
                <a:solidFill>
                  <a:schemeClr val="tx1"/>
                </a:solidFill>
                <a:effectLst/>
                <a:latin typeface="+mn-lt"/>
                <a:ea typeface="+mn-ea"/>
                <a:cs typeface="+mn-cs"/>
              </a:rPr>
              <a:t>5</a:t>
            </a:r>
            <a:r>
              <a:rPr lang="en-HK" sz="1200" b="0" kern="1200" dirty="0">
                <a:solidFill>
                  <a:schemeClr val="tx1"/>
                </a:solidFill>
                <a:effectLst/>
                <a:latin typeface="+mn-lt"/>
                <a:ea typeface="+mn-ea"/>
                <a:cs typeface="+mn-cs"/>
              </a:rPr>
              <a:t>) produces the particulate nitrate and the nitryl chloride (ClNO</a:t>
            </a:r>
            <a:r>
              <a:rPr lang="en-HK" sz="1200" b="0" kern="1200" baseline="-25000" dirty="0">
                <a:solidFill>
                  <a:schemeClr val="tx1"/>
                </a:solidFill>
                <a:effectLst/>
                <a:latin typeface="+mn-lt"/>
                <a:ea typeface="+mn-ea"/>
                <a:cs typeface="+mn-cs"/>
              </a:rPr>
              <a:t>2</a:t>
            </a:r>
            <a:r>
              <a:rPr lang="en-HK" sz="1200" b="0" kern="1200" dirty="0">
                <a:solidFill>
                  <a:schemeClr val="tx1"/>
                </a:solidFill>
                <a:effectLst/>
                <a:latin typeface="+mn-lt"/>
                <a:ea typeface="+mn-ea"/>
                <a:cs typeface="+mn-cs"/>
              </a:rPr>
              <a:t>) hence the chlorine radical (Cl) (Brown </a:t>
            </a:r>
            <a:r>
              <a:rPr lang="en-HK" sz="1200" b="0" i="1" kern="1200" dirty="0">
                <a:solidFill>
                  <a:schemeClr val="tx1"/>
                </a:solidFill>
                <a:effectLst/>
                <a:latin typeface="+mn-lt"/>
                <a:ea typeface="+mn-ea"/>
                <a:cs typeface="+mn-cs"/>
              </a:rPr>
              <a:t>et al.</a:t>
            </a:r>
            <a:r>
              <a:rPr lang="en-HK" sz="1200" b="0" kern="1200" dirty="0">
                <a:solidFill>
                  <a:schemeClr val="tx1"/>
                </a:solidFill>
                <a:effectLst/>
                <a:latin typeface="+mn-lt"/>
                <a:ea typeface="+mn-ea"/>
                <a:cs typeface="+mn-cs"/>
              </a:rPr>
              <a:t>, 2006; </a:t>
            </a:r>
            <a:r>
              <a:rPr lang="en-HK" sz="1200" b="0" kern="1200" dirty="0" err="1">
                <a:solidFill>
                  <a:schemeClr val="tx1"/>
                </a:solidFill>
                <a:effectLst/>
                <a:latin typeface="+mn-lt"/>
                <a:ea typeface="+mn-ea"/>
                <a:cs typeface="+mn-cs"/>
              </a:rPr>
              <a:t>Osthoff</a:t>
            </a:r>
            <a:r>
              <a:rPr lang="en-HK" sz="1200" b="0" kern="1200" dirty="0">
                <a:solidFill>
                  <a:schemeClr val="tx1"/>
                </a:solidFill>
                <a:effectLst/>
                <a:latin typeface="+mn-lt"/>
                <a:ea typeface="+mn-ea"/>
                <a:cs typeface="+mn-cs"/>
              </a:rPr>
              <a:t> </a:t>
            </a:r>
            <a:r>
              <a:rPr lang="en-HK" sz="1200" b="0" i="1" kern="1200" dirty="0">
                <a:solidFill>
                  <a:schemeClr val="tx1"/>
                </a:solidFill>
                <a:effectLst/>
                <a:latin typeface="+mn-lt"/>
                <a:ea typeface="+mn-ea"/>
                <a:cs typeface="+mn-cs"/>
              </a:rPr>
              <a:t>et al.</a:t>
            </a:r>
            <a:r>
              <a:rPr lang="en-HK" sz="1200" b="0" kern="1200" dirty="0">
                <a:solidFill>
                  <a:schemeClr val="tx1"/>
                </a:solidFill>
                <a:effectLst/>
                <a:latin typeface="+mn-lt"/>
                <a:ea typeface="+mn-ea"/>
                <a:cs typeface="+mn-cs"/>
              </a:rPr>
              <a:t>, 2008). </a:t>
            </a:r>
            <a:endParaRPr lang="en-HK" sz="1200" b="1" kern="1200" dirty="0">
              <a:solidFill>
                <a:schemeClr val="tx1"/>
              </a:solidFill>
              <a:effectLst/>
              <a:latin typeface="+mn-lt"/>
              <a:ea typeface="+mn-ea"/>
              <a:cs typeface="+mn-cs"/>
            </a:endParaRPr>
          </a:p>
          <a:p>
            <a:r>
              <a:rPr lang="en-HK" sz="1200" b="1" kern="1200" dirty="0">
                <a:solidFill>
                  <a:schemeClr val="tx1"/>
                </a:solidFill>
                <a:effectLst/>
                <a:latin typeface="+mn-lt"/>
                <a:ea typeface="+mn-ea"/>
                <a:cs typeface="+mn-cs"/>
              </a:rPr>
              <a:t>• </a:t>
            </a:r>
            <a:r>
              <a:rPr lang="en-HK" sz="1200" b="0" kern="1200" dirty="0">
                <a:solidFill>
                  <a:schemeClr val="tx1"/>
                </a:solidFill>
                <a:effectLst/>
                <a:latin typeface="+mn-lt"/>
                <a:ea typeface="+mn-ea"/>
                <a:cs typeface="+mn-cs"/>
              </a:rPr>
              <a:t>The OH and Cl radical initiate the degradation of volatile organic compounds which results in the ozone formation (Atkinson </a:t>
            </a:r>
            <a:r>
              <a:rPr lang="en-HK" sz="1200" b="0" i="1" kern="1200" dirty="0">
                <a:solidFill>
                  <a:schemeClr val="tx1"/>
                </a:solidFill>
                <a:effectLst/>
                <a:latin typeface="+mn-lt"/>
                <a:ea typeface="+mn-ea"/>
                <a:cs typeface="+mn-cs"/>
              </a:rPr>
              <a:t>et al</a:t>
            </a:r>
            <a:r>
              <a:rPr lang="en-HK" sz="1200" b="0" kern="1200" dirty="0">
                <a:solidFill>
                  <a:schemeClr val="tx1"/>
                </a:solidFill>
                <a:effectLst/>
                <a:latin typeface="+mn-lt"/>
                <a:ea typeface="+mn-ea"/>
                <a:cs typeface="+mn-cs"/>
              </a:rPr>
              <a:t>, 2000; Thornton </a:t>
            </a:r>
            <a:r>
              <a:rPr lang="en-HK" sz="1200" b="0" i="1" kern="1200" dirty="0">
                <a:solidFill>
                  <a:schemeClr val="tx1"/>
                </a:solidFill>
                <a:effectLst/>
                <a:latin typeface="+mn-lt"/>
                <a:ea typeface="+mn-ea"/>
                <a:cs typeface="+mn-cs"/>
              </a:rPr>
              <a:t>et al.</a:t>
            </a:r>
            <a:r>
              <a:rPr lang="en-HK" sz="1200" b="0" kern="1200" dirty="0">
                <a:solidFill>
                  <a:schemeClr val="tx1"/>
                </a:solidFill>
                <a:effectLst/>
                <a:latin typeface="+mn-lt"/>
                <a:ea typeface="+mn-ea"/>
                <a:cs typeface="+mn-cs"/>
              </a:rPr>
              <a:t>, 2010).</a:t>
            </a:r>
            <a:endParaRPr lang="en-HK" sz="1200" b="1" kern="1200" dirty="0">
              <a:solidFill>
                <a:schemeClr val="tx1"/>
              </a:solidFill>
              <a:effectLst/>
              <a:latin typeface="+mn-lt"/>
              <a:ea typeface="+mn-ea"/>
              <a:cs typeface="+mn-cs"/>
            </a:endParaRPr>
          </a:p>
          <a:p>
            <a:r>
              <a:rPr lang="en-HK" sz="1200" b="1" kern="1200" dirty="0">
                <a:solidFill>
                  <a:schemeClr val="tx1"/>
                </a:solidFill>
                <a:effectLst/>
                <a:latin typeface="+mn-lt"/>
                <a:ea typeface="+mn-ea"/>
                <a:cs typeface="+mn-cs"/>
              </a:rPr>
              <a:t>• </a:t>
            </a:r>
            <a:r>
              <a:rPr lang="en-HK" sz="1200" b="0" kern="1200" dirty="0">
                <a:solidFill>
                  <a:schemeClr val="tx1"/>
                </a:solidFill>
                <a:effectLst/>
                <a:latin typeface="+mn-lt"/>
                <a:ea typeface="+mn-ea"/>
                <a:cs typeface="+mn-cs"/>
              </a:rPr>
              <a:t>The HONO and N</a:t>
            </a:r>
            <a:r>
              <a:rPr lang="en-HK" sz="1200" b="0" kern="1200" baseline="-25000" dirty="0">
                <a:solidFill>
                  <a:schemeClr val="tx1"/>
                </a:solidFill>
                <a:effectLst/>
                <a:latin typeface="+mn-lt"/>
                <a:ea typeface="+mn-ea"/>
                <a:cs typeface="+mn-cs"/>
              </a:rPr>
              <a:t>2</a:t>
            </a:r>
            <a:r>
              <a:rPr lang="en-HK" sz="1200" b="0" kern="1200" dirty="0">
                <a:solidFill>
                  <a:schemeClr val="tx1"/>
                </a:solidFill>
                <a:effectLst/>
                <a:latin typeface="+mn-lt"/>
                <a:ea typeface="+mn-ea"/>
                <a:cs typeface="+mn-cs"/>
              </a:rPr>
              <a:t>O</a:t>
            </a:r>
            <a:r>
              <a:rPr lang="en-HK" sz="1200" b="0" kern="1200" baseline="-25000" dirty="0">
                <a:solidFill>
                  <a:schemeClr val="tx1"/>
                </a:solidFill>
                <a:effectLst/>
                <a:latin typeface="+mn-lt"/>
                <a:ea typeface="+mn-ea"/>
                <a:cs typeface="+mn-cs"/>
              </a:rPr>
              <a:t>5</a:t>
            </a:r>
            <a:r>
              <a:rPr lang="en-HK" sz="1200" b="0" kern="1200" dirty="0">
                <a:solidFill>
                  <a:schemeClr val="tx1"/>
                </a:solidFill>
                <a:effectLst/>
                <a:latin typeface="+mn-lt"/>
                <a:ea typeface="+mn-ea"/>
                <a:cs typeface="+mn-cs"/>
              </a:rPr>
              <a:t> process, therefore, influence the surface ozone and total nitrate formation. </a:t>
            </a:r>
            <a:endParaRPr lang="en-HK" sz="1200" b="1" kern="1200" dirty="0">
              <a:solidFill>
                <a:schemeClr val="tx1"/>
              </a:solidFill>
              <a:effectLst/>
              <a:latin typeface="+mn-lt"/>
              <a:ea typeface="+mn-ea"/>
              <a:cs typeface="+mn-cs"/>
            </a:endParaRPr>
          </a:p>
          <a:p>
            <a:r>
              <a:rPr lang="en-HK" sz="1200" b="0" kern="1200" dirty="0">
                <a:solidFill>
                  <a:schemeClr val="tx1"/>
                </a:solidFill>
                <a:effectLst/>
                <a:latin typeface="+mn-lt"/>
                <a:ea typeface="+mn-ea"/>
                <a:cs typeface="+mn-cs"/>
              </a:rPr>
              <a:t>  </a:t>
            </a:r>
          </a:p>
          <a:p>
            <a:r>
              <a:rPr lang="en-HK" sz="1200" b="1" kern="1200" dirty="0">
                <a:solidFill>
                  <a:schemeClr val="tx1"/>
                </a:solidFill>
                <a:effectLst/>
                <a:latin typeface="+mn-lt"/>
                <a:ea typeface="+mn-ea"/>
                <a:cs typeface="+mn-cs"/>
              </a:rPr>
              <a:t>• </a:t>
            </a:r>
            <a:r>
              <a:rPr lang="en-HK" sz="1200" b="0" kern="1200" dirty="0">
                <a:solidFill>
                  <a:schemeClr val="tx1"/>
                </a:solidFill>
                <a:effectLst/>
                <a:latin typeface="+mn-lt"/>
                <a:ea typeface="+mn-ea"/>
                <a:cs typeface="+mn-cs"/>
              </a:rPr>
              <a:t>Photochemical (ozone) and haze (particulate) pollution has raised huge concerns in China in recent years. However, the collective role of HONO, N</a:t>
            </a:r>
            <a:r>
              <a:rPr lang="en-HK" sz="1200" b="0" kern="1200" baseline="-25000" dirty="0">
                <a:solidFill>
                  <a:schemeClr val="tx1"/>
                </a:solidFill>
                <a:effectLst/>
                <a:latin typeface="+mn-lt"/>
                <a:ea typeface="+mn-ea"/>
                <a:cs typeface="+mn-cs"/>
              </a:rPr>
              <a:t>2</a:t>
            </a:r>
            <a:r>
              <a:rPr lang="en-HK" sz="1200" b="0" kern="1200" dirty="0">
                <a:solidFill>
                  <a:schemeClr val="tx1"/>
                </a:solidFill>
                <a:effectLst/>
                <a:latin typeface="+mn-lt"/>
                <a:ea typeface="+mn-ea"/>
                <a:cs typeface="+mn-cs"/>
              </a:rPr>
              <a:t>O</a:t>
            </a:r>
            <a:r>
              <a:rPr lang="en-HK" sz="1200" b="0" kern="1200" baseline="-25000" dirty="0">
                <a:solidFill>
                  <a:schemeClr val="tx1"/>
                </a:solidFill>
                <a:effectLst/>
                <a:latin typeface="+mn-lt"/>
                <a:ea typeface="+mn-ea"/>
                <a:cs typeface="+mn-cs"/>
              </a:rPr>
              <a:t>5</a:t>
            </a:r>
            <a:r>
              <a:rPr lang="en-HK" sz="1200" b="0" kern="1200" dirty="0">
                <a:solidFill>
                  <a:schemeClr val="tx1"/>
                </a:solidFill>
                <a:effectLst/>
                <a:latin typeface="+mn-lt"/>
                <a:ea typeface="+mn-ea"/>
                <a:cs typeface="+mn-cs"/>
              </a:rPr>
              <a:t> and ClNO</a:t>
            </a:r>
            <a:r>
              <a:rPr lang="en-HK" sz="1200" b="0" kern="1200" baseline="-25000" dirty="0">
                <a:solidFill>
                  <a:schemeClr val="tx1"/>
                </a:solidFill>
                <a:effectLst/>
                <a:latin typeface="+mn-lt"/>
                <a:ea typeface="+mn-ea"/>
                <a:cs typeface="+mn-cs"/>
              </a:rPr>
              <a:t>2</a:t>
            </a:r>
            <a:r>
              <a:rPr lang="en-HK" sz="1200" b="0" kern="1200" dirty="0">
                <a:solidFill>
                  <a:schemeClr val="tx1"/>
                </a:solidFill>
                <a:effectLst/>
                <a:latin typeface="+mn-lt"/>
                <a:ea typeface="+mn-ea"/>
                <a:cs typeface="+mn-cs"/>
              </a:rPr>
              <a:t> chemistry in the formation of air pollution in China is not quantified. </a:t>
            </a:r>
            <a:endParaRPr lang="en-HK" sz="1200" b="1" kern="1200" dirty="0">
              <a:solidFill>
                <a:schemeClr val="tx1"/>
              </a:solidFill>
              <a:effectLst/>
              <a:latin typeface="+mn-lt"/>
              <a:ea typeface="+mn-ea"/>
              <a:cs typeface="+mn-cs"/>
            </a:endParaRPr>
          </a:p>
          <a:p>
            <a:r>
              <a:rPr lang="en-HK" sz="1200" kern="1200" dirty="0">
                <a:solidFill>
                  <a:schemeClr val="tx1"/>
                </a:solidFill>
                <a:effectLst/>
                <a:latin typeface="+mn-lt"/>
                <a:ea typeface="+mn-ea"/>
                <a:cs typeface="+mn-cs"/>
              </a:rPr>
              <a:t>•</a:t>
            </a:r>
          </a:p>
          <a:p>
            <a:endParaRPr lang="en-HK" dirty="0"/>
          </a:p>
        </p:txBody>
      </p:sp>
      <p:sp>
        <p:nvSpPr>
          <p:cNvPr id="4" name="Slide Number Placeholder 3"/>
          <p:cNvSpPr>
            <a:spLocks noGrp="1"/>
          </p:cNvSpPr>
          <p:nvPr>
            <p:ph type="sldNum" sz="quarter" idx="10"/>
          </p:nvPr>
        </p:nvSpPr>
        <p:spPr/>
        <p:txBody>
          <a:bodyPr/>
          <a:lstStyle/>
          <a:p>
            <a:fld id="{A1B24C54-28BF-4DC5-AEF3-F8F1CD834D8E}" type="slidenum">
              <a:rPr lang="en-GB" smtClean="0"/>
              <a:t>3</a:t>
            </a:fld>
            <a:endParaRPr lang="en-GB"/>
          </a:p>
        </p:txBody>
      </p:sp>
    </p:spTree>
    <p:extLst>
      <p:ext uri="{BB962C8B-B14F-4D97-AF65-F5344CB8AC3E}">
        <p14:creationId xmlns:p14="http://schemas.microsoft.com/office/powerpoint/2010/main" val="4135963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HK" sz="1200" b="1" kern="1200" dirty="0">
                <a:solidFill>
                  <a:schemeClr val="tx1"/>
                </a:solidFill>
                <a:effectLst/>
                <a:latin typeface="+mn-lt"/>
                <a:ea typeface="+mn-ea"/>
                <a:cs typeface="+mn-cs"/>
              </a:rPr>
              <a:t>• </a:t>
            </a:r>
            <a:r>
              <a:rPr lang="en-HK" sz="1200" b="0" kern="1200" dirty="0">
                <a:solidFill>
                  <a:schemeClr val="tx1"/>
                </a:solidFill>
                <a:effectLst/>
                <a:latin typeface="+mn-lt"/>
                <a:ea typeface="+mn-ea"/>
                <a:cs typeface="+mn-cs"/>
              </a:rPr>
              <a:t>Nitrous acid (HONO) is a major source of the hydroxyl radical (OH) in the polluted troposphere (Su </a:t>
            </a:r>
            <a:r>
              <a:rPr lang="en-HK" sz="1200" b="0" i="1" kern="1200" dirty="0">
                <a:solidFill>
                  <a:schemeClr val="tx1"/>
                </a:solidFill>
                <a:effectLst/>
                <a:latin typeface="+mn-lt"/>
                <a:ea typeface="+mn-ea"/>
                <a:cs typeface="+mn-cs"/>
              </a:rPr>
              <a:t>et al.</a:t>
            </a:r>
            <a:r>
              <a:rPr lang="en-HK" sz="1200" b="0" kern="1200" dirty="0">
                <a:solidFill>
                  <a:schemeClr val="tx1"/>
                </a:solidFill>
                <a:effectLst/>
                <a:latin typeface="+mn-lt"/>
                <a:ea typeface="+mn-ea"/>
                <a:cs typeface="+mn-cs"/>
              </a:rPr>
              <a:t>, 2011). The heterogeneous uptake of dinitrogen pentoxide (N</a:t>
            </a:r>
            <a:r>
              <a:rPr lang="en-HK" sz="1200" b="0" kern="1200" baseline="-25000" dirty="0">
                <a:solidFill>
                  <a:schemeClr val="tx1"/>
                </a:solidFill>
                <a:effectLst/>
                <a:latin typeface="+mn-lt"/>
                <a:ea typeface="+mn-ea"/>
                <a:cs typeface="+mn-cs"/>
              </a:rPr>
              <a:t>2</a:t>
            </a:r>
            <a:r>
              <a:rPr lang="en-HK" sz="1200" b="0" kern="1200" dirty="0">
                <a:solidFill>
                  <a:schemeClr val="tx1"/>
                </a:solidFill>
                <a:effectLst/>
                <a:latin typeface="+mn-lt"/>
                <a:ea typeface="+mn-ea"/>
                <a:cs typeface="+mn-cs"/>
              </a:rPr>
              <a:t>O</a:t>
            </a:r>
            <a:r>
              <a:rPr lang="en-HK" sz="1200" b="0" kern="1200" baseline="-25000" dirty="0">
                <a:solidFill>
                  <a:schemeClr val="tx1"/>
                </a:solidFill>
                <a:effectLst/>
                <a:latin typeface="+mn-lt"/>
                <a:ea typeface="+mn-ea"/>
                <a:cs typeface="+mn-cs"/>
              </a:rPr>
              <a:t>5</a:t>
            </a:r>
            <a:r>
              <a:rPr lang="en-HK" sz="1200" b="0" kern="1200" dirty="0">
                <a:solidFill>
                  <a:schemeClr val="tx1"/>
                </a:solidFill>
                <a:effectLst/>
                <a:latin typeface="+mn-lt"/>
                <a:ea typeface="+mn-ea"/>
                <a:cs typeface="+mn-cs"/>
              </a:rPr>
              <a:t>) produces the particulate nitrate and the nitryl chloride (ClNO</a:t>
            </a:r>
            <a:r>
              <a:rPr lang="en-HK" sz="1200" b="0" kern="1200" baseline="-25000" dirty="0">
                <a:solidFill>
                  <a:schemeClr val="tx1"/>
                </a:solidFill>
                <a:effectLst/>
                <a:latin typeface="+mn-lt"/>
                <a:ea typeface="+mn-ea"/>
                <a:cs typeface="+mn-cs"/>
              </a:rPr>
              <a:t>2</a:t>
            </a:r>
            <a:r>
              <a:rPr lang="en-HK" sz="1200" b="0" kern="1200" dirty="0">
                <a:solidFill>
                  <a:schemeClr val="tx1"/>
                </a:solidFill>
                <a:effectLst/>
                <a:latin typeface="+mn-lt"/>
                <a:ea typeface="+mn-ea"/>
                <a:cs typeface="+mn-cs"/>
              </a:rPr>
              <a:t>) hence the chlorine radical (Cl) (Brown </a:t>
            </a:r>
            <a:r>
              <a:rPr lang="en-HK" sz="1200" b="0" i="1" kern="1200" dirty="0">
                <a:solidFill>
                  <a:schemeClr val="tx1"/>
                </a:solidFill>
                <a:effectLst/>
                <a:latin typeface="+mn-lt"/>
                <a:ea typeface="+mn-ea"/>
                <a:cs typeface="+mn-cs"/>
              </a:rPr>
              <a:t>et al.</a:t>
            </a:r>
            <a:r>
              <a:rPr lang="en-HK" sz="1200" b="0" kern="1200" dirty="0">
                <a:solidFill>
                  <a:schemeClr val="tx1"/>
                </a:solidFill>
                <a:effectLst/>
                <a:latin typeface="+mn-lt"/>
                <a:ea typeface="+mn-ea"/>
                <a:cs typeface="+mn-cs"/>
              </a:rPr>
              <a:t>, 2006; </a:t>
            </a:r>
            <a:r>
              <a:rPr lang="en-HK" sz="1200" b="0" kern="1200" dirty="0" err="1">
                <a:solidFill>
                  <a:schemeClr val="tx1"/>
                </a:solidFill>
                <a:effectLst/>
                <a:latin typeface="+mn-lt"/>
                <a:ea typeface="+mn-ea"/>
                <a:cs typeface="+mn-cs"/>
              </a:rPr>
              <a:t>Osthoff</a:t>
            </a:r>
            <a:r>
              <a:rPr lang="en-HK" sz="1200" b="0" kern="1200" dirty="0">
                <a:solidFill>
                  <a:schemeClr val="tx1"/>
                </a:solidFill>
                <a:effectLst/>
                <a:latin typeface="+mn-lt"/>
                <a:ea typeface="+mn-ea"/>
                <a:cs typeface="+mn-cs"/>
              </a:rPr>
              <a:t> </a:t>
            </a:r>
            <a:r>
              <a:rPr lang="en-HK" sz="1200" b="0" i="1" kern="1200" dirty="0">
                <a:solidFill>
                  <a:schemeClr val="tx1"/>
                </a:solidFill>
                <a:effectLst/>
                <a:latin typeface="+mn-lt"/>
                <a:ea typeface="+mn-ea"/>
                <a:cs typeface="+mn-cs"/>
              </a:rPr>
              <a:t>et al.</a:t>
            </a:r>
            <a:r>
              <a:rPr lang="en-HK" sz="1200" b="0" kern="1200" dirty="0">
                <a:solidFill>
                  <a:schemeClr val="tx1"/>
                </a:solidFill>
                <a:effectLst/>
                <a:latin typeface="+mn-lt"/>
                <a:ea typeface="+mn-ea"/>
                <a:cs typeface="+mn-cs"/>
              </a:rPr>
              <a:t>, 2008). </a:t>
            </a:r>
            <a:endParaRPr lang="en-HK" sz="1200" b="1" kern="1200" dirty="0">
              <a:solidFill>
                <a:schemeClr val="tx1"/>
              </a:solidFill>
              <a:effectLst/>
              <a:latin typeface="+mn-lt"/>
              <a:ea typeface="+mn-ea"/>
              <a:cs typeface="+mn-cs"/>
            </a:endParaRPr>
          </a:p>
          <a:p>
            <a:r>
              <a:rPr lang="en-HK" sz="1200" b="1" kern="1200" dirty="0">
                <a:solidFill>
                  <a:schemeClr val="tx1"/>
                </a:solidFill>
                <a:effectLst/>
                <a:latin typeface="+mn-lt"/>
                <a:ea typeface="+mn-ea"/>
                <a:cs typeface="+mn-cs"/>
              </a:rPr>
              <a:t>• </a:t>
            </a:r>
            <a:r>
              <a:rPr lang="en-HK" sz="1200" b="0" kern="1200" dirty="0">
                <a:solidFill>
                  <a:schemeClr val="tx1"/>
                </a:solidFill>
                <a:effectLst/>
                <a:latin typeface="+mn-lt"/>
                <a:ea typeface="+mn-ea"/>
                <a:cs typeface="+mn-cs"/>
              </a:rPr>
              <a:t>The OH and Cl radical initiate the degradation of volatile organic compounds which results in the ozone formation (Atkinson </a:t>
            </a:r>
            <a:r>
              <a:rPr lang="en-HK" sz="1200" b="0" i="1" kern="1200" dirty="0">
                <a:solidFill>
                  <a:schemeClr val="tx1"/>
                </a:solidFill>
                <a:effectLst/>
                <a:latin typeface="+mn-lt"/>
                <a:ea typeface="+mn-ea"/>
                <a:cs typeface="+mn-cs"/>
              </a:rPr>
              <a:t>et al</a:t>
            </a:r>
            <a:r>
              <a:rPr lang="en-HK" sz="1200" b="0" kern="1200" dirty="0">
                <a:solidFill>
                  <a:schemeClr val="tx1"/>
                </a:solidFill>
                <a:effectLst/>
                <a:latin typeface="+mn-lt"/>
                <a:ea typeface="+mn-ea"/>
                <a:cs typeface="+mn-cs"/>
              </a:rPr>
              <a:t>, 2000; Thornton </a:t>
            </a:r>
            <a:r>
              <a:rPr lang="en-HK" sz="1200" b="0" i="1" kern="1200" dirty="0">
                <a:solidFill>
                  <a:schemeClr val="tx1"/>
                </a:solidFill>
                <a:effectLst/>
                <a:latin typeface="+mn-lt"/>
                <a:ea typeface="+mn-ea"/>
                <a:cs typeface="+mn-cs"/>
              </a:rPr>
              <a:t>et al.</a:t>
            </a:r>
            <a:r>
              <a:rPr lang="en-HK" sz="1200" b="0" kern="1200" dirty="0">
                <a:solidFill>
                  <a:schemeClr val="tx1"/>
                </a:solidFill>
                <a:effectLst/>
                <a:latin typeface="+mn-lt"/>
                <a:ea typeface="+mn-ea"/>
                <a:cs typeface="+mn-cs"/>
              </a:rPr>
              <a:t>, 2010).</a:t>
            </a:r>
            <a:endParaRPr lang="en-HK" sz="1200" b="1" kern="1200" dirty="0">
              <a:solidFill>
                <a:schemeClr val="tx1"/>
              </a:solidFill>
              <a:effectLst/>
              <a:latin typeface="+mn-lt"/>
              <a:ea typeface="+mn-ea"/>
              <a:cs typeface="+mn-cs"/>
            </a:endParaRPr>
          </a:p>
          <a:p>
            <a:r>
              <a:rPr lang="en-HK" sz="1200" b="1" kern="1200" dirty="0">
                <a:solidFill>
                  <a:schemeClr val="tx1"/>
                </a:solidFill>
                <a:effectLst/>
                <a:latin typeface="+mn-lt"/>
                <a:ea typeface="+mn-ea"/>
                <a:cs typeface="+mn-cs"/>
              </a:rPr>
              <a:t>• </a:t>
            </a:r>
            <a:r>
              <a:rPr lang="en-HK" sz="1200" b="0" kern="1200" dirty="0">
                <a:solidFill>
                  <a:schemeClr val="tx1"/>
                </a:solidFill>
                <a:effectLst/>
                <a:latin typeface="+mn-lt"/>
                <a:ea typeface="+mn-ea"/>
                <a:cs typeface="+mn-cs"/>
              </a:rPr>
              <a:t>The HONO and N</a:t>
            </a:r>
            <a:r>
              <a:rPr lang="en-HK" sz="1200" b="0" kern="1200" baseline="-25000" dirty="0">
                <a:solidFill>
                  <a:schemeClr val="tx1"/>
                </a:solidFill>
                <a:effectLst/>
                <a:latin typeface="+mn-lt"/>
                <a:ea typeface="+mn-ea"/>
                <a:cs typeface="+mn-cs"/>
              </a:rPr>
              <a:t>2</a:t>
            </a:r>
            <a:r>
              <a:rPr lang="en-HK" sz="1200" b="0" kern="1200" dirty="0">
                <a:solidFill>
                  <a:schemeClr val="tx1"/>
                </a:solidFill>
                <a:effectLst/>
                <a:latin typeface="+mn-lt"/>
                <a:ea typeface="+mn-ea"/>
                <a:cs typeface="+mn-cs"/>
              </a:rPr>
              <a:t>O</a:t>
            </a:r>
            <a:r>
              <a:rPr lang="en-HK" sz="1200" b="0" kern="1200" baseline="-25000" dirty="0">
                <a:solidFill>
                  <a:schemeClr val="tx1"/>
                </a:solidFill>
                <a:effectLst/>
                <a:latin typeface="+mn-lt"/>
                <a:ea typeface="+mn-ea"/>
                <a:cs typeface="+mn-cs"/>
              </a:rPr>
              <a:t>5</a:t>
            </a:r>
            <a:r>
              <a:rPr lang="en-HK" sz="1200" b="0" kern="1200" dirty="0">
                <a:solidFill>
                  <a:schemeClr val="tx1"/>
                </a:solidFill>
                <a:effectLst/>
                <a:latin typeface="+mn-lt"/>
                <a:ea typeface="+mn-ea"/>
                <a:cs typeface="+mn-cs"/>
              </a:rPr>
              <a:t> process, therefore, influence the surface ozone and total nitrate formation. </a:t>
            </a:r>
            <a:endParaRPr lang="en-HK" sz="1200" b="1" kern="1200" dirty="0">
              <a:solidFill>
                <a:schemeClr val="tx1"/>
              </a:solidFill>
              <a:effectLst/>
              <a:latin typeface="+mn-lt"/>
              <a:ea typeface="+mn-ea"/>
              <a:cs typeface="+mn-cs"/>
            </a:endParaRPr>
          </a:p>
          <a:p>
            <a:r>
              <a:rPr lang="en-HK" sz="1200" b="0" kern="1200" dirty="0">
                <a:solidFill>
                  <a:schemeClr val="tx1"/>
                </a:solidFill>
                <a:effectLst/>
                <a:latin typeface="+mn-lt"/>
                <a:ea typeface="+mn-ea"/>
                <a:cs typeface="+mn-cs"/>
              </a:rPr>
              <a:t>  </a:t>
            </a:r>
          </a:p>
          <a:p>
            <a:r>
              <a:rPr lang="en-HK" sz="1200" b="1" kern="1200" dirty="0">
                <a:solidFill>
                  <a:schemeClr val="tx1"/>
                </a:solidFill>
                <a:effectLst/>
                <a:latin typeface="+mn-lt"/>
                <a:ea typeface="+mn-ea"/>
                <a:cs typeface="+mn-cs"/>
              </a:rPr>
              <a:t>• </a:t>
            </a:r>
            <a:r>
              <a:rPr lang="en-HK" sz="1200" b="0" kern="1200" dirty="0">
                <a:solidFill>
                  <a:schemeClr val="tx1"/>
                </a:solidFill>
                <a:effectLst/>
                <a:latin typeface="+mn-lt"/>
                <a:ea typeface="+mn-ea"/>
                <a:cs typeface="+mn-cs"/>
              </a:rPr>
              <a:t>Photochemical (ozone) and haze (particulate) pollution has raised huge concerns in China in recent years. However, the collective role of HONO, N</a:t>
            </a:r>
            <a:r>
              <a:rPr lang="en-HK" sz="1200" b="0" kern="1200" baseline="-25000" dirty="0">
                <a:solidFill>
                  <a:schemeClr val="tx1"/>
                </a:solidFill>
                <a:effectLst/>
                <a:latin typeface="+mn-lt"/>
                <a:ea typeface="+mn-ea"/>
                <a:cs typeface="+mn-cs"/>
              </a:rPr>
              <a:t>2</a:t>
            </a:r>
            <a:r>
              <a:rPr lang="en-HK" sz="1200" b="0" kern="1200" dirty="0">
                <a:solidFill>
                  <a:schemeClr val="tx1"/>
                </a:solidFill>
                <a:effectLst/>
                <a:latin typeface="+mn-lt"/>
                <a:ea typeface="+mn-ea"/>
                <a:cs typeface="+mn-cs"/>
              </a:rPr>
              <a:t>O</a:t>
            </a:r>
            <a:r>
              <a:rPr lang="en-HK" sz="1200" b="0" kern="1200" baseline="-25000" dirty="0">
                <a:solidFill>
                  <a:schemeClr val="tx1"/>
                </a:solidFill>
                <a:effectLst/>
                <a:latin typeface="+mn-lt"/>
                <a:ea typeface="+mn-ea"/>
                <a:cs typeface="+mn-cs"/>
              </a:rPr>
              <a:t>5</a:t>
            </a:r>
            <a:r>
              <a:rPr lang="en-HK" sz="1200" b="0" kern="1200" dirty="0">
                <a:solidFill>
                  <a:schemeClr val="tx1"/>
                </a:solidFill>
                <a:effectLst/>
                <a:latin typeface="+mn-lt"/>
                <a:ea typeface="+mn-ea"/>
                <a:cs typeface="+mn-cs"/>
              </a:rPr>
              <a:t> and ClNO</a:t>
            </a:r>
            <a:r>
              <a:rPr lang="en-HK" sz="1200" b="0" kern="1200" baseline="-25000" dirty="0">
                <a:solidFill>
                  <a:schemeClr val="tx1"/>
                </a:solidFill>
                <a:effectLst/>
                <a:latin typeface="+mn-lt"/>
                <a:ea typeface="+mn-ea"/>
                <a:cs typeface="+mn-cs"/>
              </a:rPr>
              <a:t>2</a:t>
            </a:r>
            <a:r>
              <a:rPr lang="en-HK" sz="1200" b="0" kern="1200" dirty="0">
                <a:solidFill>
                  <a:schemeClr val="tx1"/>
                </a:solidFill>
                <a:effectLst/>
                <a:latin typeface="+mn-lt"/>
                <a:ea typeface="+mn-ea"/>
                <a:cs typeface="+mn-cs"/>
              </a:rPr>
              <a:t> chemistry in the formation of air pollution in China is not quantified. </a:t>
            </a:r>
            <a:endParaRPr lang="en-HK" sz="1200" b="1" kern="1200" dirty="0">
              <a:solidFill>
                <a:schemeClr val="tx1"/>
              </a:solidFill>
              <a:effectLst/>
              <a:latin typeface="+mn-lt"/>
              <a:ea typeface="+mn-ea"/>
              <a:cs typeface="+mn-cs"/>
            </a:endParaRPr>
          </a:p>
          <a:p>
            <a:r>
              <a:rPr lang="en-HK" sz="1200" kern="1200" dirty="0">
                <a:solidFill>
                  <a:schemeClr val="tx1"/>
                </a:solidFill>
                <a:effectLst/>
                <a:latin typeface="+mn-lt"/>
                <a:ea typeface="+mn-ea"/>
                <a:cs typeface="+mn-cs"/>
              </a:rPr>
              <a:t>•</a:t>
            </a:r>
          </a:p>
          <a:p>
            <a:endParaRPr lang="en-HK" dirty="0"/>
          </a:p>
        </p:txBody>
      </p:sp>
      <p:sp>
        <p:nvSpPr>
          <p:cNvPr id="4" name="Slide Number Placeholder 3"/>
          <p:cNvSpPr>
            <a:spLocks noGrp="1"/>
          </p:cNvSpPr>
          <p:nvPr>
            <p:ph type="sldNum" sz="quarter" idx="10"/>
          </p:nvPr>
        </p:nvSpPr>
        <p:spPr/>
        <p:txBody>
          <a:bodyPr/>
          <a:lstStyle/>
          <a:p>
            <a:fld id="{A1B24C54-28BF-4DC5-AEF3-F8F1CD834D8E}" type="slidenum">
              <a:rPr lang="en-GB" smtClean="0"/>
              <a:t>4</a:t>
            </a:fld>
            <a:endParaRPr lang="en-GB"/>
          </a:p>
        </p:txBody>
      </p:sp>
    </p:spTree>
    <p:extLst>
      <p:ext uri="{BB962C8B-B14F-4D97-AF65-F5344CB8AC3E}">
        <p14:creationId xmlns:p14="http://schemas.microsoft.com/office/powerpoint/2010/main" val="2393877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HK" sz="1200" b="1" kern="1200" dirty="0">
                <a:solidFill>
                  <a:schemeClr val="tx1"/>
                </a:solidFill>
                <a:effectLst/>
                <a:latin typeface="+mn-lt"/>
                <a:ea typeface="+mn-ea"/>
                <a:cs typeface="+mn-cs"/>
              </a:rPr>
              <a:t>• </a:t>
            </a:r>
            <a:r>
              <a:rPr lang="en-HK" sz="1200" b="0" kern="1200" dirty="0">
                <a:solidFill>
                  <a:schemeClr val="tx1"/>
                </a:solidFill>
                <a:effectLst/>
                <a:latin typeface="+mn-lt"/>
                <a:ea typeface="+mn-ea"/>
                <a:cs typeface="+mn-cs"/>
              </a:rPr>
              <a:t>Nitrous acid (HONO) is a major source of the hydroxyl radical (OH) in the polluted troposphere (Su </a:t>
            </a:r>
            <a:r>
              <a:rPr lang="en-HK" sz="1200" b="0" i="1" kern="1200" dirty="0">
                <a:solidFill>
                  <a:schemeClr val="tx1"/>
                </a:solidFill>
                <a:effectLst/>
                <a:latin typeface="+mn-lt"/>
                <a:ea typeface="+mn-ea"/>
                <a:cs typeface="+mn-cs"/>
              </a:rPr>
              <a:t>et al.</a:t>
            </a:r>
            <a:r>
              <a:rPr lang="en-HK" sz="1200" b="0" kern="1200" dirty="0">
                <a:solidFill>
                  <a:schemeClr val="tx1"/>
                </a:solidFill>
                <a:effectLst/>
                <a:latin typeface="+mn-lt"/>
                <a:ea typeface="+mn-ea"/>
                <a:cs typeface="+mn-cs"/>
              </a:rPr>
              <a:t>, 2011). The heterogeneous uptake of dinitrogen pentoxide (N</a:t>
            </a:r>
            <a:r>
              <a:rPr lang="en-HK" sz="1200" b="0" kern="1200" baseline="-25000" dirty="0">
                <a:solidFill>
                  <a:schemeClr val="tx1"/>
                </a:solidFill>
                <a:effectLst/>
                <a:latin typeface="+mn-lt"/>
                <a:ea typeface="+mn-ea"/>
                <a:cs typeface="+mn-cs"/>
              </a:rPr>
              <a:t>2</a:t>
            </a:r>
            <a:r>
              <a:rPr lang="en-HK" sz="1200" b="0" kern="1200" dirty="0">
                <a:solidFill>
                  <a:schemeClr val="tx1"/>
                </a:solidFill>
                <a:effectLst/>
                <a:latin typeface="+mn-lt"/>
                <a:ea typeface="+mn-ea"/>
                <a:cs typeface="+mn-cs"/>
              </a:rPr>
              <a:t>O</a:t>
            </a:r>
            <a:r>
              <a:rPr lang="en-HK" sz="1200" b="0" kern="1200" baseline="-25000" dirty="0">
                <a:solidFill>
                  <a:schemeClr val="tx1"/>
                </a:solidFill>
                <a:effectLst/>
                <a:latin typeface="+mn-lt"/>
                <a:ea typeface="+mn-ea"/>
                <a:cs typeface="+mn-cs"/>
              </a:rPr>
              <a:t>5</a:t>
            </a:r>
            <a:r>
              <a:rPr lang="en-HK" sz="1200" b="0" kern="1200" dirty="0">
                <a:solidFill>
                  <a:schemeClr val="tx1"/>
                </a:solidFill>
                <a:effectLst/>
                <a:latin typeface="+mn-lt"/>
                <a:ea typeface="+mn-ea"/>
                <a:cs typeface="+mn-cs"/>
              </a:rPr>
              <a:t>) produces the particulate nitrate and the nitryl chloride (ClNO</a:t>
            </a:r>
            <a:r>
              <a:rPr lang="en-HK" sz="1200" b="0" kern="1200" baseline="-25000" dirty="0">
                <a:solidFill>
                  <a:schemeClr val="tx1"/>
                </a:solidFill>
                <a:effectLst/>
                <a:latin typeface="+mn-lt"/>
                <a:ea typeface="+mn-ea"/>
                <a:cs typeface="+mn-cs"/>
              </a:rPr>
              <a:t>2</a:t>
            </a:r>
            <a:r>
              <a:rPr lang="en-HK" sz="1200" b="0" kern="1200" dirty="0">
                <a:solidFill>
                  <a:schemeClr val="tx1"/>
                </a:solidFill>
                <a:effectLst/>
                <a:latin typeface="+mn-lt"/>
                <a:ea typeface="+mn-ea"/>
                <a:cs typeface="+mn-cs"/>
              </a:rPr>
              <a:t>) hence the chlorine radical (Cl) (Brown </a:t>
            </a:r>
            <a:r>
              <a:rPr lang="en-HK" sz="1200" b="0" i="1" kern="1200" dirty="0">
                <a:solidFill>
                  <a:schemeClr val="tx1"/>
                </a:solidFill>
                <a:effectLst/>
                <a:latin typeface="+mn-lt"/>
                <a:ea typeface="+mn-ea"/>
                <a:cs typeface="+mn-cs"/>
              </a:rPr>
              <a:t>et al.</a:t>
            </a:r>
            <a:r>
              <a:rPr lang="en-HK" sz="1200" b="0" kern="1200" dirty="0">
                <a:solidFill>
                  <a:schemeClr val="tx1"/>
                </a:solidFill>
                <a:effectLst/>
                <a:latin typeface="+mn-lt"/>
                <a:ea typeface="+mn-ea"/>
                <a:cs typeface="+mn-cs"/>
              </a:rPr>
              <a:t>, 2006; </a:t>
            </a:r>
            <a:r>
              <a:rPr lang="en-HK" sz="1200" b="0" kern="1200" dirty="0" err="1">
                <a:solidFill>
                  <a:schemeClr val="tx1"/>
                </a:solidFill>
                <a:effectLst/>
                <a:latin typeface="+mn-lt"/>
                <a:ea typeface="+mn-ea"/>
                <a:cs typeface="+mn-cs"/>
              </a:rPr>
              <a:t>Osthoff</a:t>
            </a:r>
            <a:r>
              <a:rPr lang="en-HK" sz="1200" b="0" kern="1200" dirty="0">
                <a:solidFill>
                  <a:schemeClr val="tx1"/>
                </a:solidFill>
                <a:effectLst/>
                <a:latin typeface="+mn-lt"/>
                <a:ea typeface="+mn-ea"/>
                <a:cs typeface="+mn-cs"/>
              </a:rPr>
              <a:t> </a:t>
            </a:r>
            <a:r>
              <a:rPr lang="en-HK" sz="1200" b="0" i="1" kern="1200" dirty="0">
                <a:solidFill>
                  <a:schemeClr val="tx1"/>
                </a:solidFill>
                <a:effectLst/>
                <a:latin typeface="+mn-lt"/>
                <a:ea typeface="+mn-ea"/>
                <a:cs typeface="+mn-cs"/>
              </a:rPr>
              <a:t>et al.</a:t>
            </a:r>
            <a:r>
              <a:rPr lang="en-HK" sz="1200" b="0" kern="1200" dirty="0">
                <a:solidFill>
                  <a:schemeClr val="tx1"/>
                </a:solidFill>
                <a:effectLst/>
                <a:latin typeface="+mn-lt"/>
                <a:ea typeface="+mn-ea"/>
                <a:cs typeface="+mn-cs"/>
              </a:rPr>
              <a:t>, 2008). </a:t>
            </a:r>
            <a:endParaRPr lang="en-HK" sz="1200" b="1" kern="1200" dirty="0">
              <a:solidFill>
                <a:schemeClr val="tx1"/>
              </a:solidFill>
              <a:effectLst/>
              <a:latin typeface="+mn-lt"/>
              <a:ea typeface="+mn-ea"/>
              <a:cs typeface="+mn-cs"/>
            </a:endParaRPr>
          </a:p>
          <a:p>
            <a:r>
              <a:rPr lang="en-HK" sz="1200" b="1" kern="1200" dirty="0">
                <a:solidFill>
                  <a:schemeClr val="tx1"/>
                </a:solidFill>
                <a:effectLst/>
                <a:latin typeface="+mn-lt"/>
                <a:ea typeface="+mn-ea"/>
                <a:cs typeface="+mn-cs"/>
              </a:rPr>
              <a:t>• </a:t>
            </a:r>
            <a:r>
              <a:rPr lang="en-HK" sz="1200" b="0" kern="1200" dirty="0">
                <a:solidFill>
                  <a:schemeClr val="tx1"/>
                </a:solidFill>
                <a:effectLst/>
                <a:latin typeface="+mn-lt"/>
                <a:ea typeface="+mn-ea"/>
                <a:cs typeface="+mn-cs"/>
              </a:rPr>
              <a:t>The OH and Cl radical initiate the degradation of volatile organic compounds which results in the ozone formation (Atkinson </a:t>
            </a:r>
            <a:r>
              <a:rPr lang="en-HK" sz="1200" b="0" i="1" kern="1200" dirty="0">
                <a:solidFill>
                  <a:schemeClr val="tx1"/>
                </a:solidFill>
                <a:effectLst/>
                <a:latin typeface="+mn-lt"/>
                <a:ea typeface="+mn-ea"/>
                <a:cs typeface="+mn-cs"/>
              </a:rPr>
              <a:t>et al</a:t>
            </a:r>
            <a:r>
              <a:rPr lang="en-HK" sz="1200" b="0" kern="1200" dirty="0">
                <a:solidFill>
                  <a:schemeClr val="tx1"/>
                </a:solidFill>
                <a:effectLst/>
                <a:latin typeface="+mn-lt"/>
                <a:ea typeface="+mn-ea"/>
                <a:cs typeface="+mn-cs"/>
              </a:rPr>
              <a:t>, 2000; Thornton </a:t>
            </a:r>
            <a:r>
              <a:rPr lang="en-HK" sz="1200" b="0" i="1" kern="1200" dirty="0">
                <a:solidFill>
                  <a:schemeClr val="tx1"/>
                </a:solidFill>
                <a:effectLst/>
                <a:latin typeface="+mn-lt"/>
                <a:ea typeface="+mn-ea"/>
                <a:cs typeface="+mn-cs"/>
              </a:rPr>
              <a:t>et al.</a:t>
            </a:r>
            <a:r>
              <a:rPr lang="en-HK" sz="1200" b="0" kern="1200" dirty="0">
                <a:solidFill>
                  <a:schemeClr val="tx1"/>
                </a:solidFill>
                <a:effectLst/>
                <a:latin typeface="+mn-lt"/>
                <a:ea typeface="+mn-ea"/>
                <a:cs typeface="+mn-cs"/>
              </a:rPr>
              <a:t>, 2010).</a:t>
            </a:r>
            <a:endParaRPr lang="en-HK" sz="1200" b="1" kern="1200" dirty="0">
              <a:solidFill>
                <a:schemeClr val="tx1"/>
              </a:solidFill>
              <a:effectLst/>
              <a:latin typeface="+mn-lt"/>
              <a:ea typeface="+mn-ea"/>
              <a:cs typeface="+mn-cs"/>
            </a:endParaRPr>
          </a:p>
          <a:p>
            <a:r>
              <a:rPr lang="en-HK" sz="1200" b="1" kern="1200" dirty="0">
                <a:solidFill>
                  <a:schemeClr val="tx1"/>
                </a:solidFill>
                <a:effectLst/>
                <a:latin typeface="+mn-lt"/>
                <a:ea typeface="+mn-ea"/>
                <a:cs typeface="+mn-cs"/>
              </a:rPr>
              <a:t>• </a:t>
            </a:r>
            <a:r>
              <a:rPr lang="en-HK" sz="1200" b="0" kern="1200" dirty="0">
                <a:solidFill>
                  <a:schemeClr val="tx1"/>
                </a:solidFill>
                <a:effectLst/>
                <a:latin typeface="+mn-lt"/>
                <a:ea typeface="+mn-ea"/>
                <a:cs typeface="+mn-cs"/>
              </a:rPr>
              <a:t>The HONO and N</a:t>
            </a:r>
            <a:r>
              <a:rPr lang="en-HK" sz="1200" b="0" kern="1200" baseline="-25000" dirty="0">
                <a:solidFill>
                  <a:schemeClr val="tx1"/>
                </a:solidFill>
                <a:effectLst/>
                <a:latin typeface="+mn-lt"/>
                <a:ea typeface="+mn-ea"/>
                <a:cs typeface="+mn-cs"/>
              </a:rPr>
              <a:t>2</a:t>
            </a:r>
            <a:r>
              <a:rPr lang="en-HK" sz="1200" b="0" kern="1200" dirty="0">
                <a:solidFill>
                  <a:schemeClr val="tx1"/>
                </a:solidFill>
                <a:effectLst/>
                <a:latin typeface="+mn-lt"/>
                <a:ea typeface="+mn-ea"/>
                <a:cs typeface="+mn-cs"/>
              </a:rPr>
              <a:t>O</a:t>
            </a:r>
            <a:r>
              <a:rPr lang="en-HK" sz="1200" b="0" kern="1200" baseline="-25000" dirty="0">
                <a:solidFill>
                  <a:schemeClr val="tx1"/>
                </a:solidFill>
                <a:effectLst/>
                <a:latin typeface="+mn-lt"/>
                <a:ea typeface="+mn-ea"/>
                <a:cs typeface="+mn-cs"/>
              </a:rPr>
              <a:t>5</a:t>
            </a:r>
            <a:r>
              <a:rPr lang="en-HK" sz="1200" b="0" kern="1200" dirty="0">
                <a:solidFill>
                  <a:schemeClr val="tx1"/>
                </a:solidFill>
                <a:effectLst/>
                <a:latin typeface="+mn-lt"/>
                <a:ea typeface="+mn-ea"/>
                <a:cs typeface="+mn-cs"/>
              </a:rPr>
              <a:t> process, therefore, influence the surface ozone and total nitrate formation. </a:t>
            </a:r>
            <a:endParaRPr lang="en-HK" sz="1200" b="1" kern="1200" dirty="0">
              <a:solidFill>
                <a:schemeClr val="tx1"/>
              </a:solidFill>
              <a:effectLst/>
              <a:latin typeface="+mn-lt"/>
              <a:ea typeface="+mn-ea"/>
              <a:cs typeface="+mn-cs"/>
            </a:endParaRPr>
          </a:p>
          <a:p>
            <a:r>
              <a:rPr lang="en-HK" sz="1200" b="0" kern="1200" dirty="0">
                <a:solidFill>
                  <a:schemeClr val="tx1"/>
                </a:solidFill>
                <a:effectLst/>
                <a:latin typeface="+mn-lt"/>
                <a:ea typeface="+mn-ea"/>
                <a:cs typeface="+mn-cs"/>
              </a:rPr>
              <a:t>  </a:t>
            </a:r>
          </a:p>
          <a:p>
            <a:r>
              <a:rPr lang="en-HK" sz="1200" b="1" kern="1200" dirty="0">
                <a:solidFill>
                  <a:schemeClr val="tx1"/>
                </a:solidFill>
                <a:effectLst/>
                <a:latin typeface="+mn-lt"/>
                <a:ea typeface="+mn-ea"/>
                <a:cs typeface="+mn-cs"/>
              </a:rPr>
              <a:t>• </a:t>
            </a:r>
            <a:r>
              <a:rPr lang="en-HK" sz="1200" b="0" kern="1200" dirty="0">
                <a:solidFill>
                  <a:schemeClr val="tx1"/>
                </a:solidFill>
                <a:effectLst/>
                <a:latin typeface="+mn-lt"/>
                <a:ea typeface="+mn-ea"/>
                <a:cs typeface="+mn-cs"/>
              </a:rPr>
              <a:t>Photochemical (ozone) and haze (particulate) pollution has raised huge concerns in China in recent years. However, the collective role of HONO, N</a:t>
            </a:r>
            <a:r>
              <a:rPr lang="en-HK" sz="1200" b="0" kern="1200" baseline="-25000" dirty="0">
                <a:solidFill>
                  <a:schemeClr val="tx1"/>
                </a:solidFill>
                <a:effectLst/>
                <a:latin typeface="+mn-lt"/>
                <a:ea typeface="+mn-ea"/>
                <a:cs typeface="+mn-cs"/>
              </a:rPr>
              <a:t>2</a:t>
            </a:r>
            <a:r>
              <a:rPr lang="en-HK" sz="1200" b="0" kern="1200" dirty="0">
                <a:solidFill>
                  <a:schemeClr val="tx1"/>
                </a:solidFill>
                <a:effectLst/>
                <a:latin typeface="+mn-lt"/>
                <a:ea typeface="+mn-ea"/>
                <a:cs typeface="+mn-cs"/>
              </a:rPr>
              <a:t>O</a:t>
            </a:r>
            <a:r>
              <a:rPr lang="en-HK" sz="1200" b="0" kern="1200" baseline="-25000" dirty="0">
                <a:solidFill>
                  <a:schemeClr val="tx1"/>
                </a:solidFill>
                <a:effectLst/>
                <a:latin typeface="+mn-lt"/>
                <a:ea typeface="+mn-ea"/>
                <a:cs typeface="+mn-cs"/>
              </a:rPr>
              <a:t>5</a:t>
            </a:r>
            <a:r>
              <a:rPr lang="en-HK" sz="1200" b="0" kern="1200" dirty="0">
                <a:solidFill>
                  <a:schemeClr val="tx1"/>
                </a:solidFill>
                <a:effectLst/>
                <a:latin typeface="+mn-lt"/>
                <a:ea typeface="+mn-ea"/>
                <a:cs typeface="+mn-cs"/>
              </a:rPr>
              <a:t> and ClNO</a:t>
            </a:r>
            <a:r>
              <a:rPr lang="en-HK" sz="1200" b="0" kern="1200" baseline="-25000" dirty="0">
                <a:solidFill>
                  <a:schemeClr val="tx1"/>
                </a:solidFill>
                <a:effectLst/>
                <a:latin typeface="+mn-lt"/>
                <a:ea typeface="+mn-ea"/>
                <a:cs typeface="+mn-cs"/>
              </a:rPr>
              <a:t>2</a:t>
            </a:r>
            <a:r>
              <a:rPr lang="en-HK" sz="1200" b="0" kern="1200" dirty="0">
                <a:solidFill>
                  <a:schemeClr val="tx1"/>
                </a:solidFill>
                <a:effectLst/>
                <a:latin typeface="+mn-lt"/>
                <a:ea typeface="+mn-ea"/>
                <a:cs typeface="+mn-cs"/>
              </a:rPr>
              <a:t> chemistry in the formation of air pollution in China is not quantified. </a:t>
            </a:r>
            <a:endParaRPr lang="en-HK" sz="1200" b="1" kern="1200" dirty="0">
              <a:solidFill>
                <a:schemeClr val="tx1"/>
              </a:solidFill>
              <a:effectLst/>
              <a:latin typeface="+mn-lt"/>
              <a:ea typeface="+mn-ea"/>
              <a:cs typeface="+mn-cs"/>
            </a:endParaRPr>
          </a:p>
          <a:p>
            <a:r>
              <a:rPr lang="en-HK" sz="1200" kern="1200" dirty="0">
                <a:solidFill>
                  <a:schemeClr val="tx1"/>
                </a:solidFill>
                <a:effectLst/>
                <a:latin typeface="+mn-lt"/>
                <a:ea typeface="+mn-ea"/>
                <a:cs typeface="+mn-cs"/>
              </a:rPr>
              <a:t>•</a:t>
            </a:r>
          </a:p>
          <a:p>
            <a:endParaRPr lang="en-HK" dirty="0"/>
          </a:p>
        </p:txBody>
      </p:sp>
      <p:sp>
        <p:nvSpPr>
          <p:cNvPr id="4" name="Slide Number Placeholder 3"/>
          <p:cNvSpPr>
            <a:spLocks noGrp="1"/>
          </p:cNvSpPr>
          <p:nvPr>
            <p:ph type="sldNum" sz="quarter" idx="10"/>
          </p:nvPr>
        </p:nvSpPr>
        <p:spPr/>
        <p:txBody>
          <a:bodyPr/>
          <a:lstStyle/>
          <a:p>
            <a:fld id="{A1B24C54-28BF-4DC5-AEF3-F8F1CD834D8E}" type="slidenum">
              <a:rPr lang="en-GB" smtClean="0"/>
              <a:t>5</a:t>
            </a:fld>
            <a:endParaRPr lang="en-GB"/>
          </a:p>
        </p:txBody>
      </p:sp>
    </p:spTree>
    <p:extLst>
      <p:ext uri="{BB962C8B-B14F-4D97-AF65-F5344CB8AC3E}">
        <p14:creationId xmlns:p14="http://schemas.microsoft.com/office/powerpoint/2010/main" val="954550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HK" sz="1200" b="1" kern="1200" dirty="0">
                <a:solidFill>
                  <a:schemeClr val="tx1"/>
                </a:solidFill>
                <a:effectLst/>
                <a:latin typeface="+mn-lt"/>
                <a:ea typeface="+mn-ea"/>
                <a:cs typeface="+mn-cs"/>
              </a:rPr>
              <a:t>• </a:t>
            </a:r>
            <a:r>
              <a:rPr lang="en-HK" sz="1200" b="0" kern="1200" dirty="0">
                <a:solidFill>
                  <a:schemeClr val="tx1"/>
                </a:solidFill>
                <a:effectLst/>
                <a:latin typeface="+mn-lt"/>
                <a:ea typeface="+mn-ea"/>
                <a:cs typeface="+mn-cs"/>
              </a:rPr>
              <a:t>Nitrous acid (HONO) is a major source of the hydroxyl radical (OH) in the polluted troposphere (Su </a:t>
            </a:r>
            <a:r>
              <a:rPr lang="en-HK" sz="1200" b="0" i="1" kern="1200" dirty="0">
                <a:solidFill>
                  <a:schemeClr val="tx1"/>
                </a:solidFill>
                <a:effectLst/>
                <a:latin typeface="+mn-lt"/>
                <a:ea typeface="+mn-ea"/>
                <a:cs typeface="+mn-cs"/>
              </a:rPr>
              <a:t>et al.</a:t>
            </a:r>
            <a:r>
              <a:rPr lang="en-HK" sz="1200" b="0" kern="1200" dirty="0">
                <a:solidFill>
                  <a:schemeClr val="tx1"/>
                </a:solidFill>
                <a:effectLst/>
                <a:latin typeface="+mn-lt"/>
                <a:ea typeface="+mn-ea"/>
                <a:cs typeface="+mn-cs"/>
              </a:rPr>
              <a:t>, 2011). The heterogeneous uptake of dinitrogen pentoxide (N</a:t>
            </a:r>
            <a:r>
              <a:rPr lang="en-HK" sz="1200" b="0" kern="1200" baseline="-25000" dirty="0">
                <a:solidFill>
                  <a:schemeClr val="tx1"/>
                </a:solidFill>
                <a:effectLst/>
                <a:latin typeface="+mn-lt"/>
                <a:ea typeface="+mn-ea"/>
                <a:cs typeface="+mn-cs"/>
              </a:rPr>
              <a:t>2</a:t>
            </a:r>
            <a:r>
              <a:rPr lang="en-HK" sz="1200" b="0" kern="1200" dirty="0">
                <a:solidFill>
                  <a:schemeClr val="tx1"/>
                </a:solidFill>
                <a:effectLst/>
                <a:latin typeface="+mn-lt"/>
                <a:ea typeface="+mn-ea"/>
                <a:cs typeface="+mn-cs"/>
              </a:rPr>
              <a:t>O</a:t>
            </a:r>
            <a:r>
              <a:rPr lang="en-HK" sz="1200" b="0" kern="1200" baseline="-25000" dirty="0">
                <a:solidFill>
                  <a:schemeClr val="tx1"/>
                </a:solidFill>
                <a:effectLst/>
                <a:latin typeface="+mn-lt"/>
                <a:ea typeface="+mn-ea"/>
                <a:cs typeface="+mn-cs"/>
              </a:rPr>
              <a:t>5</a:t>
            </a:r>
            <a:r>
              <a:rPr lang="en-HK" sz="1200" b="0" kern="1200" dirty="0">
                <a:solidFill>
                  <a:schemeClr val="tx1"/>
                </a:solidFill>
                <a:effectLst/>
                <a:latin typeface="+mn-lt"/>
                <a:ea typeface="+mn-ea"/>
                <a:cs typeface="+mn-cs"/>
              </a:rPr>
              <a:t>) produces the particulate nitrate and the nitryl chloride (ClNO</a:t>
            </a:r>
            <a:r>
              <a:rPr lang="en-HK" sz="1200" b="0" kern="1200" baseline="-25000" dirty="0">
                <a:solidFill>
                  <a:schemeClr val="tx1"/>
                </a:solidFill>
                <a:effectLst/>
                <a:latin typeface="+mn-lt"/>
                <a:ea typeface="+mn-ea"/>
                <a:cs typeface="+mn-cs"/>
              </a:rPr>
              <a:t>2</a:t>
            </a:r>
            <a:r>
              <a:rPr lang="en-HK" sz="1200" b="0" kern="1200" dirty="0">
                <a:solidFill>
                  <a:schemeClr val="tx1"/>
                </a:solidFill>
                <a:effectLst/>
                <a:latin typeface="+mn-lt"/>
                <a:ea typeface="+mn-ea"/>
                <a:cs typeface="+mn-cs"/>
              </a:rPr>
              <a:t>) hence the chlorine radical (Cl) (Brown </a:t>
            </a:r>
            <a:r>
              <a:rPr lang="en-HK" sz="1200" b="0" i="1" kern="1200" dirty="0">
                <a:solidFill>
                  <a:schemeClr val="tx1"/>
                </a:solidFill>
                <a:effectLst/>
                <a:latin typeface="+mn-lt"/>
                <a:ea typeface="+mn-ea"/>
                <a:cs typeface="+mn-cs"/>
              </a:rPr>
              <a:t>et al.</a:t>
            </a:r>
            <a:r>
              <a:rPr lang="en-HK" sz="1200" b="0" kern="1200" dirty="0">
                <a:solidFill>
                  <a:schemeClr val="tx1"/>
                </a:solidFill>
                <a:effectLst/>
                <a:latin typeface="+mn-lt"/>
                <a:ea typeface="+mn-ea"/>
                <a:cs typeface="+mn-cs"/>
              </a:rPr>
              <a:t>, 2006; </a:t>
            </a:r>
            <a:r>
              <a:rPr lang="en-HK" sz="1200" b="0" kern="1200" dirty="0" err="1">
                <a:solidFill>
                  <a:schemeClr val="tx1"/>
                </a:solidFill>
                <a:effectLst/>
                <a:latin typeface="+mn-lt"/>
                <a:ea typeface="+mn-ea"/>
                <a:cs typeface="+mn-cs"/>
              </a:rPr>
              <a:t>Osthoff</a:t>
            </a:r>
            <a:r>
              <a:rPr lang="en-HK" sz="1200" b="0" kern="1200" dirty="0">
                <a:solidFill>
                  <a:schemeClr val="tx1"/>
                </a:solidFill>
                <a:effectLst/>
                <a:latin typeface="+mn-lt"/>
                <a:ea typeface="+mn-ea"/>
                <a:cs typeface="+mn-cs"/>
              </a:rPr>
              <a:t> </a:t>
            </a:r>
            <a:r>
              <a:rPr lang="en-HK" sz="1200" b="0" i="1" kern="1200" dirty="0">
                <a:solidFill>
                  <a:schemeClr val="tx1"/>
                </a:solidFill>
                <a:effectLst/>
                <a:latin typeface="+mn-lt"/>
                <a:ea typeface="+mn-ea"/>
                <a:cs typeface="+mn-cs"/>
              </a:rPr>
              <a:t>et al.</a:t>
            </a:r>
            <a:r>
              <a:rPr lang="en-HK" sz="1200" b="0" kern="1200" dirty="0">
                <a:solidFill>
                  <a:schemeClr val="tx1"/>
                </a:solidFill>
                <a:effectLst/>
                <a:latin typeface="+mn-lt"/>
                <a:ea typeface="+mn-ea"/>
                <a:cs typeface="+mn-cs"/>
              </a:rPr>
              <a:t>, 2008). </a:t>
            </a:r>
            <a:endParaRPr lang="en-HK" sz="1200" b="1" kern="1200" dirty="0">
              <a:solidFill>
                <a:schemeClr val="tx1"/>
              </a:solidFill>
              <a:effectLst/>
              <a:latin typeface="+mn-lt"/>
              <a:ea typeface="+mn-ea"/>
              <a:cs typeface="+mn-cs"/>
            </a:endParaRPr>
          </a:p>
          <a:p>
            <a:r>
              <a:rPr lang="en-HK" sz="1200" b="1" kern="1200" dirty="0">
                <a:solidFill>
                  <a:schemeClr val="tx1"/>
                </a:solidFill>
                <a:effectLst/>
                <a:latin typeface="+mn-lt"/>
                <a:ea typeface="+mn-ea"/>
                <a:cs typeface="+mn-cs"/>
              </a:rPr>
              <a:t>• </a:t>
            </a:r>
            <a:r>
              <a:rPr lang="en-HK" sz="1200" b="0" kern="1200" dirty="0">
                <a:solidFill>
                  <a:schemeClr val="tx1"/>
                </a:solidFill>
                <a:effectLst/>
                <a:latin typeface="+mn-lt"/>
                <a:ea typeface="+mn-ea"/>
                <a:cs typeface="+mn-cs"/>
              </a:rPr>
              <a:t>The OH and Cl radical initiate the degradation of volatile organic compounds which results in the ozone formation (Atkinson </a:t>
            </a:r>
            <a:r>
              <a:rPr lang="en-HK" sz="1200" b="0" i="1" kern="1200" dirty="0">
                <a:solidFill>
                  <a:schemeClr val="tx1"/>
                </a:solidFill>
                <a:effectLst/>
                <a:latin typeface="+mn-lt"/>
                <a:ea typeface="+mn-ea"/>
                <a:cs typeface="+mn-cs"/>
              </a:rPr>
              <a:t>et al</a:t>
            </a:r>
            <a:r>
              <a:rPr lang="en-HK" sz="1200" b="0" kern="1200" dirty="0">
                <a:solidFill>
                  <a:schemeClr val="tx1"/>
                </a:solidFill>
                <a:effectLst/>
                <a:latin typeface="+mn-lt"/>
                <a:ea typeface="+mn-ea"/>
                <a:cs typeface="+mn-cs"/>
              </a:rPr>
              <a:t>, 2000; Thornton </a:t>
            </a:r>
            <a:r>
              <a:rPr lang="en-HK" sz="1200" b="0" i="1" kern="1200" dirty="0">
                <a:solidFill>
                  <a:schemeClr val="tx1"/>
                </a:solidFill>
                <a:effectLst/>
                <a:latin typeface="+mn-lt"/>
                <a:ea typeface="+mn-ea"/>
                <a:cs typeface="+mn-cs"/>
              </a:rPr>
              <a:t>et al.</a:t>
            </a:r>
            <a:r>
              <a:rPr lang="en-HK" sz="1200" b="0" kern="1200" dirty="0">
                <a:solidFill>
                  <a:schemeClr val="tx1"/>
                </a:solidFill>
                <a:effectLst/>
                <a:latin typeface="+mn-lt"/>
                <a:ea typeface="+mn-ea"/>
                <a:cs typeface="+mn-cs"/>
              </a:rPr>
              <a:t>, 2010).</a:t>
            </a:r>
            <a:endParaRPr lang="en-HK" sz="1200" b="1" kern="1200" dirty="0">
              <a:solidFill>
                <a:schemeClr val="tx1"/>
              </a:solidFill>
              <a:effectLst/>
              <a:latin typeface="+mn-lt"/>
              <a:ea typeface="+mn-ea"/>
              <a:cs typeface="+mn-cs"/>
            </a:endParaRPr>
          </a:p>
          <a:p>
            <a:r>
              <a:rPr lang="en-HK" sz="1200" b="1" kern="1200" dirty="0">
                <a:solidFill>
                  <a:schemeClr val="tx1"/>
                </a:solidFill>
                <a:effectLst/>
                <a:latin typeface="+mn-lt"/>
                <a:ea typeface="+mn-ea"/>
                <a:cs typeface="+mn-cs"/>
              </a:rPr>
              <a:t>• </a:t>
            </a:r>
            <a:r>
              <a:rPr lang="en-HK" sz="1200" b="0" kern="1200" dirty="0">
                <a:solidFill>
                  <a:schemeClr val="tx1"/>
                </a:solidFill>
                <a:effectLst/>
                <a:latin typeface="+mn-lt"/>
                <a:ea typeface="+mn-ea"/>
                <a:cs typeface="+mn-cs"/>
              </a:rPr>
              <a:t>The HONO and N</a:t>
            </a:r>
            <a:r>
              <a:rPr lang="en-HK" sz="1200" b="0" kern="1200" baseline="-25000" dirty="0">
                <a:solidFill>
                  <a:schemeClr val="tx1"/>
                </a:solidFill>
                <a:effectLst/>
                <a:latin typeface="+mn-lt"/>
                <a:ea typeface="+mn-ea"/>
                <a:cs typeface="+mn-cs"/>
              </a:rPr>
              <a:t>2</a:t>
            </a:r>
            <a:r>
              <a:rPr lang="en-HK" sz="1200" b="0" kern="1200" dirty="0">
                <a:solidFill>
                  <a:schemeClr val="tx1"/>
                </a:solidFill>
                <a:effectLst/>
                <a:latin typeface="+mn-lt"/>
                <a:ea typeface="+mn-ea"/>
                <a:cs typeface="+mn-cs"/>
              </a:rPr>
              <a:t>O</a:t>
            </a:r>
            <a:r>
              <a:rPr lang="en-HK" sz="1200" b="0" kern="1200" baseline="-25000" dirty="0">
                <a:solidFill>
                  <a:schemeClr val="tx1"/>
                </a:solidFill>
                <a:effectLst/>
                <a:latin typeface="+mn-lt"/>
                <a:ea typeface="+mn-ea"/>
                <a:cs typeface="+mn-cs"/>
              </a:rPr>
              <a:t>5</a:t>
            </a:r>
            <a:r>
              <a:rPr lang="en-HK" sz="1200" b="0" kern="1200" dirty="0">
                <a:solidFill>
                  <a:schemeClr val="tx1"/>
                </a:solidFill>
                <a:effectLst/>
                <a:latin typeface="+mn-lt"/>
                <a:ea typeface="+mn-ea"/>
                <a:cs typeface="+mn-cs"/>
              </a:rPr>
              <a:t> process, therefore, influence the surface ozone and total nitrate formation. </a:t>
            </a:r>
            <a:endParaRPr lang="en-HK" sz="1200" b="1" kern="1200" dirty="0">
              <a:solidFill>
                <a:schemeClr val="tx1"/>
              </a:solidFill>
              <a:effectLst/>
              <a:latin typeface="+mn-lt"/>
              <a:ea typeface="+mn-ea"/>
              <a:cs typeface="+mn-cs"/>
            </a:endParaRPr>
          </a:p>
          <a:p>
            <a:r>
              <a:rPr lang="en-HK" sz="1200" b="0" kern="1200" dirty="0">
                <a:solidFill>
                  <a:schemeClr val="tx1"/>
                </a:solidFill>
                <a:effectLst/>
                <a:latin typeface="+mn-lt"/>
                <a:ea typeface="+mn-ea"/>
                <a:cs typeface="+mn-cs"/>
              </a:rPr>
              <a:t>  </a:t>
            </a:r>
          </a:p>
          <a:p>
            <a:r>
              <a:rPr lang="en-HK" sz="1200" b="1" kern="1200" dirty="0">
                <a:solidFill>
                  <a:schemeClr val="tx1"/>
                </a:solidFill>
                <a:effectLst/>
                <a:latin typeface="+mn-lt"/>
                <a:ea typeface="+mn-ea"/>
                <a:cs typeface="+mn-cs"/>
              </a:rPr>
              <a:t>• </a:t>
            </a:r>
            <a:r>
              <a:rPr lang="en-HK" sz="1200" b="0" kern="1200" dirty="0">
                <a:solidFill>
                  <a:schemeClr val="tx1"/>
                </a:solidFill>
                <a:effectLst/>
                <a:latin typeface="+mn-lt"/>
                <a:ea typeface="+mn-ea"/>
                <a:cs typeface="+mn-cs"/>
              </a:rPr>
              <a:t>Photochemical (ozone) and haze (particulate) pollution has raised huge concerns in China in recent years. However, the collective role of HONO, N</a:t>
            </a:r>
            <a:r>
              <a:rPr lang="en-HK" sz="1200" b="0" kern="1200" baseline="-25000" dirty="0">
                <a:solidFill>
                  <a:schemeClr val="tx1"/>
                </a:solidFill>
                <a:effectLst/>
                <a:latin typeface="+mn-lt"/>
                <a:ea typeface="+mn-ea"/>
                <a:cs typeface="+mn-cs"/>
              </a:rPr>
              <a:t>2</a:t>
            </a:r>
            <a:r>
              <a:rPr lang="en-HK" sz="1200" b="0" kern="1200" dirty="0">
                <a:solidFill>
                  <a:schemeClr val="tx1"/>
                </a:solidFill>
                <a:effectLst/>
                <a:latin typeface="+mn-lt"/>
                <a:ea typeface="+mn-ea"/>
                <a:cs typeface="+mn-cs"/>
              </a:rPr>
              <a:t>O</a:t>
            </a:r>
            <a:r>
              <a:rPr lang="en-HK" sz="1200" b="0" kern="1200" baseline="-25000" dirty="0">
                <a:solidFill>
                  <a:schemeClr val="tx1"/>
                </a:solidFill>
                <a:effectLst/>
                <a:latin typeface="+mn-lt"/>
                <a:ea typeface="+mn-ea"/>
                <a:cs typeface="+mn-cs"/>
              </a:rPr>
              <a:t>5</a:t>
            </a:r>
            <a:r>
              <a:rPr lang="en-HK" sz="1200" b="0" kern="1200" dirty="0">
                <a:solidFill>
                  <a:schemeClr val="tx1"/>
                </a:solidFill>
                <a:effectLst/>
                <a:latin typeface="+mn-lt"/>
                <a:ea typeface="+mn-ea"/>
                <a:cs typeface="+mn-cs"/>
              </a:rPr>
              <a:t> and ClNO</a:t>
            </a:r>
            <a:r>
              <a:rPr lang="en-HK" sz="1200" b="0" kern="1200" baseline="-25000" dirty="0">
                <a:solidFill>
                  <a:schemeClr val="tx1"/>
                </a:solidFill>
                <a:effectLst/>
                <a:latin typeface="+mn-lt"/>
                <a:ea typeface="+mn-ea"/>
                <a:cs typeface="+mn-cs"/>
              </a:rPr>
              <a:t>2</a:t>
            </a:r>
            <a:r>
              <a:rPr lang="en-HK" sz="1200" b="0" kern="1200" dirty="0">
                <a:solidFill>
                  <a:schemeClr val="tx1"/>
                </a:solidFill>
                <a:effectLst/>
                <a:latin typeface="+mn-lt"/>
                <a:ea typeface="+mn-ea"/>
                <a:cs typeface="+mn-cs"/>
              </a:rPr>
              <a:t> chemistry in the formation of air pollution in China is not quantified. </a:t>
            </a:r>
            <a:endParaRPr lang="en-HK" sz="1200" b="1" kern="1200" dirty="0">
              <a:solidFill>
                <a:schemeClr val="tx1"/>
              </a:solidFill>
              <a:effectLst/>
              <a:latin typeface="+mn-lt"/>
              <a:ea typeface="+mn-ea"/>
              <a:cs typeface="+mn-cs"/>
            </a:endParaRPr>
          </a:p>
          <a:p>
            <a:r>
              <a:rPr lang="en-HK" sz="1200" kern="1200" dirty="0">
                <a:solidFill>
                  <a:schemeClr val="tx1"/>
                </a:solidFill>
                <a:effectLst/>
                <a:latin typeface="+mn-lt"/>
                <a:ea typeface="+mn-ea"/>
                <a:cs typeface="+mn-cs"/>
              </a:rPr>
              <a:t>•</a:t>
            </a:r>
          </a:p>
          <a:p>
            <a:endParaRPr lang="en-HK" dirty="0"/>
          </a:p>
        </p:txBody>
      </p:sp>
      <p:sp>
        <p:nvSpPr>
          <p:cNvPr id="4" name="Slide Number Placeholder 3"/>
          <p:cNvSpPr>
            <a:spLocks noGrp="1"/>
          </p:cNvSpPr>
          <p:nvPr>
            <p:ph type="sldNum" sz="quarter" idx="10"/>
          </p:nvPr>
        </p:nvSpPr>
        <p:spPr/>
        <p:txBody>
          <a:bodyPr/>
          <a:lstStyle/>
          <a:p>
            <a:fld id="{A1B24C54-28BF-4DC5-AEF3-F8F1CD834D8E}" type="slidenum">
              <a:rPr lang="en-GB" smtClean="0"/>
              <a:t>6</a:t>
            </a:fld>
            <a:endParaRPr lang="en-GB"/>
          </a:p>
        </p:txBody>
      </p:sp>
    </p:spTree>
    <p:extLst>
      <p:ext uri="{BB962C8B-B14F-4D97-AF65-F5344CB8AC3E}">
        <p14:creationId xmlns:p14="http://schemas.microsoft.com/office/powerpoint/2010/main" val="1273103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HK" sz="1200" b="1" kern="1200" dirty="0">
                <a:solidFill>
                  <a:schemeClr val="tx1"/>
                </a:solidFill>
                <a:effectLst/>
                <a:latin typeface="+mn-lt"/>
                <a:ea typeface="+mn-ea"/>
                <a:cs typeface="+mn-cs"/>
              </a:rPr>
              <a:t>• </a:t>
            </a:r>
            <a:r>
              <a:rPr lang="en-HK" sz="1200" b="0" kern="1200" dirty="0">
                <a:solidFill>
                  <a:schemeClr val="tx1"/>
                </a:solidFill>
                <a:effectLst/>
                <a:latin typeface="+mn-lt"/>
                <a:ea typeface="+mn-ea"/>
                <a:cs typeface="+mn-cs"/>
              </a:rPr>
              <a:t>Nitrous acid (HONO) is a major source of the hydroxyl radical (OH) in the polluted troposphere (Su </a:t>
            </a:r>
            <a:r>
              <a:rPr lang="en-HK" sz="1200" b="0" i="1" kern="1200" dirty="0">
                <a:solidFill>
                  <a:schemeClr val="tx1"/>
                </a:solidFill>
                <a:effectLst/>
                <a:latin typeface="+mn-lt"/>
                <a:ea typeface="+mn-ea"/>
                <a:cs typeface="+mn-cs"/>
              </a:rPr>
              <a:t>et al.</a:t>
            </a:r>
            <a:r>
              <a:rPr lang="en-HK" sz="1200" b="0" kern="1200" dirty="0">
                <a:solidFill>
                  <a:schemeClr val="tx1"/>
                </a:solidFill>
                <a:effectLst/>
                <a:latin typeface="+mn-lt"/>
                <a:ea typeface="+mn-ea"/>
                <a:cs typeface="+mn-cs"/>
              </a:rPr>
              <a:t>, 2011). The heterogeneous uptake of dinitrogen pentoxide (N</a:t>
            </a:r>
            <a:r>
              <a:rPr lang="en-HK" sz="1200" b="0" kern="1200" baseline="-25000" dirty="0">
                <a:solidFill>
                  <a:schemeClr val="tx1"/>
                </a:solidFill>
                <a:effectLst/>
                <a:latin typeface="+mn-lt"/>
                <a:ea typeface="+mn-ea"/>
                <a:cs typeface="+mn-cs"/>
              </a:rPr>
              <a:t>2</a:t>
            </a:r>
            <a:r>
              <a:rPr lang="en-HK" sz="1200" b="0" kern="1200" dirty="0">
                <a:solidFill>
                  <a:schemeClr val="tx1"/>
                </a:solidFill>
                <a:effectLst/>
                <a:latin typeface="+mn-lt"/>
                <a:ea typeface="+mn-ea"/>
                <a:cs typeface="+mn-cs"/>
              </a:rPr>
              <a:t>O</a:t>
            </a:r>
            <a:r>
              <a:rPr lang="en-HK" sz="1200" b="0" kern="1200" baseline="-25000" dirty="0">
                <a:solidFill>
                  <a:schemeClr val="tx1"/>
                </a:solidFill>
                <a:effectLst/>
                <a:latin typeface="+mn-lt"/>
                <a:ea typeface="+mn-ea"/>
                <a:cs typeface="+mn-cs"/>
              </a:rPr>
              <a:t>5</a:t>
            </a:r>
            <a:r>
              <a:rPr lang="en-HK" sz="1200" b="0" kern="1200" dirty="0">
                <a:solidFill>
                  <a:schemeClr val="tx1"/>
                </a:solidFill>
                <a:effectLst/>
                <a:latin typeface="+mn-lt"/>
                <a:ea typeface="+mn-ea"/>
                <a:cs typeface="+mn-cs"/>
              </a:rPr>
              <a:t>) produces the particulate nitrate and the nitryl chloride (ClNO</a:t>
            </a:r>
            <a:r>
              <a:rPr lang="en-HK" sz="1200" b="0" kern="1200" baseline="-25000" dirty="0">
                <a:solidFill>
                  <a:schemeClr val="tx1"/>
                </a:solidFill>
                <a:effectLst/>
                <a:latin typeface="+mn-lt"/>
                <a:ea typeface="+mn-ea"/>
                <a:cs typeface="+mn-cs"/>
              </a:rPr>
              <a:t>2</a:t>
            </a:r>
            <a:r>
              <a:rPr lang="en-HK" sz="1200" b="0" kern="1200" dirty="0">
                <a:solidFill>
                  <a:schemeClr val="tx1"/>
                </a:solidFill>
                <a:effectLst/>
                <a:latin typeface="+mn-lt"/>
                <a:ea typeface="+mn-ea"/>
                <a:cs typeface="+mn-cs"/>
              </a:rPr>
              <a:t>) hence the chlorine radical (Cl) (Brown </a:t>
            </a:r>
            <a:r>
              <a:rPr lang="en-HK" sz="1200" b="0" i="1" kern="1200" dirty="0">
                <a:solidFill>
                  <a:schemeClr val="tx1"/>
                </a:solidFill>
                <a:effectLst/>
                <a:latin typeface="+mn-lt"/>
                <a:ea typeface="+mn-ea"/>
                <a:cs typeface="+mn-cs"/>
              </a:rPr>
              <a:t>et al.</a:t>
            </a:r>
            <a:r>
              <a:rPr lang="en-HK" sz="1200" b="0" kern="1200" dirty="0">
                <a:solidFill>
                  <a:schemeClr val="tx1"/>
                </a:solidFill>
                <a:effectLst/>
                <a:latin typeface="+mn-lt"/>
                <a:ea typeface="+mn-ea"/>
                <a:cs typeface="+mn-cs"/>
              </a:rPr>
              <a:t>, 2006; </a:t>
            </a:r>
            <a:r>
              <a:rPr lang="en-HK" sz="1200" b="0" kern="1200" dirty="0" err="1">
                <a:solidFill>
                  <a:schemeClr val="tx1"/>
                </a:solidFill>
                <a:effectLst/>
                <a:latin typeface="+mn-lt"/>
                <a:ea typeface="+mn-ea"/>
                <a:cs typeface="+mn-cs"/>
              </a:rPr>
              <a:t>Osthoff</a:t>
            </a:r>
            <a:r>
              <a:rPr lang="en-HK" sz="1200" b="0" kern="1200" dirty="0">
                <a:solidFill>
                  <a:schemeClr val="tx1"/>
                </a:solidFill>
                <a:effectLst/>
                <a:latin typeface="+mn-lt"/>
                <a:ea typeface="+mn-ea"/>
                <a:cs typeface="+mn-cs"/>
              </a:rPr>
              <a:t> </a:t>
            </a:r>
            <a:r>
              <a:rPr lang="en-HK" sz="1200" b="0" i="1" kern="1200" dirty="0">
                <a:solidFill>
                  <a:schemeClr val="tx1"/>
                </a:solidFill>
                <a:effectLst/>
                <a:latin typeface="+mn-lt"/>
                <a:ea typeface="+mn-ea"/>
                <a:cs typeface="+mn-cs"/>
              </a:rPr>
              <a:t>et al.</a:t>
            </a:r>
            <a:r>
              <a:rPr lang="en-HK" sz="1200" b="0" kern="1200" dirty="0">
                <a:solidFill>
                  <a:schemeClr val="tx1"/>
                </a:solidFill>
                <a:effectLst/>
                <a:latin typeface="+mn-lt"/>
                <a:ea typeface="+mn-ea"/>
                <a:cs typeface="+mn-cs"/>
              </a:rPr>
              <a:t>, 2008). </a:t>
            </a:r>
            <a:endParaRPr lang="en-HK" sz="1200" b="1" kern="1200" dirty="0">
              <a:solidFill>
                <a:schemeClr val="tx1"/>
              </a:solidFill>
              <a:effectLst/>
              <a:latin typeface="+mn-lt"/>
              <a:ea typeface="+mn-ea"/>
              <a:cs typeface="+mn-cs"/>
            </a:endParaRPr>
          </a:p>
          <a:p>
            <a:r>
              <a:rPr lang="en-HK" sz="1200" b="1" kern="1200" dirty="0">
                <a:solidFill>
                  <a:schemeClr val="tx1"/>
                </a:solidFill>
                <a:effectLst/>
                <a:latin typeface="+mn-lt"/>
                <a:ea typeface="+mn-ea"/>
                <a:cs typeface="+mn-cs"/>
              </a:rPr>
              <a:t>• </a:t>
            </a:r>
            <a:r>
              <a:rPr lang="en-HK" sz="1200" b="0" kern="1200" dirty="0">
                <a:solidFill>
                  <a:schemeClr val="tx1"/>
                </a:solidFill>
                <a:effectLst/>
                <a:latin typeface="+mn-lt"/>
                <a:ea typeface="+mn-ea"/>
                <a:cs typeface="+mn-cs"/>
              </a:rPr>
              <a:t>The OH and Cl radical initiate the degradation of volatile organic compounds which results in the ozone formation (Atkinson </a:t>
            </a:r>
            <a:r>
              <a:rPr lang="en-HK" sz="1200" b="0" i="1" kern="1200" dirty="0">
                <a:solidFill>
                  <a:schemeClr val="tx1"/>
                </a:solidFill>
                <a:effectLst/>
                <a:latin typeface="+mn-lt"/>
                <a:ea typeface="+mn-ea"/>
                <a:cs typeface="+mn-cs"/>
              </a:rPr>
              <a:t>et al</a:t>
            </a:r>
            <a:r>
              <a:rPr lang="en-HK" sz="1200" b="0" kern="1200" dirty="0">
                <a:solidFill>
                  <a:schemeClr val="tx1"/>
                </a:solidFill>
                <a:effectLst/>
                <a:latin typeface="+mn-lt"/>
                <a:ea typeface="+mn-ea"/>
                <a:cs typeface="+mn-cs"/>
              </a:rPr>
              <a:t>, 2000; Thornton </a:t>
            </a:r>
            <a:r>
              <a:rPr lang="en-HK" sz="1200" b="0" i="1" kern="1200" dirty="0">
                <a:solidFill>
                  <a:schemeClr val="tx1"/>
                </a:solidFill>
                <a:effectLst/>
                <a:latin typeface="+mn-lt"/>
                <a:ea typeface="+mn-ea"/>
                <a:cs typeface="+mn-cs"/>
              </a:rPr>
              <a:t>et al.</a:t>
            </a:r>
            <a:r>
              <a:rPr lang="en-HK" sz="1200" b="0" kern="1200" dirty="0">
                <a:solidFill>
                  <a:schemeClr val="tx1"/>
                </a:solidFill>
                <a:effectLst/>
                <a:latin typeface="+mn-lt"/>
                <a:ea typeface="+mn-ea"/>
                <a:cs typeface="+mn-cs"/>
              </a:rPr>
              <a:t>, 2010).</a:t>
            </a:r>
            <a:endParaRPr lang="en-HK" sz="1200" b="1" kern="1200" dirty="0">
              <a:solidFill>
                <a:schemeClr val="tx1"/>
              </a:solidFill>
              <a:effectLst/>
              <a:latin typeface="+mn-lt"/>
              <a:ea typeface="+mn-ea"/>
              <a:cs typeface="+mn-cs"/>
            </a:endParaRPr>
          </a:p>
          <a:p>
            <a:r>
              <a:rPr lang="en-HK" sz="1200" b="1" kern="1200" dirty="0">
                <a:solidFill>
                  <a:schemeClr val="tx1"/>
                </a:solidFill>
                <a:effectLst/>
                <a:latin typeface="+mn-lt"/>
                <a:ea typeface="+mn-ea"/>
                <a:cs typeface="+mn-cs"/>
              </a:rPr>
              <a:t>• </a:t>
            </a:r>
            <a:r>
              <a:rPr lang="en-HK" sz="1200" b="0" kern="1200" dirty="0">
                <a:solidFill>
                  <a:schemeClr val="tx1"/>
                </a:solidFill>
                <a:effectLst/>
                <a:latin typeface="+mn-lt"/>
                <a:ea typeface="+mn-ea"/>
                <a:cs typeface="+mn-cs"/>
              </a:rPr>
              <a:t>The HONO and N</a:t>
            </a:r>
            <a:r>
              <a:rPr lang="en-HK" sz="1200" b="0" kern="1200" baseline="-25000" dirty="0">
                <a:solidFill>
                  <a:schemeClr val="tx1"/>
                </a:solidFill>
                <a:effectLst/>
                <a:latin typeface="+mn-lt"/>
                <a:ea typeface="+mn-ea"/>
                <a:cs typeface="+mn-cs"/>
              </a:rPr>
              <a:t>2</a:t>
            </a:r>
            <a:r>
              <a:rPr lang="en-HK" sz="1200" b="0" kern="1200" dirty="0">
                <a:solidFill>
                  <a:schemeClr val="tx1"/>
                </a:solidFill>
                <a:effectLst/>
                <a:latin typeface="+mn-lt"/>
                <a:ea typeface="+mn-ea"/>
                <a:cs typeface="+mn-cs"/>
              </a:rPr>
              <a:t>O</a:t>
            </a:r>
            <a:r>
              <a:rPr lang="en-HK" sz="1200" b="0" kern="1200" baseline="-25000" dirty="0">
                <a:solidFill>
                  <a:schemeClr val="tx1"/>
                </a:solidFill>
                <a:effectLst/>
                <a:latin typeface="+mn-lt"/>
                <a:ea typeface="+mn-ea"/>
                <a:cs typeface="+mn-cs"/>
              </a:rPr>
              <a:t>5</a:t>
            </a:r>
            <a:r>
              <a:rPr lang="en-HK" sz="1200" b="0" kern="1200" dirty="0">
                <a:solidFill>
                  <a:schemeClr val="tx1"/>
                </a:solidFill>
                <a:effectLst/>
                <a:latin typeface="+mn-lt"/>
                <a:ea typeface="+mn-ea"/>
                <a:cs typeface="+mn-cs"/>
              </a:rPr>
              <a:t> process, therefore, influence the surface ozone and total nitrate formation. </a:t>
            </a:r>
            <a:endParaRPr lang="en-HK" sz="1200" b="1" kern="1200" dirty="0">
              <a:solidFill>
                <a:schemeClr val="tx1"/>
              </a:solidFill>
              <a:effectLst/>
              <a:latin typeface="+mn-lt"/>
              <a:ea typeface="+mn-ea"/>
              <a:cs typeface="+mn-cs"/>
            </a:endParaRPr>
          </a:p>
          <a:p>
            <a:r>
              <a:rPr lang="en-HK" sz="1200" b="0" kern="1200" dirty="0">
                <a:solidFill>
                  <a:schemeClr val="tx1"/>
                </a:solidFill>
                <a:effectLst/>
                <a:latin typeface="+mn-lt"/>
                <a:ea typeface="+mn-ea"/>
                <a:cs typeface="+mn-cs"/>
              </a:rPr>
              <a:t>  </a:t>
            </a:r>
          </a:p>
          <a:p>
            <a:r>
              <a:rPr lang="en-HK" sz="1200" b="1" kern="1200" dirty="0">
                <a:solidFill>
                  <a:schemeClr val="tx1"/>
                </a:solidFill>
                <a:effectLst/>
                <a:latin typeface="+mn-lt"/>
                <a:ea typeface="+mn-ea"/>
                <a:cs typeface="+mn-cs"/>
              </a:rPr>
              <a:t>• </a:t>
            </a:r>
            <a:r>
              <a:rPr lang="en-HK" sz="1200" b="0" kern="1200" dirty="0">
                <a:solidFill>
                  <a:schemeClr val="tx1"/>
                </a:solidFill>
                <a:effectLst/>
                <a:latin typeface="+mn-lt"/>
                <a:ea typeface="+mn-ea"/>
                <a:cs typeface="+mn-cs"/>
              </a:rPr>
              <a:t>Photochemical (ozone) and haze (particulate) pollution has raised huge concerns in China in recent years. However, the collective role of HONO, N</a:t>
            </a:r>
            <a:r>
              <a:rPr lang="en-HK" sz="1200" b="0" kern="1200" baseline="-25000" dirty="0">
                <a:solidFill>
                  <a:schemeClr val="tx1"/>
                </a:solidFill>
                <a:effectLst/>
                <a:latin typeface="+mn-lt"/>
                <a:ea typeface="+mn-ea"/>
                <a:cs typeface="+mn-cs"/>
              </a:rPr>
              <a:t>2</a:t>
            </a:r>
            <a:r>
              <a:rPr lang="en-HK" sz="1200" b="0" kern="1200" dirty="0">
                <a:solidFill>
                  <a:schemeClr val="tx1"/>
                </a:solidFill>
                <a:effectLst/>
                <a:latin typeface="+mn-lt"/>
                <a:ea typeface="+mn-ea"/>
                <a:cs typeface="+mn-cs"/>
              </a:rPr>
              <a:t>O</a:t>
            </a:r>
            <a:r>
              <a:rPr lang="en-HK" sz="1200" b="0" kern="1200" baseline="-25000" dirty="0">
                <a:solidFill>
                  <a:schemeClr val="tx1"/>
                </a:solidFill>
                <a:effectLst/>
                <a:latin typeface="+mn-lt"/>
                <a:ea typeface="+mn-ea"/>
                <a:cs typeface="+mn-cs"/>
              </a:rPr>
              <a:t>5</a:t>
            </a:r>
            <a:r>
              <a:rPr lang="en-HK" sz="1200" b="0" kern="1200" dirty="0">
                <a:solidFill>
                  <a:schemeClr val="tx1"/>
                </a:solidFill>
                <a:effectLst/>
                <a:latin typeface="+mn-lt"/>
                <a:ea typeface="+mn-ea"/>
                <a:cs typeface="+mn-cs"/>
              </a:rPr>
              <a:t> and ClNO</a:t>
            </a:r>
            <a:r>
              <a:rPr lang="en-HK" sz="1200" b="0" kern="1200" baseline="-25000" dirty="0">
                <a:solidFill>
                  <a:schemeClr val="tx1"/>
                </a:solidFill>
                <a:effectLst/>
                <a:latin typeface="+mn-lt"/>
                <a:ea typeface="+mn-ea"/>
                <a:cs typeface="+mn-cs"/>
              </a:rPr>
              <a:t>2</a:t>
            </a:r>
            <a:r>
              <a:rPr lang="en-HK" sz="1200" b="0" kern="1200" dirty="0">
                <a:solidFill>
                  <a:schemeClr val="tx1"/>
                </a:solidFill>
                <a:effectLst/>
                <a:latin typeface="+mn-lt"/>
                <a:ea typeface="+mn-ea"/>
                <a:cs typeface="+mn-cs"/>
              </a:rPr>
              <a:t> chemistry in the formation of air pollution in China is not quantified. </a:t>
            </a:r>
            <a:endParaRPr lang="en-HK" sz="1200" b="1" kern="1200" dirty="0">
              <a:solidFill>
                <a:schemeClr val="tx1"/>
              </a:solidFill>
              <a:effectLst/>
              <a:latin typeface="+mn-lt"/>
              <a:ea typeface="+mn-ea"/>
              <a:cs typeface="+mn-cs"/>
            </a:endParaRPr>
          </a:p>
          <a:p>
            <a:r>
              <a:rPr lang="en-HK" sz="1200" kern="1200" dirty="0">
                <a:solidFill>
                  <a:schemeClr val="tx1"/>
                </a:solidFill>
                <a:effectLst/>
                <a:latin typeface="+mn-lt"/>
                <a:ea typeface="+mn-ea"/>
                <a:cs typeface="+mn-cs"/>
              </a:rPr>
              <a:t>•</a:t>
            </a:r>
          </a:p>
          <a:p>
            <a:endParaRPr lang="en-HK" dirty="0"/>
          </a:p>
        </p:txBody>
      </p:sp>
      <p:sp>
        <p:nvSpPr>
          <p:cNvPr id="4" name="Slide Number Placeholder 3"/>
          <p:cNvSpPr>
            <a:spLocks noGrp="1"/>
          </p:cNvSpPr>
          <p:nvPr>
            <p:ph type="sldNum" sz="quarter" idx="10"/>
          </p:nvPr>
        </p:nvSpPr>
        <p:spPr/>
        <p:txBody>
          <a:bodyPr/>
          <a:lstStyle/>
          <a:p>
            <a:fld id="{A1B24C54-28BF-4DC5-AEF3-F8F1CD834D8E}" type="slidenum">
              <a:rPr lang="en-GB" smtClean="0"/>
              <a:t>7</a:t>
            </a:fld>
            <a:endParaRPr lang="en-GB"/>
          </a:p>
        </p:txBody>
      </p:sp>
    </p:spTree>
    <p:extLst>
      <p:ext uri="{BB962C8B-B14F-4D97-AF65-F5344CB8AC3E}">
        <p14:creationId xmlns:p14="http://schemas.microsoft.com/office/powerpoint/2010/main" val="35398424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HK" sz="1200" b="1" kern="1200" dirty="0">
                <a:solidFill>
                  <a:schemeClr val="tx1"/>
                </a:solidFill>
                <a:effectLst/>
                <a:latin typeface="+mn-lt"/>
                <a:ea typeface="+mn-ea"/>
                <a:cs typeface="+mn-cs"/>
              </a:rPr>
              <a:t>• </a:t>
            </a:r>
            <a:r>
              <a:rPr lang="en-HK" sz="1200" b="0" kern="1200" dirty="0">
                <a:solidFill>
                  <a:schemeClr val="tx1"/>
                </a:solidFill>
                <a:effectLst/>
                <a:latin typeface="+mn-lt"/>
                <a:ea typeface="+mn-ea"/>
                <a:cs typeface="+mn-cs"/>
              </a:rPr>
              <a:t>Nitrous acid (HONO) is a major source of the hydroxyl radical (OH) in the polluted troposphere (Su </a:t>
            </a:r>
            <a:r>
              <a:rPr lang="en-HK" sz="1200" b="0" i="1" kern="1200" dirty="0">
                <a:solidFill>
                  <a:schemeClr val="tx1"/>
                </a:solidFill>
                <a:effectLst/>
                <a:latin typeface="+mn-lt"/>
                <a:ea typeface="+mn-ea"/>
                <a:cs typeface="+mn-cs"/>
              </a:rPr>
              <a:t>et al.</a:t>
            </a:r>
            <a:r>
              <a:rPr lang="en-HK" sz="1200" b="0" kern="1200" dirty="0">
                <a:solidFill>
                  <a:schemeClr val="tx1"/>
                </a:solidFill>
                <a:effectLst/>
                <a:latin typeface="+mn-lt"/>
                <a:ea typeface="+mn-ea"/>
                <a:cs typeface="+mn-cs"/>
              </a:rPr>
              <a:t>, 2011). The heterogeneous uptake of dinitrogen pentoxide (N</a:t>
            </a:r>
            <a:r>
              <a:rPr lang="en-HK" sz="1200" b="0" kern="1200" baseline="-25000" dirty="0">
                <a:solidFill>
                  <a:schemeClr val="tx1"/>
                </a:solidFill>
                <a:effectLst/>
                <a:latin typeface="+mn-lt"/>
                <a:ea typeface="+mn-ea"/>
                <a:cs typeface="+mn-cs"/>
              </a:rPr>
              <a:t>2</a:t>
            </a:r>
            <a:r>
              <a:rPr lang="en-HK" sz="1200" b="0" kern="1200" dirty="0">
                <a:solidFill>
                  <a:schemeClr val="tx1"/>
                </a:solidFill>
                <a:effectLst/>
                <a:latin typeface="+mn-lt"/>
                <a:ea typeface="+mn-ea"/>
                <a:cs typeface="+mn-cs"/>
              </a:rPr>
              <a:t>O</a:t>
            </a:r>
            <a:r>
              <a:rPr lang="en-HK" sz="1200" b="0" kern="1200" baseline="-25000" dirty="0">
                <a:solidFill>
                  <a:schemeClr val="tx1"/>
                </a:solidFill>
                <a:effectLst/>
                <a:latin typeface="+mn-lt"/>
                <a:ea typeface="+mn-ea"/>
                <a:cs typeface="+mn-cs"/>
              </a:rPr>
              <a:t>5</a:t>
            </a:r>
            <a:r>
              <a:rPr lang="en-HK" sz="1200" b="0" kern="1200" dirty="0">
                <a:solidFill>
                  <a:schemeClr val="tx1"/>
                </a:solidFill>
                <a:effectLst/>
                <a:latin typeface="+mn-lt"/>
                <a:ea typeface="+mn-ea"/>
                <a:cs typeface="+mn-cs"/>
              </a:rPr>
              <a:t>) produces the particulate nitrate and the nitryl chloride (ClNO</a:t>
            </a:r>
            <a:r>
              <a:rPr lang="en-HK" sz="1200" b="0" kern="1200" baseline="-25000" dirty="0">
                <a:solidFill>
                  <a:schemeClr val="tx1"/>
                </a:solidFill>
                <a:effectLst/>
                <a:latin typeface="+mn-lt"/>
                <a:ea typeface="+mn-ea"/>
                <a:cs typeface="+mn-cs"/>
              </a:rPr>
              <a:t>2</a:t>
            </a:r>
            <a:r>
              <a:rPr lang="en-HK" sz="1200" b="0" kern="1200" dirty="0">
                <a:solidFill>
                  <a:schemeClr val="tx1"/>
                </a:solidFill>
                <a:effectLst/>
                <a:latin typeface="+mn-lt"/>
                <a:ea typeface="+mn-ea"/>
                <a:cs typeface="+mn-cs"/>
              </a:rPr>
              <a:t>) hence the chlorine radical (Cl) (Brown </a:t>
            </a:r>
            <a:r>
              <a:rPr lang="en-HK" sz="1200" b="0" i="1" kern="1200" dirty="0">
                <a:solidFill>
                  <a:schemeClr val="tx1"/>
                </a:solidFill>
                <a:effectLst/>
                <a:latin typeface="+mn-lt"/>
                <a:ea typeface="+mn-ea"/>
                <a:cs typeface="+mn-cs"/>
              </a:rPr>
              <a:t>et al.</a:t>
            </a:r>
            <a:r>
              <a:rPr lang="en-HK" sz="1200" b="0" kern="1200" dirty="0">
                <a:solidFill>
                  <a:schemeClr val="tx1"/>
                </a:solidFill>
                <a:effectLst/>
                <a:latin typeface="+mn-lt"/>
                <a:ea typeface="+mn-ea"/>
                <a:cs typeface="+mn-cs"/>
              </a:rPr>
              <a:t>, 2006; </a:t>
            </a:r>
            <a:r>
              <a:rPr lang="en-HK" sz="1200" b="0" kern="1200" dirty="0" err="1">
                <a:solidFill>
                  <a:schemeClr val="tx1"/>
                </a:solidFill>
                <a:effectLst/>
                <a:latin typeface="+mn-lt"/>
                <a:ea typeface="+mn-ea"/>
                <a:cs typeface="+mn-cs"/>
              </a:rPr>
              <a:t>Osthoff</a:t>
            </a:r>
            <a:r>
              <a:rPr lang="en-HK" sz="1200" b="0" kern="1200" dirty="0">
                <a:solidFill>
                  <a:schemeClr val="tx1"/>
                </a:solidFill>
                <a:effectLst/>
                <a:latin typeface="+mn-lt"/>
                <a:ea typeface="+mn-ea"/>
                <a:cs typeface="+mn-cs"/>
              </a:rPr>
              <a:t> </a:t>
            </a:r>
            <a:r>
              <a:rPr lang="en-HK" sz="1200" b="0" i="1" kern="1200" dirty="0">
                <a:solidFill>
                  <a:schemeClr val="tx1"/>
                </a:solidFill>
                <a:effectLst/>
                <a:latin typeface="+mn-lt"/>
                <a:ea typeface="+mn-ea"/>
                <a:cs typeface="+mn-cs"/>
              </a:rPr>
              <a:t>et al.</a:t>
            </a:r>
            <a:r>
              <a:rPr lang="en-HK" sz="1200" b="0" kern="1200" dirty="0">
                <a:solidFill>
                  <a:schemeClr val="tx1"/>
                </a:solidFill>
                <a:effectLst/>
                <a:latin typeface="+mn-lt"/>
                <a:ea typeface="+mn-ea"/>
                <a:cs typeface="+mn-cs"/>
              </a:rPr>
              <a:t>, 2008). </a:t>
            </a:r>
            <a:endParaRPr lang="en-HK" sz="1200" b="1" kern="1200" dirty="0">
              <a:solidFill>
                <a:schemeClr val="tx1"/>
              </a:solidFill>
              <a:effectLst/>
              <a:latin typeface="+mn-lt"/>
              <a:ea typeface="+mn-ea"/>
              <a:cs typeface="+mn-cs"/>
            </a:endParaRPr>
          </a:p>
          <a:p>
            <a:r>
              <a:rPr lang="en-HK" sz="1200" b="1" kern="1200" dirty="0">
                <a:solidFill>
                  <a:schemeClr val="tx1"/>
                </a:solidFill>
                <a:effectLst/>
                <a:latin typeface="+mn-lt"/>
                <a:ea typeface="+mn-ea"/>
                <a:cs typeface="+mn-cs"/>
              </a:rPr>
              <a:t>• </a:t>
            </a:r>
            <a:r>
              <a:rPr lang="en-HK" sz="1200" b="0" kern="1200" dirty="0">
                <a:solidFill>
                  <a:schemeClr val="tx1"/>
                </a:solidFill>
                <a:effectLst/>
                <a:latin typeface="+mn-lt"/>
                <a:ea typeface="+mn-ea"/>
                <a:cs typeface="+mn-cs"/>
              </a:rPr>
              <a:t>The OH and Cl radical initiate the degradation of volatile organic compounds which results in the ozone formation (Atkinson </a:t>
            </a:r>
            <a:r>
              <a:rPr lang="en-HK" sz="1200" b="0" i="1" kern="1200" dirty="0">
                <a:solidFill>
                  <a:schemeClr val="tx1"/>
                </a:solidFill>
                <a:effectLst/>
                <a:latin typeface="+mn-lt"/>
                <a:ea typeface="+mn-ea"/>
                <a:cs typeface="+mn-cs"/>
              </a:rPr>
              <a:t>et al</a:t>
            </a:r>
            <a:r>
              <a:rPr lang="en-HK" sz="1200" b="0" kern="1200" dirty="0">
                <a:solidFill>
                  <a:schemeClr val="tx1"/>
                </a:solidFill>
                <a:effectLst/>
                <a:latin typeface="+mn-lt"/>
                <a:ea typeface="+mn-ea"/>
                <a:cs typeface="+mn-cs"/>
              </a:rPr>
              <a:t>, 2000; Thornton </a:t>
            </a:r>
            <a:r>
              <a:rPr lang="en-HK" sz="1200" b="0" i="1" kern="1200" dirty="0">
                <a:solidFill>
                  <a:schemeClr val="tx1"/>
                </a:solidFill>
                <a:effectLst/>
                <a:latin typeface="+mn-lt"/>
                <a:ea typeface="+mn-ea"/>
                <a:cs typeface="+mn-cs"/>
              </a:rPr>
              <a:t>et al.</a:t>
            </a:r>
            <a:r>
              <a:rPr lang="en-HK" sz="1200" b="0" kern="1200" dirty="0">
                <a:solidFill>
                  <a:schemeClr val="tx1"/>
                </a:solidFill>
                <a:effectLst/>
                <a:latin typeface="+mn-lt"/>
                <a:ea typeface="+mn-ea"/>
                <a:cs typeface="+mn-cs"/>
              </a:rPr>
              <a:t>, 2010).</a:t>
            </a:r>
            <a:endParaRPr lang="en-HK" sz="1200" b="1" kern="1200" dirty="0">
              <a:solidFill>
                <a:schemeClr val="tx1"/>
              </a:solidFill>
              <a:effectLst/>
              <a:latin typeface="+mn-lt"/>
              <a:ea typeface="+mn-ea"/>
              <a:cs typeface="+mn-cs"/>
            </a:endParaRPr>
          </a:p>
          <a:p>
            <a:r>
              <a:rPr lang="en-HK" sz="1200" b="1" kern="1200" dirty="0">
                <a:solidFill>
                  <a:schemeClr val="tx1"/>
                </a:solidFill>
                <a:effectLst/>
                <a:latin typeface="+mn-lt"/>
                <a:ea typeface="+mn-ea"/>
                <a:cs typeface="+mn-cs"/>
              </a:rPr>
              <a:t>• </a:t>
            </a:r>
            <a:r>
              <a:rPr lang="en-HK" sz="1200" b="0" kern="1200" dirty="0">
                <a:solidFill>
                  <a:schemeClr val="tx1"/>
                </a:solidFill>
                <a:effectLst/>
                <a:latin typeface="+mn-lt"/>
                <a:ea typeface="+mn-ea"/>
                <a:cs typeface="+mn-cs"/>
              </a:rPr>
              <a:t>The HONO and N</a:t>
            </a:r>
            <a:r>
              <a:rPr lang="en-HK" sz="1200" b="0" kern="1200" baseline="-25000" dirty="0">
                <a:solidFill>
                  <a:schemeClr val="tx1"/>
                </a:solidFill>
                <a:effectLst/>
                <a:latin typeface="+mn-lt"/>
                <a:ea typeface="+mn-ea"/>
                <a:cs typeface="+mn-cs"/>
              </a:rPr>
              <a:t>2</a:t>
            </a:r>
            <a:r>
              <a:rPr lang="en-HK" sz="1200" b="0" kern="1200" dirty="0">
                <a:solidFill>
                  <a:schemeClr val="tx1"/>
                </a:solidFill>
                <a:effectLst/>
                <a:latin typeface="+mn-lt"/>
                <a:ea typeface="+mn-ea"/>
                <a:cs typeface="+mn-cs"/>
              </a:rPr>
              <a:t>O</a:t>
            </a:r>
            <a:r>
              <a:rPr lang="en-HK" sz="1200" b="0" kern="1200" baseline="-25000" dirty="0">
                <a:solidFill>
                  <a:schemeClr val="tx1"/>
                </a:solidFill>
                <a:effectLst/>
                <a:latin typeface="+mn-lt"/>
                <a:ea typeface="+mn-ea"/>
                <a:cs typeface="+mn-cs"/>
              </a:rPr>
              <a:t>5</a:t>
            </a:r>
            <a:r>
              <a:rPr lang="en-HK" sz="1200" b="0" kern="1200" dirty="0">
                <a:solidFill>
                  <a:schemeClr val="tx1"/>
                </a:solidFill>
                <a:effectLst/>
                <a:latin typeface="+mn-lt"/>
                <a:ea typeface="+mn-ea"/>
                <a:cs typeface="+mn-cs"/>
              </a:rPr>
              <a:t> process, therefore, influence the surface ozone and total nitrate formation. </a:t>
            </a:r>
            <a:endParaRPr lang="en-HK" sz="1200" b="1" kern="1200" dirty="0">
              <a:solidFill>
                <a:schemeClr val="tx1"/>
              </a:solidFill>
              <a:effectLst/>
              <a:latin typeface="+mn-lt"/>
              <a:ea typeface="+mn-ea"/>
              <a:cs typeface="+mn-cs"/>
            </a:endParaRPr>
          </a:p>
          <a:p>
            <a:r>
              <a:rPr lang="en-HK" sz="1200" b="0" kern="1200" dirty="0">
                <a:solidFill>
                  <a:schemeClr val="tx1"/>
                </a:solidFill>
                <a:effectLst/>
                <a:latin typeface="+mn-lt"/>
                <a:ea typeface="+mn-ea"/>
                <a:cs typeface="+mn-cs"/>
              </a:rPr>
              <a:t>  </a:t>
            </a:r>
          </a:p>
          <a:p>
            <a:r>
              <a:rPr lang="en-HK" sz="1200" b="1" kern="1200" dirty="0">
                <a:solidFill>
                  <a:schemeClr val="tx1"/>
                </a:solidFill>
                <a:effectLst/>
                <a:latin typeface="+mn-lt"/>
                <a:ea typeface="+mn-ea"/>
                <a:cs typeface="+mn-cs"/>
              </a:rPr>
              <a:t>• </a:t>
            </a:r>
            <a:r>
              <a:rPr lang="en-HK" sz="1200" b="0" kern="1200" dirty="0">
                <a:solidFill>
                  <a:schemeClr val="tx1"/>
                </a:solidFill>
                <a:effectLst/>
                <a:latin typeface="+mn-lt"/>
                <a:ea typeface="+mn-ea"/>
                <a:cs typeface="+mn-cs"/>
              </a:rPr>
              <a:t>Photochemical (ozone) and haze (particulate) pollution has raised huge concerns in China in recent years. However, the collective role of HONO, N</a:t>
            </a:r>
            <a:r>
              <a:rPr lang="en-HK" sz="1200" b="0" kern="1200" baseline="-25000" dirty="0">
                <a:solidFill>
                  <a:schemeClr val="tx1"/>
                </a:solidFill>
                <a:effectLst/>
                <a:latin typeface="+mn-lt"/>
                <a:ea typeface="+mn-ea"/>
                <a:cs typeface="+mn-cs"/>
              </a:rPr>
              <a:t>2</a:t>
            </a:r>
            <a:r>
              <a:rPr lang="en-HK" sz="1200" b="0" kern="1200" dirty="0">
                <a:solidFill>
                  <a:schemeClr val="tx1"/>
                </a:solidFill>
                <a:effectLst/>
                <a:latin typeface="+mn-lt"/>
                <a:ea typeface="+mn-ea"/>
                <a:cs typeface="+mn-cs"/>
              </a:rPr>
              <a:t>O</a:t>
            </a:r>
            <a:r>
              <a:rPr lang="en-HK" sz="1200" b="0" kern="1200" baseline="-25000" dirty="0">
                <a:solidFill>
                  <a:schemeClr val="tx1"/>
                </a:solidFill>
                <a:effectLst/>
                <a:latin typeface="+mn-lt"/>
                <a:ea typeface="+mn-ea"/>
                <a:cs typeface="+mn-cs"/>
              </a:rPr>
              <a:t>5</a:t>
            </a:r>
            <a:r>
              <a:rPr lang="en-HK" sz="1200" b="0" kern="1200" dirty="0">
                <a:solidFill>
                  <a:schemeClr val="tx1"/>
                </a:solidFill>
                <a:effectLst/>
                <a:latin typeface="+mn-lt"/>
                <a:ea typeface="+mn-ea"/>
                <a:cs typeface="+mn-cs"/>
              </a:rPr>
              <a:t> and ClNO</a:t>
            </a:r>
            <a:r>
              <a:rPr lang="en-HK" sz="1200" b="0" kern="1200" baseline="-25000" dirty="0">
                <a:solidFill>
                  <a:schemeClr val="tx1"/>
                </a:solidFill>
                <a:effectLst/>
                <a:latin typeface="+mn-lt"/>
                <a:ea typeface="+mn-ea"/>
                <a:cs typeface="+mn-cs"/>
              </a:rPr>
              <a:t>2</a:t>
            </a:r>
            <a:r>
              <a:rPr lang="en-HK" sz="1200" b="0" kern="1200" dirty="0">
                <a:solidFill>
                  <a:schemeClr val="tx1"/>
                </a:solidFill>
                <a:effectLst/>
                <a:latin typeface="+mn-lt"/>
                <a:ea typeface="+mn-ea"/>
                <a:cs typeface="+mn-cs"/>
              </a:rPr>
              <a:t> chemistry in the formation of air pollution in China is not quantified. </a:t>
            </a:r>
            <a:endParaRPr lang="en-HK" sz="1200" b="1" kern="1200" dirty="0">
              <a:solidFill>
                <a:schemeClr val="tx1"/>
              </a:solidFill>
              <a:effectLst/>
              <a:latin typeface="+mn-lt"/>
              <a:ea typeface="+mn-ea"/>
              <a:cs typeface="+mn-cs"/>
            </a:endParaRPr>
          </a:p>
          <a:p>
            <a:r>
              <a:rPr lang="en-HK" sz="1200" kern="1200" dirty="0">
                <a:solidFill>
                  <a:schemeClr val="tx1"/>
                </a:solidFill>
                <a:effectLst/>
                <a:latin typeface="+mn-lt"/>
                <a:ea typeface="+mn-ea"/>
                <a:cs typeface="+mn-cs"/>
              </a:rPr>
              <a:t>•</a:t>
            </a:r>
          </a:p>
          <a:p>
            <a:endParaRPr lang="en-HK" dirty="0"/>
          </a:p>
        </p:txBody>
      </p:sp>
      <p:sp>
        <p:nvSpPr>
          <p:cNvPr id="4" name="Slide Number Placeholder 3"/>
          <p:cNvSpPr>
            <a:spLocks noGrp="1"/>
          </p:cNvSpPr>
          <p:nvPr>
            <p:ph type="sldNum" sz="quarter" idx="10"/>
          </p:nvPr>
        </p:nvSpPr>
        <p:spPr/>
        <p:txBody>
          <a:bodyPr/>
          <a:lstStyle/>
          <a:p>
            <a:fld id="{A1B24C54-28BF-4DC5-AEF3-F8F1CD834D8E}" type="slidenum">
              <a:rPr lang="en-GB" smtClean="0"/>
              <a:t>8</a:t>
            </a:fld>
            <a:endParaRPr lang="en-GB"/>
          </a:p>
        </p:txBody>
      </p:sp>
    </p:spTree>
    <p:extLst>
      <p:ext uri="{BB962C8B-B14F-4D97-AF65-F5344CB8AC3E}">
        <p14:creationId xmlns:p14="http://schemas.microsoft.com/office/powerpoint/2010/main" val="23165253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HK" sz="1200" b="1" kern="1200" dirty="0">
                <a:solidFill>
                  <a:schemeClr val="tx1"/>
                </a:solidFill>
                <a:effectLst/>
                <a:latin typeface="+mn-lt"/>
                <a:ea typeface="+mn-ea"/>
                <a:cs typeface="+mn-cs"/>
              </a:rPr>
              <a:t>• </a:t>
            </a:r>
            <a:r>
              <a:rPr lang="en-HK" sz="1200" b="0" kern="1200" dirty="0">
                <a:solidFill>
                  <a:schemeClr val="tx1"/>
                </a:solidFill>
                <a:effectLst/>
                <a:latin typeface="+mn-lt"/>
                <a:ea typeface="+mn-ea"/>
                <a:cs typeface="+mn-cs"/>
              </a:rPr>
              <a:t>Nitrous acid (HONO) is a major source of the hydroxyl radical (OH) in the polluted troposphere (Su </a:t>
            </a:r>
            <a:r>
              <a:rPr lang="en-HK" sz="1200" b="0" i="1" kern="1200" dirty="0">
                <a:solidFill>
                  <a:schemeClr val="tx1"/>
                </a:solidFill>
                <a:effectLst/>
                <a:latin typeface="+mn-lt"/>
                <a:ea typeface="+mn-ea"/>
                <a:cs typeface="+mn-cs"/>
              </a:rPr>
              <a:t>et al.</a:t>
            </a:r>
            <a:r>
              <a:rPr lang="en-HK" sz="1200" b="0" kern="1200" dirty="0">
                <a:solidFill>
                  <a:schemeClr val="tx1"/>
                </a:solidFill>
                <a:effectLst/>
                <a:latin typeface="+mn-lt"/>
                <a:ea typeface="+mn-ea"/>
                <a:cs typeface="+mn-cs"/>
              </a:rPr>
              <a:t>, 2011). The heterogeneous uptake of dinitrogen pentoxide (N</a:t>
            </a:r>
            <a:r>
              <a:rPr lang="en-HK" sz="1200" b="0" kern="1200" baseline="-25000" dirty="0">
                <a:solidFill>
                  <a:schemeClr val="tx1"/>
                </a:solidFill>
                <a:effectLst/>
                <a:latin typeface="+mn-lt"/>
                <a:ea typeface="+mn-ea"/>
                <a:cs typeface="+mn-cs"/>
              </a:rPr>
              <a:t>2</a:t>
            </a:r>
            <a:r>
              <a:rPr lang="en-HK" sz="1200" b="0" kern="1200" dirty="0">
                <a:solidFill>
                  <a:schemeClr val="tx1"/>
                </a:solidFill>
                <a:effectLst/>
                <a:latin typeface="+mn-lt"/>
                <a:ea typeface="+mn-ea"/>
                <a:cs typeface="+mn-cs"/>
              </a:rPr>
              <a:t>O</a:t>
            </a:r>
            <a:r>
              <a:rPr lang="en-HK" sz="1200" b="0" kern="1200" baseline="-25000" dirty="0">
                <a:solidFill>
                  <a:schemeClr val="tx1"/>
                </a:solidFill>
                <a:effectLst/>
                <a:latin typeface="+mn-lt"/>
                <a:ea typeface="+mn-ea"/>
                <a:cs typeface="+mn-cs"/>
              </a:rPr>
              <a:t>5</a:t>
            </a:r>
            <a:r>
              <a:rPr lang="en-HK" sz="1200" b="0" kern="1200" dirty="0">
                <a:solidFill>
                  <a:schemeClr val="tx1"/>
                </a:solidFill>
                <a:effectLst/>
                <a:latin typeface="+mn-lt"/>
                <a:ea typeface="+mn-ea"/>
                <a:cs typeface="+mn-cs"/>
              </a:rPr>
              <a:t>) produces the particulate nitrate and the nitryl chloride (ClNO</a:t>
            </a:r>
            <a:r>
              <a:rPr lang="en-HK" sz="1200" b="0" kern="1200" baseline="-25000" dirty="0">
                <a:solidFill>
                  <a:schemeClr val="tx1"/>
                </a:solidFill>
                <a:effectLst/>
                <a:latin typeface="+mn-lt"/>
                <a:ea typeface="+mn-ea"/>
                <a:cs typeface="+mn-cs"/>
              </a:rPr>
              <a:t>2</a:t>
            </a:r>
            <a:r>
              <a:rPr lang="en-HK" sz="1200" b="0" kern="1200" dirty="0">
                <a:solidFill>
                  <a:schemeClr val="tx1"/>
                </a:solidFill>
                <a:effectLst/>
                <a:latin typeface="+mn-lt"/>
                <a:ea typeface="+mn-ea"/>
                <a:cs typeface="+mn-cs"/>
              </a:rPr>
              <a:t>) hence the chlorine radical (Cl) (Brown </a:t>
            </a:r>
            <a:r>
              <a:rPr lang="en-HK" sz="1200" b="0" i="1" kern="1200" dirty="0">
                <a:solidFill>
                  <a:schemeClr val="tx1"/>
                </a:solidFill>
                <a:effectLst/>
                <a:latin typeface="+mn-lt"/>
                <a:ea typeface="+mn-ea"/>
                <a:cs typeface="+mn-cs"/>
              </a:rPr>
              <a:t>et al.</a:t>
            </a:r>
            <a:r>
              <a:rPr lang="en-HK" sz="1200" b="0" kern="1200" dirty="0">
                <a:solidFill>
                  <a:schemeClr val="tx1"/>
                </a:solidFill>
                <a:effectLst/>
                <a:latin typeface="+mn-lt"/>
                <a:ea typeface="+mn-ea"/>
                <a:cs typeface="+mn-cs"/>
              </a:rPr>
              <a:t>, 2006; </a:t>
            </a:r>
            <a:r>
              <a:rPr lang="en-HK" sz="1200" b="0" kern="1200" dirty="0" err="1">
                <a:solidFill>
                  <a:schemeClr val="tx1"/>
                </a:solidFill>
                <a:effectLst/>
                <a:latin typeface="+mn-lt"/>
                <a:ea typeface="+mn-ea"/>
                <a:cs typeface="+mn-cs"/>
              </a:rPr>
              <a:t>Osthoff</a:t>
            </a:r>
            <a:r>
              <a:rPr lang="en-HK" sz="1200" b="0" kern="1200" dirty="0">
                <a:solidFill>
                  <a:schemeClr val="tx1"/>
                </a:solidFill>
                <a:effectLst/>
                <a:latin typeface="+mn-lt"/>
                <a:ea typeface="+mn-ea"/>
                <a:cs typeface="+mn-cs"/>
              </a:rPr>
              <a:t> </a:t>
            </a:r>
            <a:r>
              <a:rPr lang="en-HK" sz="1200" b="0" i="1" kern="1200" dirty="0">
                <a:solidFill>
                  <a:schemeClr val="tx1"/>
                </a:solidFill>
                <a:effectLst/>
                <a:latin typeface="+mn-lt"/>
                <a:ea typeface="+mn-ea"/>
                <a:cs typeface="+mn-cs"/>
              </a:rPr>
              <a:t>et al.</a:t>
            </a:r>
            <a:r>
              <a:rPr lang="en-HK" sz="1200" b="0" kern="1200" dirty="0">
                <a:solidFill>
                  <a:schemeClr val="tx1"/>
                </a:solidFill>
                <a:effectLst/>
                <a:latin typeface="+mn-lt"/>
                <a:ea typeface="+mn-ea"/>
                <a:cs typeface="+mn-cs"/>
              </a:rPr>
              <a:t>, 2008). </a:t>
            </a:r>
            <a:endParaRPr lang="en-HK" sz="1200" b="1" kern="1200" dirty="0">
              <a:solidFill>
                <a:schemeClr val="tx1"/>
              </a:solidFill>
              <a:effectLst/>
              <a:latin typeface="+mn-lt"/>
              <a:ea typeface="+mn-ea"/>
              <a:cs typeface="+mn-cs"/>
            </a:endParaRPr>
          </a:p>
          <a:p>
            <a:r>
              <a:rPr lang="en-HK" sz="1200" b="1" kern="1200" dirty="0">
                <a:solidFill>
                  <a:schemeClr val="tx1"/>
                </a:solidFill>
                <a:effectLst/>
                <a:latin typeface="+mn-lt"/>
                <a:ea typeface="+mn-ea"/>
                <a:cs typeface="+mn-cs"/>
              </a:rPr>
              <a:t>• </a:t>
            </a:r>
            <a:r>
              <a:rPr lang="en-HK" sz="1200" b="0" kern="1200" dirty="0">
                <a:solidFill>
                  <a:schemeClr val="tx1"/>
                </a:solidFill>
                <a:effectLst/>
                <a:latin typeface="+mn-lt"/>
                <a:ea typeface="+mn-ea"/>
                <a:cs typeface="+mn-cs"/>
              </a:rPr>
              <a:t>The OH and Cl radical initiate the degradation of volatile organic compounds which results in the ozone formation (Atkinson </a:t>
            </a:r>
            <a:r>
              <a:rPr lang="en-HK" sz="1200" b="0" i="1" kern="1200" dirty="0">
                <a:solidFill>
                  <a:schemeClr val="tx1"/>
                </a:solidFill>
                <a:effectLst/>
                <a:latin typeface="+mn-lt"/>
                <a:ea typeface="+mn-ea"/>
                <a:cs typeface="+mn-cs"/>
              </a:rPr>
              <a:t>et al</a:t>
            </a:r>
            <a:r>
              <a:rPr lang="en-HK" sz="1200" b="0" kern="1200" dirty="0">
                <a:solidFill>
                  <a:schemeClr val="tx1"/>
                </a:solidFill>
                <a:effectLst/>
                <a:latin typeface="+mn-lt"/>
                <a:ea typeface="+mn-ea"/>
                <a:cs typeface="+mn-cs"/>
              </a:rPr>
              <a:t>, 2000; Thornton </a:t>
            </a:r>
            <a:r>
              <a:rPr lang="en-HK" sz="1200" b="0" i="1" kern="1200" dirty="0">
                <a:solidFill>
                  <a:schemeClr val="tx1"/>
                </a:solidFill>
                <a:effectLst/>
                <a:latin typeface="+mn-lt"/>
                <a:ea typeface="+mn-ea"/>
                <a:cs typeface="+mn-cs"/>
              </a:rPr>
              <a:t>et al.</a:t>
            </a:r>
            <a:r>
              <a:rPr lang="en-HK" sz="1200" b="0" kern="1200" dirty="0">
                <a:solidFill>
                  <a:schemeClr val="tx1"/>
                </a:solidFill>
                <a:effectLst/>
                <a:latin typeface="+mn-lt"/>
                <a:ea typeface="+mn-ea"/>
                <a:cs typeface="+mn-cs"/>
              </a:rPr>
              <a:t>, 2010).</a:t>
            </a:r>
            <a:endParaRPr lang="en-HK" sz="1200" b="1" kern="1200" dirty="0">
              <a:solidFill>
                <a:schemeClr val="tx1"/>
              </a:solidFill>
              <a:effectLst/>
              <a:latin typeface="+mn-lt"/>
              <a:ea typeface="+mn-ea"/>
              <a:cs typeface="+mn-cs"/>
            </a:endParaRPr>
          </a:p>
          <a:p>
            <a:r>
              <a:rPr lang="en-HK" sz="1200" b="1" kern="1200" dirty="0">
                <a:solidFill>
                  <a:schemeClr val="tx1"/>
                </a:solidFill>
                <a:effectLst/>
                <a:latin typeface="+mn-lt"/>
                <a:ea typeface="+mn-ea"/>
                <a:cs typeface="+mn-cs"/>
              </a:rPr>
              <a:t>• </a:t>
            </a:r>
            <a:r>
              <a:rPr lang="en-HK" sz="1200" b="0" kern="1200" dirty="0">
                <a:solidFill>
                  <a:schemeClr val="tx1"/>
                </a:solidFill>
                <a:effectLst/>
                <a:latin typeface="+mn-lt"/>
                <a:ea typeface="+mn-ea"/>
                <a:cs typeface="+mn-cs"/>
              </a:rPr>
              <a:t>The HONO and N</a:t>
            </a:r>
            <a:r>
              <a:rPr lang="en-HK" sz="1200" b="0" kern="1200" baseline="-25000" dirty="0">
                <a:solidFill>
                  <a:schemeClr val="tx1"/>
                </a:solidFill>
                <a:effectLst/>
                <a:latin typeface="+mn-lt"/>
                <a:ea typeface="+mn-ea"/>
                <a:cs typeface="+mn-cs"/>
              </a:rPr>
              <a:t>2</a:t>
            </a:r>
            <a:r>
              <a:rPr lang="en-HK" sz="1200" b="0" kern="1200" dirty="0">
                <a:solidFill>
                  <a:schemeClr val="tx1"/>
                </a:solidFill>
                <a:effectLst/>
                <a:latin typeface="+mn-lt"/>
                <a:ea typeface="+mn-ea"/>
                <a:cs typeface="+mn-cs"/>
              </a:rPr>
              <a:t>O</a:t>
            </a:r>
            <a:r>
              <a:rPr lang="en-HK" sz="1200" b="0" kern="1200" baseline="-25000" dirty="0">
                <a:solidFill>
                  <a:schemeClr val="tx1"/>
                </a:solidFill>
                <a:effectLst/>
                <a:latin typeface="+mn-lt"/>
                <a:ea typeface="+mn-ea"/>
                <a:cs typeface="+mn-cs"/>
              </a:rPr>
              <a:t>5</a:t>
            </a:r>
            <a:r>
              <a:rPr lang="en-HK" sz="1200" b="0" kern="1200" dirty="0">
                <a:solidFill>
                  <a:schemeClr val="tx1"/>
                </a:solidFill>
                <a:effectLst/>
                <a:latin typeface="+mn-lt"/>
                <a:ea typeface="+mn-ea"/>
                <a:cs typeface="+mn-cs"/>
              </a:rPr>
              <a:t> process, therefore, influence the surface ozone and total nitrate formation. </a:t>
            </a:r>
            <a:endParaRPr lang="en-HK" sz="1200" b="1" kern="1200" dirty="0">
              <a:solidFill>
                <a:schemeClr val="tx1"/>
              </a:solidFill>
              <a:effectLst/>
              <a:latin typeface="+mn-lt"/>
              <a:ea typeface="+mn-ea"/>
              <a:cs typeface="+mn-cs"/>
            </a:endParaRPr>
          </a:p>
          <a:p>
            <a:r>
              <a:rPr lang="en-HK" sz="1200" b="0" kern="1200" dirty="0">
                <a:solidFill>
                  <a:schemeClr val="tx1"/>
                </a:solidFill>
                <a:effectLst/>
                <a:latin typeface="+mn-lt"/>
                <a:ea typeface="+mn-ea"/>
                <a:cs typeface="+mn-cs"/>
              </a:rPr>
              <a:t>  </a:t>
            </a:r>
          </a:p>
          <a:p>
            <a:r>
              <a:rPr lang="en-HK" sz="1200" b="1" kern="1200" dirty="0">
                <a:solidFill>
                  <a:schemeClr val="tx1"/>
                </a:solidFill>
                <a:effectLst/>
                <a:latin typeface="+mn-lt"/>
                <a:ea typeface="+mn-ea"/>
                <a:cs typeface="+mn-cs"/>
              </a:rPr>
              <a:t>• </a:t>
            </a:r>
            <a:r>
              <a:rPr lang="en-HK" sz="1200" b="0" kern="1200" dirty="0">
                <a:solidFill>
                  <a:schemeClr val="tx1"/>
                </a:solidFill>
                <a:effectLst/>
                <a:latin typeface="+mn-lt"/>
                <a:ea typeface="+mn-ea"/>
                <a:cs typeface="+mn-cs"/>
              </a:rPr>
              <a:t>Photochemical (ozone) and haze (particulate) pollution has raised huge concerns in China in recent years. However, the collective role of HONO, N</a:t>
            </a:r>
            <a:r>
              <a:rPr lang="en-HK" sz="1200" b="0" kern="1200" baseline="-25000" dirty="0">
                <a:solidFill>
                  <a:schemeClr val="tx1"/>
                </a:solidFill>
                <a:effectLst/>
                <a:latin typeface="+mn-lt"/>
                <a:ea typeface="+mn-ea"/>
                <a:cs typeface="+mn-cs"/>
              </a:rPr>
              <a:t>2</a:t>
            </a:r>
            <a:r>
              <a:rPr lang="en-HK" sz="1200" b="0" kern="1200" dirty="0">
                <a:solidFill>
                  <a:schemeClr val="tx1"/>
                </a:solidFill>
                <a:effectLst/>
                <a:latin typeface="+mn-lt"/>
                <a:ea typeface="+mn-ea"/>
                <a:cs typeface="+mn-cs"/>
              </a:rPr>
              <a:t>O</a:t>
            </a:r>
            <a:r>
              <a:rPr lang="en-HK" sz="1200" b="0" kern="1200" baseline="-25000" dirty="0">
                <a:solidFill>
                  <a:schemeClr val="tx1"/>
                </a:solidFill>
                <a:effectLst/>
                <a:latin typeface="+mn-lt"/>
                <a:ea typeface="+mn-ea"/>
                <a:cs typeface="+mn-cs"/>
              </a:rPr>
              <a:t>5</a:t>
            </a:r>
            <a:r>
              <a:rPr lang="en-HK" sz="1200" b="0" kern="1200" dirty="0">
                <a:solidFill>
                  <a:schemeClr val="tx1"/>
                </a:solidFill>
                <a:effectLst/>
                <a:latin typeface="+mn-lt"/>
                <a:ea typeface="+mn-ea"/>
                <a:cs typeface="+mn-cs"/>
              </a:rPr>
              <a:t> and ClNO</a:t>
            </a:r>
            <a:r>
              <a:rPr lang="en-HK" sz="1200" b="0" kern="1200" baseline="-25000" dirty="0">
                <a:solidFill>
                  <a:schemeClr val="tx1"/>
                </a:solidFill>
                <a:effectLst/>
                <a:latin typeface="+mn-lt"/>
                <a:ea typeface="+mn-ea"/>
                <a:cs typeface="+mn-cs"/>
              </a:rPr>
              <a:t>2</a:t>
            </a:r>
            <a:r>
              <a:rPr lang="en-HK" sz="1200" b="0" kern="1200" dirty="0">
                <a:solidFill>
                  <a:schemeClr val="tx1"/>
                </a:solidFill>
                <a:effectLst/>
                <a:latin typeface="+mn-lt"/>
                <a:ea typeface="+mn-ea"/>
                <a:cs typeface="+mn-cs"/>
              </a:rPr>
              <a:t> chemistry in the formation of air pollution in China is not quantified. </a:t>
            </a:r>
            <a:endParaRPr lang="en-HK" sz="1200" b="1" kern="1200" dirty="0">
              <a:solidFill>
                <a:schemeClr val="tx1"/>
              </a:solidFill>
              <a:effectLst/>
              <a:latin typeface="+mn-lt"/>
              <a:ea typeface="+mn-ea"/>
              <a:cs typeface="+mn-cs"/>
            </a:endParaRPr>
          </a:p>
          <a:p>
            <a:r>
              <a:rPr lang="en-HK" sz="1200" kern="1200" dirty="0">
                <a:solidFill>
                  <a:schemeClr val="tx1"/>
                </a:solidFill>
                <a:effectLst/>
                <a:latin typeface="+mn-lt"/>
                <a:ea typeface="+mn-ea"/>
                <a:cs typeface="+mn-cs"/>
              </a:rPr>
              <a:t>•</a:t>
            </a:r>
          </a:p>
          <a:p>
            <a:endParaRPr lang="en-HK" dirty="0"/>
          </a:p>
        </p:txBody>
      </p:sp>
      <p:sp>
        <p:nvSpPr>
          <p:cNvPr id="4" name="Slide Number Placeholder 3"/>
          <p:cNvSpPr>
            <a:spLocks noGrp="1"/>
          </p:cNvSpPr>
          <p:nvPr>
            <p:ph type="sldNum" sz="quarter" idx="10"/>
          </p:nvPr>
        </p:nvSpPr>
        <p:spPr/>
        <p:txBody>
          <a:bodyPr/>
          <a:lstStyle/>
          <a:p>
            <a:fld id="{A1B24C54-28BF-4DC5-AEF3-F8F1CD834D8E}" type="slidenum">
              <a:rPr lang="en-GB" smtClean="0"/>
              <a:t>9</a:t>
            </a:fld>
            <a:endParaRPr lang="en-GB"/>
          </a:p>
        </p:txBody>
      </p:sp>
    </p:spTree>
    <p:extLst>
      <p:ext uri="{BB962C8B-B14F-4D97-AF65-F5344CB8AC3E}">
        <p14:creationId xmlns:p14="http://schemas.microsoft.com/office/powerpoint/2010/main" val="25380667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HK" sz="1200" b="1" kern="1200" dirty="0">
                <a:solidFill>
                  <a:schemeClr val="tx1"/>
                </a:solidFill>
                <a:effectLst/>
                <a:latin typeface="+mn-lt"/>
                <a:ea typeface="+mn-ea"/>
                <a:cs typeface="+mn-cs"/>
              </a:rPr>
              <a:t>• </a:t>
            </a:r>
            <a:r>
              <a:rPr lang="en-HK" sz="1200" b="0" kern="1200" dirty="0">
                <a:solidFill>
                  <a:schemeClr val="tx1"/>
                </a:solidFill>
                <a:effectLst/>
                <a:latin typeface="+mn-lt"/>
                <a:ea typeface="+mn-ea"/>
                <a:cs typeface="+mn-cs"/>
              </a:rPr>
              <a:t>Nitrous acid (HONO) is a major source of the hydroxyl radical (OH) in the polluted troposphere (Su </a:t>
            </a:r>
            <a:r>
              <a:rPr lang="en-HK" sz="1200" b="0" i="1" kern="1200" dirty="0">
                <a:solidFill>
                  <a:schemeClr val="tx1"/>
                </a:solidFill>
                <a:effectLst/>
                <a:latin typeface="+mn-lt"/>
                <a:ea typeface="+mn-ea"/>
                <a:cs typeface="+mn-cs"/>
              </a:rPr>
              <a:t>et al.</a:t>
            </a:r>
            <a:r>
              <a:rPr lang="en-HK" sz="1200" b="0" kern="1200" dirty="0">
                <a:solidFill>
                  <a:schemeClr val="tx1"/>
                </a:solidFill>
                <a:effectLst/>
                <a:latin typeface="+mn-lt"/>
                <a:ea typeface="+mn-ea"/>
                <a:cs typeface="+mn-cs"/>
              </a:rPr>
              <a:t>, 2011). The heterogeneous uptake of dinitrogen pentoxide (N</a:t>
            </a:r>
            <a:r>
              <a:rPr lang="en-HK" sz="1200" b="0" kern="1200" baseline="-25000" dirty="0">
                <a:solidFill>
                  <a:schemeClr val="tx1"/>
                </a:solidFill>
                <a:effectLst/>
                <a:latin typeface="+mn-lt"/>
                <a:ea typeface="+mn-ea"/>
                <a:cs typeface="+mn-cs"/>
              </a:rPr>
              <a:t>2</a:t>
            </a:r>
            <a:r>
              <a:rPr lang="en-HK" sz="1200" b="0" kern="1200" dirty="0">
                <a:solidFill>
                  <a:schemeClr val="tx1"/>
                </a:solidFill>
                <a:effectLst/>
                <a:latin typeface="+mn-lt"/>
                <a:ea typeface="+mn-ea"/>
                <a:cs typeface="+mn-cs"/>
              </a:rPr>
              <a:t>O</a:t>
            </a:r>
            <a:r>
              <a:rPr lang="en-HK" sz="1200" b="0" kern="1200" baseline="-25000" dirty="0">
                <a:solidFill>
                  <a:schemeClr val="tx1"/>
                </a:solidFill>
                <a:effectLst/>
                <a:latin typeface="+mn-lt"/>
                <a:ea typeface="+mn-ea"/>
                <a:cs typeface="+mn-cs"/>
              </a:rPr>
              <a:t>5</a:t>
            </a:r>
            <a:r>
              <a:rPr lang="en-HK" sz="1200" b="0" kern="1200" dirty="0">
                <a:solidFill>
                  <a:schemeClr val="tx1"/>
                </a:solidFill>
                <a:effectLst/>
                <a:latin typeface="+mn-lt"/>
                <a:ea typeface="+mn-ea"/>
                <a:cs typeface="+mn-cs"/>
              </a:rPr>
              <a:t>) produces the particulate nitrate and the nitryl chloride (ClNO</a:t>
            </a:r>
            <a:r>
              <a:rPr lang="en-HK" sz="1200" b="0" kern="1200" baseline="-25000" dirty="0">
                <a:solidFill>
                  <a:schemeClr val="tx1"/>
                </a:solidFill>
                <a:effectLst/>
                <a:latin typeface="+mn-lt"/>
                <a:ea typeface="+mn-ea"/>
                <a:cs typeface="+mn-cs"/>
              </a:rPr>
              <a:t>2</a:t>
            </a:r>
            <a:r>
              <a:rPr lang="en-HK" sz="1200" b="0" kern="1200" dirty="0">
                <a:solidFill>
                  <a:schemeClr val="tx1"/>
                </a:solidFill>
                <a:effectLst/>
                <a:latin typeface="+mn-lt"/>
                <a:ea typeface="+mn-ea"/>
                <a:cs typeface="+mn-cs"/>
              </a:rPr>
              <a:t>) hence the chlorine radical (Cl) (Brown </a:t>
            </a:r>
            <a:r>
              <a:rPr lang="en-HK" sz="1200" b="0" i="1" kern="1200" dirty="0">
                <a:solidFill>
                  <a:schemeClr val="tx1"/>
                </a:solidFill>
                <a:effectLst/>
                <a:latin typeface="+mn-lt"/>
                <a:ea typeface="+mn-ea"/>
                <a:cs typeface="+mn-cs"/>
              </a:rPr>
              <a:t>et al.</a:t>
            </a:r>
            <a:r>
              <a:rPr lang="en-HK" sz="1200" b="0" kern="1200" dirty="0">
                <a:solidFill>
                  <a:schemeClr val="tx1"/>
                </a:solidFill>
                <a:effectLst/>
                <a:latin typeface="+mn-lt"/>
                <a:ea typeface="+mn-ea"/>
                <a:cs typeface="+mn-cs"/>
              </a:rPr>
              <a:t>, 2006; </a:t>
            </a:r>
            <a:r>
              <a:rPr lang="en-HK" sz="1200" b="0" kern="1200" dirty="0" err="1">
                <a:solidFill>
                  <a:schemeClr val="tx1"/>
                </a:solidFill>
                <a:effectLst/>
                <a:latin typeface="+mn-lt"/>
                <a:ea typeface="+mn-ea"/>
                <a:cs typeface="+mn-cs"/>
              </a:rPr>
              <a:t>Osthoff</a:t>
            </a:r>
            <a:r>
              <a:rPr lang="en-HK" sz="1200" b="0" kern="1200" dirty="0">
                <a:solidFill>
                  <a:schemeClr val="tx1"/>
                </a:solidFill>
                <a:effectLst/>
                <a:latin typeface="+mn-lt"/>
                <a:ea typeface="+mn-ea"/>
                <a:cs typeface="+mn-cs"/>
              </a:rPr>
              <a:t> </a:t>
            </a:r>
            <a:r>
              <a:rPr lang="en-HK" sz="1200" b="0" i="1" kern="1200" dirty="0">
                <a:solidFill>
                  <a:schemeClr val="tx1"/>
                </a:solidFill>
                <a:effectLst/>
                <a:latin typeface="+mn-lt"/>
                <a:ea typeface="+mn-ea"/>
                <a:cs typeface="+mn-cs"/>
              </a:rPr>
              <a:t>et al.</a:t>
            </a:r>
            <a:r>
              <a:rPr lang="en-HK" sz="1200" b="0" kern="1200" dirty="0">
                <a:solidFill>
                  <a:schemeClr val="tx1"/>
                </a:solidFill>
                <a:effectLst/>
                <a:latin typeface="+mn-lt"/>
                <a:ea typeface="+mn-ea"/>
                <a:cs typeface="+mn-cs"/>
              </a:rPr>
              <a:t>, 2008). </a:t>
            </a:r>
            <a:endParaRPr lang="en-HK" sz="1200" b="1" kern="1200" dirty="0">
              <a:solidFill>
                <a:schemeClr val="tx1"/>
              </a:solidFill>
              <a:effectLst/>
              <a:latin typeface="+mn-lt"/>
              <a:ea typeface="+mn-ea"/>
              <a:cs typeface="+mn-cs"/>
            </a:endParaRPr>
          </a:p>
          <a:p>
            <a:r>
              <a:rPr lang="en-HK" sz="1200" b="1" kern="1200" dirty="0">
                <a:solidFill>
                  <a:schemeClr val="tx1"/>
                </a:solidFill>
                <a:effectLst/>
                <a:latin typeface="+mn-lt"/>
                <a:ea typeface="+mn-ea"/>
                <a:cs typeface="+mn-cs"/>
              </a:rPr>
              <a:t>• </a:t>
            </a:r>
            <a:r>
              <a:rPr lang="en-HK" sz="1200" b="0" kern="1200" dirty="0">
                <a:solidFill>
                  <a:schemeClr val="tx1"/>
                </a:solidFill>
                <a:effectLst/>
                <a:latin typeface="+mn-lt"/>
                <a:ea typeface="+mn-ea"/>
                <a:cs typeface="+mn-cs"/>
              </a:rPr>
              <a:t>The OH and Cl radical initiate the degradation of volatile organic compounds which results in the ozone formation (Atkinson </a:t>
            </a:r>
            <a:r>
              <a:rPr lang="en-HK" sz="1200" b="0" i="1" kern="1200" dirty="0">
                <a:solidFill>
                  <a:schemeClr val="tx1"/>
                </a:solidFill>
                <a:effectLst/>
                <a:latin typeface="+mn-lt"/>
                <a:ea typeface="+mn-ea"/>
                <a:cs typeface="+mn-cs"/>
              </a:rPr>
              <a:t>et al</a:t>
            </a:r>
            <a:r>
              <a:rPr lang="en-HK" sz="1200" b="0" kern="1200" dirty="0">
                <a:solidFill>
                  <a:schemeClr val="tx1"/>
                </a:solidFill>
                <a:effectLst/>
                <a:latin typeface="+mn-lt"/>
                <a:ea typeface="+mn-ea"/>
                <a:cs typeface="+mn-cs"/>
              </a:rPr>
              <a:t>, 2000; Thornton </a:t>
            </a:r>
            <a:r>
              <a:rPr lang="en-HK" sz="1200" b="0" i="1" kern="1200" dirty="0">
                <a:solidFill>
                  <a:schemeClr val="tx1"/>
                </a:solidFill>
                <a:effectLst/>
                <a:latin typeface="+mn-lt"/>
                <a:ea typeface="+mn-ea"/>
                <a:cs typeface="+mn-cs"/>
              </a:rPr>
              <a:t>et al.</a:t>
            </a:r>
            <a:r>
              <a:rPr lang="en-HK" sz="1200" b="0" kern="1200" dirty="0">
                <a:solidFill>
                  <a:schemeClr val="tx1"/>
                </a:solidFill>
                <a:effectLst/>
                <a:latin typeface="+mn-lt"/>
                <a:ea typeface="+mn-ea"/>
                <a:cs typeface="+mn-cs"/>
              </a:rPr>
              <a:t>, 2010).</a:t>
            </a:r>
            <a:endParaRPr lang="en-HK" sz="1200" b="1" kern="1200" dirty="0">
              <a:solidFill>
                <a:schemeClr val="tx1"/>
              </a:solidFill>
              <a:effectLst/>
              <a:latin typeface="+mn-lt"/>
              <a:ea typeface="+mn-ea"/>
              <a:cs typeface="+mn-cs"/>
            </a:endParaRPr>
          </a:p>
          <a:p>
            <a:r>
              <a:rPr lang="en-HK" sz="1200" b="1" kern="1200" dirty="0">
                <a:solidFill>
                  <a:schemeClr val="tx1"/>
                </a:solidFill>
                <a:effectLst/>
                <a:latin typeface="+mn-lt"/>
                <a:ea typeface="+mn-ea"/>
                <a:cs typeface="+mn-cs"/>
              </a:rPr>
              <a:t>• </a:t>
            </a:r>
            <a:r>
              <a:rPr lang="en-HK" sz="1200" b="0" kern="1200" dirty="0">
                <a:solidFill>
                  <a:schemeClr val="tx1"/>
                </a:solidFill>
                <a:effectLst/>
                <a:latin typeface="+mn-lt"/>
                <a:ea typeface="+mn-ea"/>
                <a:cs typeface="+mn-cs"/>
              </a:rPr>
              <a:t>The HONO and N</a:t>
            </a:r>
            <a:r>
              <a:rPr lang="en-HK" sz="1200" b="0" kern="1200" baseline="-25000" dirty="0">
                <a:solidFill>
                  <a:schemeClr val="tx1"/>
                </a:solidFill>
                <a:effectLst/>
                <a:latin typeface="+mn-lt"/>
                <a:ea typeface="+mn-ea"/>
                <a:cs typeface="+mn-cs"/>
              </a:rPr>
              <a:t>2</a:t>
            </a:r>
            <a:r>
              <a:rPr lang="en-HK" sz="1200" b="0" kern="1200" dirty="0">
                <a:solidFill>
                  <a:schemeClr val="tx1"/>
                </a:solidFill>
                <a:effectLst/>
                <a:latin typeface="+mn-lt"/>
                <a:ea typeface="+mn-ea"/>
                <a:cs typeface="+mn-cs"/>
              </a:rPr>
              <a:t>O</a:t>
            </a:r>
            <a:r>
              <a:rPr lang="en-HK" sz="1200" b="0" kern="1200" baseline="-25000" dirty="0">
                <a:solidFill>
                  <a:schemeClr val="tx1"/>
                </a:solidFill>
                <a:effectLst/>
                <a:latin typeface="+mn-lt"/>
                <a:ea typeface="+mn-ea"/>
                <a:cs typeface="+mn-cs"/>
              </a:rPr>
              <a:t>5</a:t>
            </a:r>
            <a:r>
              <a:rPr lang="en-HK" sz="1200" b="0" kern="1200" dirty="0">
                <a:solidFill>
                  <a:schemeClr val="tx1"/>
                </a:solidFill>
                <a:effectLst/>
                <a:latin typeface="+mn-lt"/>
                <a:ea typeface="+mn-ea"/>
                <a:cs typeface="+mn-cs"/>
              </a:rPr>
              <a:t> process, therefore, influence the surface ozone and total nitrate formation. </a:t>
            </a:r>
            <a:endParaRPr lang="en-HK" sz="1200" b="1" kern="1200" dirty="0">
              <a:solidFill>
                <a:schemeClr val="tx1"/>
              </a:solidFill>
              <a:effectLst/>
              <a:latin typeface="+mn-lt"/>
              <a:ea typeface="+mn-ea"/>
              <a:cs typeface="+mn-cs"/>
            </a:endParaRPr>
          </a:p>
          <a:p>
            <a:r>
              <a:rPr lang="en-HK" sz="1200" b="0" kern="1200" dirty="0">
                <a:solidFill>
                  <a:schemeClr val="tx1"/>
                </a:solidFill>
                <a:effectLst/>
                <a:latin typeface="+mn-lt"/>
                <a:ea typeface="+mn-ea"/>
                <a:cs typeface="+mn-cs"/>
              </a:rPr>
              <a:t>  </a:t>
            </a:r>
          </a:p>
          <a:p>
            <a:r>
              <a:rPr lang="en-HK" sz="1200" b="1" kern="1200" dirty="0">
                <a:solidFill>
                  <a:schemeClr val="tx1"/>
                </a:solidFill>
                <a:effectLst/>
                <a:latin typeface="+mn-lt"/>
                <a:ea typeface="+mn-ea"/>
                <a:cs typeface="+mn-cs"/>
              </a:rPr>
              <a:t>• </a:t>
            </a:r>
            <a:r>
              <a:rPr lang="en-HK" sz="1200" b="0" kern="1200" dirty="0">
                <a:solidFill>
                  <a:schemeClr val="tx1"/>
                </a:solidFill>
                <a:effectLst/>
                <a:latin typeface="+mn-lt"/>
                <a:ea typeface="+mn-ea"/>
                <a:cs typeface="+mn-cs"/>
              </a:rPr>
              <a:t>Photochemical (ozone) and haze (particulate) pollution has raised huge concerns in China in recent years. However, the collective role of HONO, N</a:t>
            </a:r>
            <a:r>
              <a:rPr lang="en-HK" sz="1200" b="0" kern="1200" baseline="-25000" dirty="0">
                <a:solidFill>
                  <a:schemeClr val="tx1"/>
                </a:solidFill>
                <a:effectLst/>
                <a:latin typeface="+mn-lt"/>
                <a:ea typeface="+mn-ea"/>
                <a:cs typeface="+mn-cs"/>
              </a:rPr>
              <a:t>2</a:t>
            </a:r>
            <a:r>
              <a:rPr lang="en-HK" sz="1200" b="0" kern="1200" dirty="0">
                <a:solidFill>
                  <a:schemeClr val="tx1"/>
                </a:solidFill>
                <a:effectLst/>
                <a:latin typeface="+mn-lt"/>
                <a:ea typeface="+mn-ea"/>
                <a:cs typeface="+mn-cs"/>
              </a:rPr>
              <a:t>O</a:t>
            </a:r>
            <a:r>
              <a:rPr lang="en-HK" sz="1200" b="0" kern="1200" baseline="-25000" dirty="0">
                <a:solidFill>
                  <a:schemeClr val="tx1"/>
                </a:solidFill>
                <a:effectLst/>
                <a:latin typeface="+mn-lt"/>
                <a:ea typeface="+mn-ea"/>
                <a:cs typeface="+mn-cs"/>
              </a:rPr>
              <a:t>5</a:t>
            </a:r>
            <a:r>
              <a:rPr lang="en-HK" sz="1200" b="0" kern="1200" dirty="0">
                <a:solidFill>
                  <a:schemeClr val="tx1"/>
                </a:solidFill>
                <a:effectLst/>
                <a:latin typeface="+mn-lt"/>
                <a:ea typeface="+mn-ea"/>
                <a:cs typeface="+mn-cs"/>
              </a:rPr>
              <a:t> and ClNO</a:t>
            </a:r>
            <a:r>
              <a:rPr lang="en-HK" sz="1200" b="0" kern="1200" baseline="-25000" dirty="0">
                <a:solidFill>
                  <a:schemeClr val="tx1"/>
                </a:solidFill>
                <a:effectLst/>
                <a:latin typeface="+mn-lt"/>
                <a:ea typeface="+mn-ea"/>
                <a:cs typeface="+mn-cs"/>
              </a:rPr>
              <a:t>2</a:t>
            </a:r>
            <a:r>
              <a:rPr lang="en-HK" sz="1200" b="0" kern="1200" dirty="0">
                <a:solidFill>
                  <a:schemeClr val="tx1"/>
                </a:solidFill>
                <a:effectLst/>
                <a:latin typeface="+mn-lt"/>
                <a:ea typeface="+mn-ea"/>
                <a:cs typeface="+mn-cs"/>
              </a:rPr>
              <a:t> chemistry in the formation of air pollution in China is not quantified. </a:t>
            </a:r>
            <a:endParaRPr lang="en-HK" sz="1200" b="1" kern="1200" dirty="0">
              <a:solidFill>
                <a:schemeClr val="tx1"/>
              </a:solidFill>
              <a:effectLst/>
              <a:latin typeface="+mn-lt"/>
              <a:ea typeface="+mn-ea"/>
              <a:cs typeface="+mn-cs"/>
            </a:endParaRPr>
          </a:p>
          <a:p>
            <a:r>
              <a:rPr lang="en-HK" sz="1200" kern="1200" dirty="0">
                <a:solidFill>
                  <a:schemeClr val="tx1"/>
                </a:solidFill>
                <a:effectLst/>
                <a:latin typeface="+mn-lt"/>
                <a:ea typeface="+mn-ea"/>
                <a:cs typeface="+mn-cs"/>
              </a:rPr>
              <a:t>•</a:t>
            </a:r>
          </a:p>
          <a:p>
            <a:endParaRPr lang="en-HK" dirty="0"/>
          </a:p>
        </p:txBody>
      </p:sp>
      <p:sp>
        <p:nvSpPr>
          <p:cNvPr id="4" name="Slide Number Placeholder 3"/>
          <p:cNvSpPr>
            <a:spLocks noGrp="1"/>
          </p:cNvSpPr>
          <p:nvPr>
            <p:ph type="sldNum" sz="quarter" idx="10"/>
          </p:nvPr>
        </p:nvSpPr>
        <p:spPr/>
        <p:txBody>
          <a:bodyPr/>
          <a:lstStyle/>
          <a:p>
            <a:fld id="{A1B24C54-28BF-4DC5-AEF3-F8F1CD834D8E}" type="slidenum">
              <a:rPr lang="en-GB" smtClean="0"/>
              <a:t>10</a:t>
            </a:fld>
            <a:endParaRPr lang="en-GB"/>
          </a:p>
        </p:txBody>
      </p:sp>
    </p:spTree>
    <p:extLst>
      <p:ext uri="{BB962C8B-B14F-4D97-AF65-F5344CB8AC3E}">
        <p14:creationId xmlns:p14="http://schemas.microsoft.com/office/powerpoint/2010/main" val="903493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none" baseline="0">
                <a:solidFill>
                  <a:schemeClr val="tx1"/>
                </a:solidFill>
                <a:latin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b="0" i="0">
                <a:solidFill>
                  <a:schemeClr val="tx1"/>
                </a:solidFill>
                <a:latin typeface="Times New Roman" panose="02020603050405020304" pitchFamily="18" charset="0"/>
                <a:cs typeface="Times New Roman" panose="02020603050405020304" pitchFamily="18" charset="0"/>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lvl1pPr>
              <a:defRPr>
                <a:solidFill>
                  <a:schemeClr val="tx1"/>
                </a:solidFill>
              </a:defRPr>
            </a:lvl1pPr>
          </a:lstStyle>
          <a:p>
            <a:fld id="{C31F1D36-656C-474E-851A-3C453C5F513B}" type="datetime1">
              <a:rPr lang="en-US" smtClean="0"/>
              <a:t>6/15/17</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4FAB73BC-B049-4115-A692-8D63A059BFB8}" type="slidenum">
              <a:rPr lang="en-US" dirty="0"/>
              <a:pPr/>
              <a:t>‹#›</a:t>
            </a:fld>
            <a:endParaRPr lang="en-US" dirty="0"/>
          </a:p>
        </p:txBody>
      </p:sp>
      <p:cxnSp>
        <p:nvCxnSpPr>
          <p:cNvPr id="8" name="Straight Connector 7"/>
          <p:cNvCxnSpPr/>
          <p:nvPr/>
        </p:nvCxnSpPr>
        <p:spPr>
          <a:xfrm>
            <a:off x="1978660" y="3733800"/>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F1A692-7352-4F05-9420-B611EF0BEB8E}" type="datetime1">
              <a:rPr lang="en-US" smtClean="0"/>
              <a:t>6/15/17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9BCB741-FDDE-4EF0-BB74-315AFC402EE5}" type="datetime1">
              <a:rPr lang="en-US" smtClean="0"/>
              <a:t>6/15/17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7AFE3E7C-93FD-4FF5-9E01-A7B024502758}" type="datetime1">
              <a:rPr lang="en-US" altLang="zh-CN" smtClean="0">
                <a:solidFill>
                  <a:srgbClr val="000000"/>
                </a:solidFill>
              </a:rPr>
              <a:pPr/>
              <a:t>6/15/17</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0099635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2996" y="387531"/>
            <a:ext cx="9875520" cy="905692"/>
          </a:xfrm>
        </p:spPr>
        <p:txBody>
          <a:bodyPr/>
          <a:lstStyle>
            <a:lvl1pPr>
              <a:defRPr>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70263" y="1397726"/>
            <a:ext cx="11247120" cy="5191227"/>
          </a:xfrm>
        </p:spPr>
        <p:txBody>
          <a:bodyPr/>
          <a:lstStyle>
            <a:lvl1pPr>
              <a:defRPr b="0" i="0">
                <a:latin typeface="Times New Roman" panose="02020603050405020304" pitchFamily="18" charset="0"/>
                <a:cs typeface="Times New Roman" panose="02020603050405020304" pitchFamily="18" charset="0"/>
              </a:defRPr>
            </a:lvl1pPr>
            <a:lvl2pPr>
              <a:defRPr b="0" i="0">
                <a:latin typeface="Times New Roman" panose="02020603050405020304" pitchFamily="18" charset="0"/>
                <a:cs typeface="Times New Roman" panose="02020603050405020304" pitchFamily="18" charset="0"/>
              </a:defRPr>
            </a:lvl2pPr>
            <a:lvl3pPr>
              <a:defRPr b="0" i="0">
                <a:latin typeface="Times New Roman" panose="02020603050405020304" pitchFamily="18" charset="0"/>
                <a:cs typeface="Times New Roman" panose="02020603050405020304" pitchFamily="18" charset="0"/>
              </a:defRPr>
            </a:lvl3pPr>
            <a:lvl4pPr>
              <a:defRPr b="0" i="0">
                <a:latin typeface="Times New Roman" panose="02020603050405020304" pitchFamily="18" charset="0"/>
                <a:cs typeface="Times New Roman" panose="02020603050405020304" pitchFamily="18" charset="0"/>
              </a:defRPr>
            </a:lvl4pPr>
            <a:lvl5pPr>
              <a:defRPr b="0" i="0">
                <a:latin typeface="Times New Roman" panose="02020603050405020304" pitchFamily="18" charset="0"/>
                <a:cs typeface="Times New Roman" panose="020206030504050203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3A85216-9220-45F5-9323-5BD4024260E9}" type="datetime1">
              <a:rPr lang="en-US" smtClean="0"/>
              <a:t>6/15/17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sz="2000" b="1" i="0">
                <a:solidFill>
                  <a:schemeClr val="accent2"/>
                </a:solidFill>
                <a:latin typeface="Times New Roman" panose="02020603050405020304" pitchFamily="18" charset="0"/>
                <a:cs typeface="Times New Roman" panose="02020603050405020304" pitchFamily="18" charset="0"/>
              </a:defRPr>
            </a:lvl1pPr>
          </a:lstStyle>
          <a:p>
            <a:fld id="{4FAB73BC-B049-4115-A692-8D63A059BFB8}"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A6FCDD-B525-4971-B224-CEA81C8F5A15}" type="datetime1">
              <a:rPr lang="en-US" smtClean="0"/>
              <a:t>6/15/17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a:off x="1981200" y="4020408"/>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651B399-602A-4316-B1D1-96E14285C7BE}" type="datetime1">
              <a:rPr lang="en-US" smtClean="0"/>
              <a:t>6/15/17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1487EAD-ED59-480C-856C-0B55201F00BC}" type="datetime1">
              <a:rPr lang="en-US" smtClean="0"/>
              <a:t>6/15/17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319D1A4-8A52-4184-B252-CA69303A22BA}" type="datetime1">
              <a:rPr lang="en-US" smtClean="0"/>
              <a:t>6/15/17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870008-A919-424F-9B07-2F1AC32C817D}" type="datetime1">
              <a:rPr lang="en-US" smtClean="0"/>
              <a:t>6/15/17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F3A49D10-6219-4BD3-A8B2-0AEE363C861C}" type="datetime1">
              <a:rPr lang="en-US" smtClean="0"/>
              <a:t>6/15/17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A07E007-2394-4251-A444-4EAB1FF48F4A}" type="datetime1">
              <a:rPr lang="en-US" smtClean="0"/>
              <a:t>6/15/17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tx1"/>
                </a:solidFill>
              </a:defRPr>
            </a:lvl1pPr>
          </a:lstStyle>
          <a:p>
            <a:fld id="{3131FC9B-18CA-485B-A3BB-FC7291E50FBD}" type="datetime1">
              <a:rPr lang="en-US" smtClean="0"/>
              <a:t>6/15/17</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tx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tx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gif"/><Relationship Id="rId4" Type="http://schemas.openxmlformats.org/officeDocument/2006/relationships/image" Target="../media/image5.gi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2.gif"/><Relationship Id="rId4" Type="http://schemas.openxmlformats.org/officeDocument/2006/relationships/image" Target="../media/image5.gif"/><Relationship Id="rId5" Type="http://schemas.openxmlformats.org/officeDocument/2006/relationships/image" Target="../media/image6.gif"/><Relationship Id="rId6" Type="http://schemas.openxmlformats.org/officeDocument/2006/relationships/image" Target="../media/image7.gif"/><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gif"/><Relationship Id="rId4" Type="http://schemas.openxmlformats.org/officeDocument/2006/relationships/image" Target="../media/image3.png"/><Relationship Id="rId5" Type="http://schemas.microsoft.com/office/2007/relationships/hdphoto" Target="../media/hdphoto1.wdp"/><Relationship Id="rId6" Type="http://schemas.openxmlformats.org/officeDocument/2006/relationships/image" Target="../media/image5.gi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tiff"/><Relationship Id="rId3" Type="http://schemas.openxmlformats.org/officeDocument/2006/relationships/image" Target="../media/image13.tiff"/></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7" Type="http://schemas.openxmlformats.org/officeDocument/2006/relationships/diagramData" Target="../diagrams/data4.xml"/><Relationship Id="rId8" Type="http://schemas.openxmlformats.org/officeDocument/2006/relationships/diagramLayout" Target="../diagrams/layout4.xml"/><Relationship Id="rId9" Type="http://schemas.openxmlformats.org/officeDocument/2006/relationships/diagramQuickStyle" Target="../diagrams/quickStyle4.xml"/><Relationship Id="rId10" Type="http://schemas.openxmlformats.org/officeDocument/2006/relationships/diagramColors" Target="../diagrams/colors4.xml"/><Relationship Id="rId11" Type="http://schemas.microsoft.com/office/2007/relationships/diagramDrawing" Target="../diagrams/drawing4.xml"/><Relationship Id="rId1" Type="http://schemas.openxmlformats.org/officeDocument/2006/relationships/slideLayout" Target="../slideLayouts/slideLayout1.xml"/><Relationship Id="rId2" Type="http://schemas.openxmlformats.org/officeDocument/2006/relationships/diagramData" Target="../diagrams/data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6.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7.emf"/></Relationships>
</file>

<file path=ppt/slides/_rels/slide4.xml.rels><?xml version="1.0" encoding="UTF-8" standalone="yes"?>
<Relationships xmlns="http://schemas.openxmlformats.org/package/2006/relationships"><Relationship Id="rId3" Type="http://schemas.openxmlformats.org/officeDocument/2006/relationships/image" Target="../media/image2.gif"/><Relationship Id="rId4" Type="http://schemas.openxmlformats.org/officeDocument/2006/relationships/image" Target="../media/image3.png"/><Relationship Id="rId5"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8.emf"/></Relationships>
</file>

<file path=ppt/slides/_rels/slide5.xml.rels><?xml version="1.0" encoding="UTF-8" standalone="yes"?>
<Relationships xmlns="http://schemas.openxmlformats.org/package/2006/relationships"><Relationship Id="rId3" Type="http://schemas.openxmlformats.org/officeDocument/2006/relationships/image" Target="../media/image2.gif"/><Relationship Id="rId4" Type="http://schemas.openxmlformats.org/officeDocument/2006/relationships/image" Target="../media/image3.png"/><Relationship Id="rId5"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2.gif"/><Relationship Id="rId4" Type="http://schemas.openxmlformats.org/officeDocument/2006/relationships/image" Target="../media/image3.png"/><Relationship Id="rId5"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2.gif"/><Relationship Id="rId4" Type="http://schemas.openxmlformats.org/officeDocument/2006/relationships/image" Target="../media/image3.png"/><Relationship Id="rId5" Type="http://schemas.microsoft.com/office/2007/relationships/hdphoto" Target="../media/hdphoto1.wdp"/><Relationship Id="rId6"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2.gif"/><Relationship Id="rId4" Type="http://schemas.openxmlformats.org/officeDocument/2006/relationships/image" Target="../media/image5.gi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2.gif"/><Relationship Id="rId4" Type="http://schemas.openxmlformats.org/officeDocument/2006/relationships/image" Target="../media/image5.gi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0090606" y="96297"/>
            <a:ext cx="1834916" cy="1658482"/>
          </a:xfrm>
          <a:prstGeom prst="rect">
            <a:avLst/>
          </a:prstGeom>
        </p:spPr>
      </p:pic>
      <p:sp>
        <p:nvSpPr>
          <p:cNvPr id="2" name="Title 1"/>
          <p:cNvSpPr>
            <a:spLocks noGrp="1"/>
          </p:cNvSpPr>
          <p:nvPr>
            <p:ph type="ctrTitle"/>
          </p:nvPr>
        </p:nvSpPr>
        <p:spPr>
          <a:xfrm>
            <a:off x="512654" y="1553461"/>
            <a:ext cx="11174277" cy="2030278"/>
          </a:xfrm>
        </p:spPr>
        <p:txBody>
          <a:bodyPr>
            <a:noAutofit/>
          </a:bodyPr>
          <a:lstStyle/>
          <a:p>
            <a:pPr>
              <a:lnSpc>
                <a:spcPct val="100000"/>
              </a:lnSpc>
            </a:pPr>
            <a:r>
              <a:rPr lang="en-US" sz="3600" dirty="0">
                <a:solidFill>
                  <a:srgbClr val="002060"/>
                </a:solidFill>
              </a:rPr>
              <a:t>Combined Impacts of Nitrous Acid and </a:t>
            </a:r>
            <a:r>
              <a:rPr lang="en-US" sz="3600" dirty="0" err="1">
                <a:solidFill>
                  <a:srgbClr val="002060"/>
                </a:solidFill>
              </a:rPr>
              <a:t>Nitryl</a:t>
            </a:r>
            <a:r>
              <a:rPr lang="en-US" sz="3600" dirty="0">
                <a:solidFill>
                  <a:srgbClr val="002060"/>
                </a:solidFill>
              </a:rPr>
              <a:t> Chloride on Lower Tropospheric Ozone: </a:t>
            </a:r>
            <a:r>
              <a:rPr lang="en-US" sz="2800" dirty="0" smtClean="0">
                <a:solidFill>
                  <a:srgbClr val="002060"/>
                </a:solidFill>
              </a:rPr>
              <a:t/>
            </a:r>
            <a:br>
              <a:rPr lang="en-US" sz="2800" dirty="0" smtClean="0">
                <a:solidFill>
                  <a:srgbClr val="002060"/>
                </a:solidFill>
              </a:rPr>
            </a:br>
            <a:r>
              <a:rPr lang="en-US" sz="2800" dirty="0" smtClean="0">
                <a:solidFill>
                  <a:srgbClr val="002060"/>
                </a:solidFill>
              </a:rPr>
              <a:t/>
            </a:r>
            <a:br>
              <a:rPr lang="en-US" sz="2800" dirty="0" smtClean="0">
                <a:solidFill>
                  <a:srgbClr val="002060"/>
                </a:solidFill>
              </a:rPr>
            </a:br>
            <a:r>
              <a:rPr lang="en-US" sz="3000" dirty="0" smtClean="0">
                <a:solidFill>
                  <a:srgbClr val="002060"/>
                </a:solidFill>
              </a:rPr>
              <a:t>New </a:t>
            </a:r>
            <a:r>
              <a:rPr lang="en-US" sz="3000" dirty="0">
                <a:solidFill>
                  <a:srgbClr val="002060"/>
                </a:solidFill>
              </a:rPr>
              <a:t>Module Development in WRF-</a:t>
            </a:r>
            <a:r>
              <a:rPr lang="en-US" sz="3000" dirty="0" err="1">
                <a:solidFill>
                  <a:srgbClr val="002060"/>
                </a:solidFill>
              </a:rPr>
              <a:t>Chem</a:t>
            </a:r>
            <a:r>
              <a:rPr lang="en-US" sz="3000" dirty="0">
                <a:solidFill>
                  <a:srgbClr val="002060"/>
                </a:solidFill>
              </a:rPr>
              <a:t> and Application to </a:t>
            </a:r>
            <a:r>
              <a:rPr lang="en-US" sz="3000" dirty="0" smtClean="0">
                <a:solidFill>
                  <a:srgbClr val="002060"/>
                </a:solidFill>
              </a:rPr>
              <a:t>Chin</a:t>
            </a:r>
            <a:r>
              <a:rPr lang="en-US" altLang="zh-CN" sz="3000" dirty="0" smtClean="0">
                <a:solidFill>
                  <a:srgbClr val="002060"/>
                </a:solidFill>
              </a:rPr>
              <a:t>a</a:t>
            </a:r>
            <a:endParaRPr lang="en-HK" sz="3000" dirty="0">
              <a:solidFill>
                <a:srgbClr val="002060"/>
              </a:solidFill>
              <a:cs typeface="Times New Roman" panose="02020603050405020304" pitchFamily="18" charset="0"/>
            </a:endParaRPr>
          </a:p>
        </p:txBody>
      </p:sp>
      <p:sp>
        <p:nvSpPr>
          <p:cNvPr id="3" name="Subtitle 2"/>
          <p:cNvSpPr>
            <a:spLocks noGrp="1"/>
          </p:cNvSpPr>
          <p:nvPr>
            <p:ph type="subTitle" idx="1"/>
          </p:nvPr>
        </p:nvSpPr>
        <p:spPr>
          <a:xfrm>
            <a:off x="1583936" y="3892336"/>
            <a:ext cx="8703063" cy="1099788"/>
          </a:xfrm>
        </p:spPr>
        <p:txBody>
          <a:bodyPr>
            <a:noAutofit/>
          </a:bodyPr>
          <a:lstStyle/>
          <a:p>
            <a:pPr>
              <a:spcAft>
                <a:spcPts val="600"/>
              </a:spcAft>
            </a:pPr>
            <a:r>
              <a:rPr lang="en-US" sz="2400" b="1" u="sng" dirty="0">
                <a:solidFill>
                  <a:schemeClr val="accent2"/>
                </a:solidFill>
              </a:rPr>
              <a:t>Li Zhang</a:t>
            </a:r>
            <a:r>
              <a:rPr lang="en-US" sz="2400" u="sng" baseline="30000" dirty="0">
                <a:solidFill>
                  <a:schemeClr val="accent2"/>
                </a:solidFill>
              </a:rPr>
              <a:t>1</a:t>
            </a:r>
            <a:r>
              <a:rPr lang="en-US" sz="2400" dirty="0">
                <a:solidFill>
                  <a:schemeClr val="accent2"/>
                </a:solidFill>
              </a:rPr>
              <a:t>, </a:t>
            </a:r>
            <a:r>
              <a:rPr lang="en-US" altLang="zh-CN" sz="2400" dirty="0" err="1">
                <a:solidFill>
                  <a:schemeClr val="accent2"/>
                </a:solidFill>
              </a:rPr>
              <a:t>Qinyi</a:t>
            </a:r>
            <a:r>
              <a:rPr lang="zh-CN" altLang="en-US" sz="2400" dirty="0">
                <a:solidFill>
                  <a:schemeClr val="accent2"/>
                </a:solidFill>
              </a:rPr>
              <a:t> </a:t>
            </a:r>
            <a:r>
              <a:rPr lang="en-US" altLang="zh-CN" sz="2400" dirty="0">
                <a:solidFill>
                  <a:schemeClr val="accent2"/>
                </a:solidFill>
              </a:rPr>
              <a:t>Li</a:t>
            </a:r>
            <a:r>
              <a:rPr lang="en-US" sz="2400" baseline="30000" dirty="0">
                <a:solidFill>
                  <a:schemeClr val="accent2"/>
                </a:solidFill>
              </a:rPr>
              <a:t>1</a:t>
            </a:r>
            <a:r>
              <a:rPr lang="en-US" altLang="zh-CN" sz="2400" dirty="0">
                <a:solidFill>
                  <a:schemeClr val="accent2"/>
                </a:solidFill>
              </a:rPr>
              <a:t>,</a:t>
            </a:r>
            <a:r>
              <a:rPr lang="zh-CN" altLang="en-US" sz="2400" dirty="0">
                <a:solidFill>
                  <a:schemeClr val="accent2"/>
                </a:solidFill>
              </a:rPr>
              <a:t> </a:t>
            </a:r>
            <a:r>
              <a:rPr lang="en-US" sz="2400" dirty="0">
                <a:solidFill>
                  <a:schemeClr val="accent2"/>
                </a:solidFill>
              </a:rPr>
              <a:t>Tao Wang</a:t>
            </a:r>
            <a:r>
              <a:rPr lang="en-US" sz="2400" baseline="30000" dirty="0">
                <a:solidFill>
                  <a:schemeClr val="accent2"/>
                </a:solidFill>
              </a:rPr>
              <a:t>1</a:t>
            </a:r>
            <a:r>
              <a:rPr lang="en-US" sz="2400" dirty="0">
                <a:solidFill>
                  <a:schemeClr val="accent2"/>
                </a:solidFill>
              </a:rPr>
              <a:t>, </a:t>
            </a:r>
            <a:r>
              <a:rPr lang="en-US" altLang="zh-CN" sz="2400" dirty="0" err="1">
                <a:solidFill>
                  <a:schemeClr val="accent2"/>
                </a:solidFill>
              </a:rPr>
              <a:t>Ravan</a:t>
            </a:r>
            <a:r>
              <a:rPr lang="zh-CN" altLang="en-US" sz="2400" dirty="0">
                <a:solidFill>
                  <a:schemeClr val="accent2"/>
                </a:solidFill>
              </a:rPr>
              <a:t> </a:t>
            </a:r>
            <a:r>
              <a:rPr lang="en-US" altLang="zh-CN" sz="2400" dirty="0">
                <a:solidFill>
                  <a:schemeClr val="accent2"/>
                </a:solidFill>
              </a:rPr>
              <a:t>Ahmadov</a:t>
            </a:r>
            <a:r>
              <a:rPr lang="en-US" altLang="zh-CN" sz="2400" baseline="30000" dirty="0">
                <a:solidFill>
                  <a:schemeClr val="accent2"/>
                </a:solidFill>
              </a:rPr>
              <a:t>2,</a:t>
            </a:r>
            <a:r>
              <a:rPr lang="zh-CN" altLang="en-US" sz="2400" dirty="0">
                <a:solidFill>
                  <a:schemeClr val="accent2"/>
                </a:solidFill>
              </a:rPr>
              <a:t> </a:t>
            </a:r>
            <a:r>
              <a:rPr lang="en-US" altLang="zh-CN" sz="2400" baseline="30000" dirty="0">
                <a:solidFill>
                  <a:schemeClr val="accent2"/>
                </a:solidFill>
              </a:rPr>
              <a:t>3</a:t>
            </a:r>
            <a:r>
              <a:rPr lang="en-US" altLang="zh-CN" sz="2400" dirty="0">
                <a:solidFill>
                  <a:schemeClr val="accent2"/>
                </a:solidFill>
              </a:rPr>
              <a:t>,</a:t>
            </a:r>
            <a:r>
              <a:rPr lang="en-US" sz="2400" dirty="0">
                <a:solidFill>
                  <a:schemeClr val="accent2"/>
                </a:solidFill>
              </a:rPr>
              <a:t> </a:t>
            </a:r>
            <a:r>
              <a:rPr lang="en-US" sz="2400" dirty="0" err="1">
                <a:solidFill>
                  <a:schemeClr val="accent2"/>
                </a:solidFill>
              </a:rPr>
              <a:t>Qiang</a:t>
            </a:r>
            <a:r>
              <a:rPr lang="en-US" sz="2400" dirty="0">
                <a:solidFill>
                  <a:schemeClr val="accent2"/>
                </a:solidFill>
              </a:rPr>
              <a:t> Zhang</a:t>
            </a:r>
            <a:r>
              <a:rPr lang="en-US" altLang="zh-CN" sz="2400" baseline="30000" dirty="0">
                <a:solidFill>
                  <a:schemeClr val="accent2"/>
                </a:solidFill>
              </a:rPr>
              <a:t>4</a:t>
            </a:r>
            <a:r>
              <a:rPr lang="en-US" altLang="zh-CN" sz="2400" dirty="0">
                <a:solidFill>
                  <a:schemeClr val="accent2"/>
                </a:solidFill>
              </a:rPr>
              <a:t>,</a:t>
            </a:r>
            <a:r>
              <a:rPr lang="zh-CN" altLang="en-US" sz="2400" dirty="0">
                <a:solidFill>
                  <a:schemeClr val="accent2"/>
                </a:solidFill>
              </a:rPr>
              <a:t> </a:t>
            </a:r>
            <a:r>
              <a:rPr lang="en-US" altLang="zh-CN" sz="2400" dirty="0">
                <a:solidFill>
                  <a:schemeClr val="accent2"/>
                </a:solidFill>
              </a:rPr>
              <a:t>and</a:t>
            </a:r>
            <a:r>
              <a:rPr lang="zh-CN" altLang="en-US" sz="2400" dirty="0">
                <a:solidFill>
                  <a:schemeClr val="accent2"/>
                </a:solidFill>
              </a:rPr>
              <a:t> </a:t>
            </a:r>
            <a:r>
              <a:rPr lang="en-US" altLang="zh-CN" sz="2400" dirty="0" err="1">
                <a:solidFill>
                  <a:schemeClr val="accent2"/>
                </a:solidFill>
              </a:rPr>
              <a:t>Meng</a:t>
            </a:r>
            <a:r>
              <a:rPr lang="zh-CN" altLang="en-US" sz="2400" dirty="0">
                <a:solidFill>
                  <a:schemeClr val="accent2"/>
                </a:solidFill>
              </a:rPr>
              <a:t> </a:t>
            </a:r>
            <a:r>
              <a:rPr lang="en-US" altLang="zh-CN" sz="2400" dirty="0" smtClean="0">
                <a:solidFill>
                  <a:schemeClr val="accent2"/>
                </a:solidFill>
              </a:rPr>
              <a:t>Li</a:t>
            </a:r>
            <a:r>
              <a:rPr lang="en-US" altLang="zh-CN" sz="2400" baseline="30000" dirty="0" smtClean="0">
                <a:solidFill>
                  <a:schemeClr val="accent2"/>
                </a:solidFill>
              </a:rPr>
              <a:t>4</a:t>
            </a:r>
            <a:endParaRPr lang="en-US" sz="2400" baseline="30000" dirty="0">
              <a:solidFill>
                <a:schemeClr val="accent2"/>
              </a:solidFill>
            </a:endParaRPr>
          </a:p>
        </p:txBody>
      </p:sp>
      <p:sp>
        <p:nvSpPr>
          <p:cNvPr id="4" name="TextBox 3"/>
          <p:cNvSpPr txBox="1"/>
          <p:nvPr/>
        </p:nvSpPr>
        <p:spPr>
          <a:xfrm>
            <a:off x="568597" y="4787009"/>
            <a:ext cx="11381872" cy="1369606"/>
          </a:xfrm>
          <a:prstGeom prst="rect">
            <a:avLst/>
          </a:prstGeom>
          <a:noFill/>
        </p:spPr>
        <p:txBody>
          <a:bodyPr wrap="square" rtlCol="0">
            <a:spAutoFit/>
          </a:bodyPr>
          <a:lstStyle/>
          <a:p>
            <a:pPr>
              <a:spcAft>
                <a:spcPts val="600"/>
              </a:spcAft>
            </a:pPr>
            <a:r>
              <a:rPr lang="en-US" sz="1700" baseline="30000" dirty="0" smtClean="0">
                <a:latin typeface="Times New Roman" panose="02020603050405020304" pitchFamily="18" charset="0"/>
                <a:cs typeface="Times New Roman" panose="02020603050405020304" pitchFamily="18" charset="0"/>
              </a:rPr>
              <a:t>1</a:t>
            </a:r>
            <a:r>
              <a:rPr lang="zh-CN" altLang="en-US" sz="1700" baseline="30000" dirty="0" smtClean="0">
                <a:latin typeface="Times New Roman" panose="02020603050405020304" pitchFamily="18" charset="0"/>
                <a:cs typeface="Times New Roman" panose="02020603050405020304" pitchFamily="18" charset="0"/>
              </a:rPr>
              <a:t> </a:t>
            </a:r>
            <a:r>
              <a:rPr lang="en-US" sz="1700" i="1" dirty="0" smtClean="0">
                <a:latin typeface="Times New Roman" panose="02020603050405020304" pitchFamily="18" charset="0"/>
                <a:cs typeface="Times New Roman" panose="02020603050405020304" pitchFamily="18" charset="0"/>
              </a:rPr>
              <a:t>Department </a:t>
            </a:r>
            <a:r>
              <a:rPr lang="en-US" sz="1700" i="1" dirty="0">
                <a:latin typeface="Times New Roman" panose="02020603050405020304" pitchFamily="18" charset="0"/>
                <a:cs typeface="Times New Roman" panose="02020603050405020304" pitchFamily="18" charset="0"/>
              </a:rPr>
              <a:t>of Civil and Environmental Engineering, The Hong Kong Polytechnic University, Hong Kong, </a:t>
            </a:r>
            <a:r>
              <a:rPr lang="en-US" sz="1700" i="1" dirty="0" smtClean="0">
                <a:latin typeface="Times New Roman" panose="02020603050405020304" pitchFamily="18" charset="0"/>
                <a:cs typeface="Times New Roman" panose="02020603050405020304" pitchFamily="18" charset="0"/>
              </a:rPr>
              <a:t>China,</a:t>
            </a:r>
            <a:r>
              <a:rPr lang="en-US" sz="1700" baseline="30000" dirty="0">
                <a:latin typeface="Times New Roman" panose="02020603050405020304" pitchFamily="18" charset="0"/>
                <a:cs typeface="Times New Roman" panose="02020603050405020304" pitchFamily="18" charset="0"/>
              </a:rPr>
              <a:t> </a:t>
            </a:r>
            <a:endParaRPr lang="en-US" sz="1700" baseline="30000" dirty="0" smtClean="0">
              <a:latin typeface="Times New Roman" panose="02020603050405020304" pitchFamily="18" charset="0"/>
              <a:cs typeface="Times New Roman" panose="02020603050405020304" pitchFamily="18" charset="0"/>
            </a:endParaRPr>
          </a:p>
          <a:p>
            <a:pPr>
              <a:spcAft>
                <a:spcPts val="600"/>
              </a:spcAft>
            </a:pPr>
            <a:r>
              <a:rPr lang="en-US" altLang="zh-CN" sz="1700" baseline="30000" dirty="0" smtClean="0">
                <a:latin typeface="Times New Roman" panose="02020603050405020304" pitchFamily="18" charset="0"/>
                <a:cs typeface="Times New Roman" panose="02020603050405020304" pitchFamily="18" charset="0"/>
              </a:rPr>
              <a:t>2</a:t>
            </a:r>
            <a:r>
              <a:rPr lang="en-US" altLang="zh-CN" sz="1700" i="1" dirty="0" smtClean="0">
                <a:latin typeface="Times New Roman" panose="02020603050405020304" pitchFamily="18" charset="0"/>
                <a:cs typeface="Times New Roman" panose="02020603050405020304" pitchFamily="18" charset="0"/>
              </a:rPr>
              <a:t>Cooperative </a:t>
            </a:r>
            <a:r>
              <a:rPr lang="en-US" altLang="zh-CN" sz="1700" i="1" dirty="0">
                <a:latin typeface="Times New Roman" panose="02020603050405020304" pitchFamily="18" charset="0"/>
                <a:cs typeface="Times New Roman" panose="02020603050405020304" pitchFamily="18" charset="0"/>
              </a:rPr>
              <a:t>Institute for Research in Environmental Sciences, University of Colorado at Boulder, Boulder, CO, USA,</a:t>
            </a:r>
          </a:p>
          <a:p>
            <a:pPr>
              <a:spcAft>
                <a:spcPts val="600"/>
              </a:spcAft>
            </a:pPr>
            <a:r>
              <a:rPr lang="en-US" altLang="zh-CN" sz="1700" i="1" baseline="30000" dirty="0" smtClean="0">
                <a:latin typeface="Times New Roman" panose="02020603050405020304" pitchFamily="18" charset="0"/>
                <a:cs typeface="Times New Roman" panose="02020603050405020304" pitchFamily="18" charset="0"/>
              </a:rPr>
              <a:t>3</a:t>
            </a:r>
            <a:r>
              <a:rPr lang="en-US" altLang="zh-CN" sz="1700" i="1" dirty="0" smtClean="0">
                <a:latin typeface="Times New Roman" panose="02020603050405020304" pitchFamily="18" charset="0"/>
                <a:cs typeface="Times New Roman" panose="02020603050405020304" pitchFamily="18" charset="0"/>
              </a:rPr>
              <a:t>Earth </a:t>
            </a:r>
            <a:r>
              <a:rPr lang="en-US" altLang="zh-CN" sz="1700" i="1" dirty="0">
                <a:latin typeface="Times New Roman" panose="02020603050405020304" pitchFamily="18" charset="0"/>
                <a:cs typeface="Times New Roman" panose="02020603050405020304" pitchFamily="18" charset="0"/>
              </a:rPr>
              <a:t>System Research Laboratory, National Oceanic and Atmospheric Administration, Boulder, CO, USA,</a:t>
            </a:r>
          </a:p>
          <a:p>
            <a:pPr>
              <a:spcAft>
                <a:spcPts val="600"/>
              </a:spcAft>
            </a:pPr>
            <a:r>
              <a:rPr lang="en-US" altLang="zh-CN" sz="1700" baseline="30000" dirty="0" smtClean="0">
                <a:latin typeface="Times New Roman" panose="02020603050405020304" pitchFamily="18" charset="0"/>
                <a:cs typeface="Times New Roman" panose="02020603050405020304" pitchFamily="18" charset="0"/>
              </a:rPr>
              <a:t>4</a:t>
            </a:r>
            <a:r>
              <a:rPr lang="en-US" altLang="zh-CN" sz="1700" i="1" dirty="0" smtClean="0">
                <a:latin typeface="Times New Roman" panose="02020603050405020304" pitchFamily="18" charset="0"/>
                <a:cs typeface="Times New Roman" panose="02020603050405020304" pitchFamily="18" charset="0"/>
              </a:rPr>
              <a:t>Department</a:t>
            </a:r>
            <a:r>
              <a:rPr lang="zh-CN" altLang="en-US" sz="1700" i="1" dirty="0" smtClean="0">
                <a:latin typeface="Times New Roman" panose="02020603050405020304" pitchFamily="18" charset="0"/>
                <a:cs typeface="Times New Roman" panose="02020603050405020304" pitchFamily="18" charset="0"/>
              </a:rPr>
              <a:t> </a:t>
            </a:r>
            <a:r>
              <a:rPr lang="en-US" altLang="zh-CN" sz="1700" i="1" dirty="0" smtClean="0">
                <a:latin typeface="Times New Roman" panose="02020603050405020304" pitchFamily="18" charset="0"/>
                <a:cs typeface="Times New Roman" panose="02020603050405020304" pitchFamily="18" charset="0"/>
              </a:rPr>
              <a:t>of</a:t>
            </a:r>
            <a:r>
              <a:rPr lang="zh-CN" altLang="en-US" sz="1700" i="1" dirty="0" smtClean="0">
                <a:latin typeface="Times New Roman" panose="02020603050405020304" pitchFamily="18" charset="0"/>
                <a:cs typeface="Times New Roman" panose="02020603050405020304" pitchFamily="18" charset="0"/>
              </a:rPr>
              <a:t> </a:t>
            </a:r>
            <a:r>
              <a:rPr lang="en-US" sz="1700" i="1" dirty="0" smtClean="0">
                <a:latin typeface="Times New Roman" panose="02020603050405020304" pitchFamily="18" charset="0"/>
                <a:cs typeface="Times New Roman" panose="02020603050405020304" pitchFamily="18" charset="0"/>
              </a:rPr>
              <a:t> </a:t>
            </a:r>
            <a:r>
              <a:rPr lang="en-US" sz="1700" i="1" dirty="0">
                <a:latin typeface="Times New Roman" panose="02020603050405020304" pitchFamily="18" charset="0"/>
                <a:cs typeface="Times New Roman" panose="02020603050405020304" pitchFamily="18" charset="0"/>
              </a:rPr>
              <a:t>Earth System Science, Tsinghua University, Beijing, China</a:t>
            </a:r>
            <a:r>
              <a:rPr lang="en-US" sz="1700" dirty="0">
                <a:latin typeface="Times New Roman" panose="02020603050405020304" pitchFamily="18" charset="0"/>
                <a:cs typeface="Times New Roman" panose="02020603050405020304" pitchFamily="18" charset="0"/>
              </a:rPr>
              <a:t> </a:t>
            </a:r>
            <a:endParaRPr lang="en-US" sz="1700" dirty="0" smtClean="0">
              <a:latin typeface="Times New Roman" panose="02020603050405020304" pitchFamily="18" charset="0"/>
              <a:cs typeface="Times New Roman" panose="02020603050405020304" pitchFamily="18" charset="0"/>
            </a:endParaRPr>
          </a:p>
        </p:txBody>
      </p:sp>
      <p:sp>
        <p:nvSpPr>
          <p:cNvPr id="5" name="Rectangle 4"/>
          <p:cNvSpPr/>
          <p:nvPr/>
        </p:nvSpPr>
        <p:spPr>
          <a:xfrm>
            <a:off x="2831023" y="6303517"/>
            <a:ext cx="6096000" cy="369332"/>
          </a:xfrm>
          <a:prstGeom prst="rect">
            <a:avLst/>
          </a:prstGeom>
        </p:spPr>
        <p:txBody>
          <a:bodyPr>
            <a:spAutoFit/>
          </a:bodyPr>
          <a:lstStyle/>
          <a:p>
            <a:pPr algn="ctr"/>
            <a:r>
              <a:rPr lang="en-US" i="1" cap="all" dirty="0" smtClean="0">
                <a:solidFill>
                  <a:srgbClr val="FF6600"/>
                </a:solidFill>
                <a:latin typeface="UbuntuBold" charset="0"/>
              </a:rPr>
              <a:t>12-16 </a:t>
            </a:r>
            <a:r>
              <a:rPr lang="en-US" i="1" cap="all" dirty="0">
                <a:solidFill>
                  <a:srgbClr val="FF6600"/>
                </a:solidFill>
                <a:latin typeface="UbuntuBold" charset="0"/>
              </a:rPr>
              <a:t>JUNE 2017, BOULDER, CO</a:t>
            </a:r>
            <a:endParaRPr lang="en-US" b="0" i="0" cap="all" dirty="0">
              <a:solidFill>
                <a:srgbClr val="2E586A"/>
              </a:solidFill>
              <a:effectLst/>
              <a:latin typeface="UbuntuBold" charset="0"/>
            </a:endParaRPr>
          </a:p>
        </p:txBody>
      </p:sp>
      <p:sp>
        <p:nvSpPr>
          <p:cNvPr id="7" name="Rectangle 6"/>
          <p:cNvSpPr/>
          <p:nvPr/>
        </p:nvSpPr>
        <p:spPr>
          <a:xfrm>
            <a:off x="238338" y="341845"/>
            <a:ext cx="5060231" cy="400110"/>
          </a:xfrm>
          <a:prstGeom prst="rect">
            <a:avLst/>
          </a:prstGeom>
        </p:spPr>
        <p:txBody>
          <a:bodyPr wrap="none">
            <a:spAutoFit/>
          </a:bodyPr>
          <a:lstStyle/>
          <a:p>
            <a:r>
              <a:rPr lang="en-US" sz="2000" b="1" i="1" cap="all" dirty="0">
                <a:solidFill>
                  <a:srgbClr val="FF6600"/>
                </a:solidFill>
                <a:latin typeface="UbuntuBold" charset="0"/>
              </a:rPr>
              <a:t>18TH ANNUAL WRF USERS' WORKSHOP:</a:t>
            </a:r>
            <a:endParaRPr lang="en-US" sz="2000" b="1" dirty="0"/>
          </a:p>
        </p:txBody>
      </p:sp>
    </p:spTree>
    <p:extLst>
      <p:ext uri="{BB962C8B-B14F-4D97-AF65-F5344CB8AC3E}">
        <p14:creationId xmlns:p14="http://schemas.microsoft.com/office/powerpoint/2010/main" val="1416770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FAB73BC-B049-4115-A692-8D63A059BFB8}" type="slidenum">
              <a:rPr lang="en-US" smtClean="0"/>
              <a:pPr/>
              <a:t>10</a:t>
            </a:fld>
            <a:endParaRPr lang="en-US" dirty="0"/>
          </a:p>
        </p:txBody>
      </p:sp>
      <p:sp>
        <p:nvSpPr>
          <p:cNvPr id="5" name="矩形 96"/>
          <p:cNvSpPr/>
          <p:nvPr/>
        </p:nvSpPr>
        <p:spPr>
          <a:xfrm>
            <a:off x="5931418" y="2152437"/>
            <a:ext cx="4935472" cy="2981860"/>
          </a:xfrm>
          <a:prstGeom prst="rect">
            <a:avLst/>
          </a:prstGeom>
          <a:solidFill>
            <a:schemeClr val="tx2">
              <a:lumMod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6" name="TextBox 5"/>
          <p:cNvSpPr txBox="1"/>
          <p:nvPr/>
        </p:nvSpPr>
        <p:spPr bwMode="auto">
          <a:xfrm>
            <a:off x="4321786" y="3214182"/>
            <a:ext cx="631583" cy="369332"/>
          </a:xfrm>
          <a:prstGeom prst="rect">
            <a:avLst/>
          </a:prstGeom>
          <a:noFill/>
          <a:ln>
            <a:noFill/>
          </a:ln>
        </p:spPr>
        <p:txBody>
          <a:bodyPr wrap="none" lIns="0" tIns="0" rIns="0" bIns="0">
            <a:spAutoFit/>
          </a:bodyPr>
          <a:lstStyle/>
          <a:p>
            <a:pPr>
              <a:defRPr/>
            </a:pPr>
            <a:r>
              <a:rPr lang="en-US" altLang="zh-CN" sz="2400" i="1" spc="-150" dirty="0">
                <a:latin typeface="Times New Roman" pitchFamily="18" charset="0"/>
                <a:cs typeface="Times New Roman" pitchFamily="18" charset="0"/>
              </a:rPr>
              <a:t> NO</a:t>
            </a:r>
            <a:r>
              <a:rPr lang="en-US" altLang="zh-CN" sz="2400" i="1" spc="-150" baseline="-25000" dirty="0">
                <a:latin typeface="Times New Roman" pitchFamily="18" charset="0"/>
                <a:cs typeface="Times New Roman" pitchFamily="18" charset="0"/>
              </a:rPr>
              <a:t>2  </a:t>
            </a:r>
            <a:endParaRPr lang="zh-CN" altLang="en-US" sz="2400" i="1" spc="-150" baseline="-25000" dirty="0">
              <a:latin typeface="Times New Roman" pitchFamily="18" charset="0"/>
              <a:cs typeface="Times New Roman" pitchFamily="18" charset="0"/>
            </a:endParaRPr>
          </a:p>
        </p:txBody>
      </p:sp>
      <p:sp>
        <p:nvSpPr>
          <p:cNvPr id="7" name="TextBox 6"/>
          <p:cNvSpPr txBox="1"/>
          <p:nvPr/>
        </p:nvSpPr>
        <p:spPr bwMode="auto">
          <a:xfrm>
            <a:off x="2340586" y="3212595"/>
            <a:ext cx="522579" cy="369332"/>
          </a:xfrm>
          <a:prstGeom prst="rect">
            <a:avLst/>
          </a:prstGeom>
          <a:noFill/>
          <a:ln>
            <a:noFill/>
          </a:ln>
        </p:spPr>
        <p:txBody>
          <a:bodyPr wrap="none" lIns="0" tIns="0" rIns="0" bIns="0">
            <a:spAutoFit/>
          </a:bodyPr>
          <a:lstStyle/>
          <a:p>
            <a:pPr>
              <a:defRPr/>
            </a:pPr>
            <a:r>
              <a:rPr lang="en-US" altLang="zh-CN" sz="2400" i="1" spc="-150" dirty="0">
                <a:latin typeface="Times New Roman" pitchFamily="18" charset="0"/>
                <a:cs typeface="Times New Roman" pitchFamily="18" charset="0"/>
              </a:rPr>
              <a:t> NO </a:t>
            </a:r>
            <a:endParaRPr lang="zh-CN" altLang="en-US" sz="2400" i="1" spc="-150" baseline="-25000" dirty="0">
              <a:latin typeface="Times New Roman" pitchFamily="18" charset="0"/>
              <a:cs typeface="Times New Roman" pitchFamily="18" charset="0"/>
            </a:endParaRPr>
          </a:p>
        </p:txBody>
      </p:sp>
      <p:sp>
        <p:nvSpPr>
          <p:cNvPr id="8" name="Line 27"/>
          <p:cNvSpPr>
            <a:spLocks noChangeShapeType="1"/>
          </p:cNvSpPr>
          <p:nvPr/>
        </p:nvSpPr>
        <p:spPr bwMode="auto">
          <a:xfrm flipV="1">
            <a:off x="2950185" y="3423732"/>
            <a:ext cx="1350342" cy="0"/>
          </a:xfrm>
          <a:prstGeom prst="line">
            <a:avLst/>
          </a:prstGeom>
          <a:noFill/>
          <a:ln w="25400">
            <a:solidFill>
              <a:schemeClr val="tx1"/>
            </a:solidFill>
            <a:round/>
            <a:headEnd/>
            <a:tailEnd type="stealth" w="lg" len="lg"/>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sp>
        <p:nvSpPr>
          <p:cNvPr id="10" name="TextBox 9"/>
          <p:cNvSpPr txBox="1"/>
          <p:nvPr/>
        </p:nvSpPr>
        <p:spPr bwMode="auto">
          <a:xfrm>
            <a:off x="6967180" y="3214182"/>
            <a:ext cx="631583" cy="369332"/>
          </a:xfrm>
          <a:prstGeom prst="rect">
            <a:avLst/>
          </a:prstGeom>
          <a:noFill/>
          <a:ln>
            <a:noFill/>
          </a:ln>
        </p:spPr>
        <p:txBody>
          <a:bodyPr wrap="none" lIns="0" tIns="0" rIns="0" bIns="0">
            <a:spAutoFit/>
          </a:bodyPr>
          <a:lstStyle/>
          <a:p>
            <a:pPr>
              <a:defRPr/>
            </a:pPr>
            <a:r>
              <a:rPr lang="en-US" altLang="zh-CN" sz="2400" i="1" spc="-150" dirty="0">
                <a:latin typeface="Times New Roman" pitchFamily="18" charset="0"/>
                <a:cs typeface="Times New Roman" pitchFamily="18" charset="0"/>
              </a:rPr>
              <a:t> NO</a:t>
            </a:r>
            <a:r>
              <a:rPr lang="en-US" altLang="zh-CN" sz="2400" i="1" spc="-150" baseline="-25000" dirty="0">
                <a:latin typeface="Times New Roman" pitchFamily="18" charset="0"/>
                <a:cs typeface="Times New Roman" pitchFamily="18" charset="0"/>
              </a:rPr>
              <a:t>3  </a:t>
            </a:r>
            <a:endParaRPr lang="zh-CN" altLang="en-US" sz="2400" i="1" spc="-150" baseline="30000" dirty="0">
              <a:latin typeface="Times New Roman" pitchFamily="18" charset="0"/>
              <a:cs typeface="Times New Roman" pitchFamily="18" charset="0"/>
            </a:endParaRPr>
          </a:p>
        </p:txBody>
      </p:sp>
      <p:sp>
        <p:nvSpPr>
          <p:cNvPr id="11" name="Line 27"/>
          <p:cNvSpPr>
            <a:spLocks noChangeShapeType="1"/>
          </p:cNvSpPr>
          <p:nvPr/>
        </p:nvSpPr>
        <p:spPr bwMode="auto">
          <a:xfrm>
            <a:off x="5004455" y="3341183"/>
            <a:ext cx="1949471" cy="0"/>
          </a:xfrm>
          <a:prstGeom prst="line">
            <a:avLst/>
          </a:prstGeom>
          <a:noFill/>
          <a:ln w="25400">
            <a:solidFill>
              <a:schemeClr val="tx1"/>
            </a:solidFill>
            <a:round/>
            <a:headEnd w="lg" len="lg"/>
            <a:tailEnd type="stealth" w="lg" len="lg"/>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sp>
        <p:nvSpPr>
          <p:cNvPr id="12" name="TextBox 11"/>
          <p:cNvSpPr txBox="1"/>
          <p:nvPr/>
        </p:nvSpPr>
        <p:spPr bwMode="auto">
          <a:xfrm>
            <a:off x="5966239" y="2988759"/>
            <a:ext cx="184346" cy="246221"/>
          </a:xfrm>
          <a:prstGeom prst="rect">
            <a:avLst/>
          </a:prstGeom>
          <a:noFill/>
        </p:spPr>
        <p:txBody>
          <a:bodyPr wrap="none" lIns="0" tIns="0" rIns="0" bIns="0">
            <a:spAutoFit/>
          </a:bodyPr>
          <a:lstStyle/>
          <a:p>
            <a:pPr>
              <a:defRPr/>
            </a:pPr>
            <a:r>
              <a:rPr lang="en-US" altLang="zh-CN" sz="1600" spc="-150" dirty="0">
                <a:latin typeface="Times New Roman" pitchFamily="18" charset="0"/>
                <a:cs typeface="Times New Roman" pitchFamily="18" charset="0"/>
              </a:rPr>
              <a:t>O</a:t>
            </a:r>
            <a:r>
              <a:rPr lang="en-US" altLang="zh-CN" sz="1600" spc="-150" baseline="-25000" dirty="0">
                <a:latin typeface="Times New Roman" pitchFamily="18" charset="0"/>
                <a:cs typeface="Times New Roman" pitchFamily="18" charset="0"/>
              </a:rPr>
              <a:t>3</a:t>
            </a:r>
            <a:endParaRPr lang="zh-CN" altLang="en-US" sz="1600" spc="-150" baseline="-25000" dirty="0">
              <a:latin typeface="Times New Roman" pitchFamily="18" charset="0"/>
              <a:cs typeface="Times New Roman" pitchFamily="18" charset="0"/>
            </a:endParaRPr>
          </a:p>
        </p:txBody>
      </p:sp>
      <p:sp>
        <p:nvSpPr>
          <p:cNvPr id="13" name="TextBox 12"/>
          <p:cNvSpPr txBox="1"/>
          <p:nvPr/>
        </p:nvSpPr>
        <p:spPr bwMode="auto">
          <a:xfrm>
            <a:off x="7891104" y="3072897"/>
            <a:ext cx="312586" cy="246221"/>
          </a:xfrm>
          <a:prstGeom prst="rect">
            <a:avLst/>
          </a:prstGeom>
          <a:noFill/>
        </p:spPr>
        <p:txBody>
          <a:bodyPr wrap="none" lIns="0" tIns="0" rIns="0" bIns="0">
            <a:spAutoFit/>
          </a:bodyPr>
          <a:lstStyle/>
          <a:p>
            <a:pPr>
              <a:defRPr/>
            </a:pPr>
            <a:r>
              <a:rPr lang="en-US" altLang="zh-CN" sz="1600" spc="-150" dirty="0">
                <a:latin typeface="Times New Roman" pitchFamily="18" charset="0"/>
                <a:cs typeface="Times New Roman" pitchFamily="18" charset="0"/>
              </a:rPr>
              <a:t>NO</a:t>
            </a:r>
            <a:r>
              <a:rPr lang="en-US" altLang="zh-CN" sz="1600" spc="-150" baseline="-25000" dirty="0">
                <a:latin typeface="Times New Roman" pitchFamily="18" charset="0"/>
                <a:cs typeface="Times New Roman" pitchFamily="18" charset="0"/>
              </a:rPr>
              <a:t>2</a:t>
            </a:r>
            <a:endParaRPr lang="zh-CN" altLang="en-US" sz="1600" spc="-150" baseline="-25000" dirty="0">
              <a:latin typeface="Times New Roman" pitchFamily="18" charset="0"/>
              <a:cs typeface="Times New Roman" pitchFamily="18" charset="0"/>
            </a:endParaRPr>
          </a:p>
        </p:txBody>
      </p:sp>
      <p:sp>
        <p:nvSpPr>
          <p:cNvPr id="14" name="TextBox 13"/>
          <p:cNvSpPr txBox="1"/>
          <p:nvPr/>
        </p:nvSpPr>
        <p:spPr bwMode="auto">
          <a:xfrm>
            <a:off x="7956193" y="3476121"/>
            <a:ext cx="230187" cy="246221"/>
          </a:xfrm>
          <a:prstGeom prst="rect">
            <a:avLst/>
          </a:prstGeom>
          <a:noFill/>
        </p:spPr>
        <p:txBody>
          <a:bodyPr lIns="0" tIns="0" rIns="0" bIns="0">
            <a:spAutoFit/>
          </a:bodyPr>
          <a:lstStyle/>
          <a:p>
            <a:pPr>
              <a:defRPr/>
            </a:pPr>
            <a:r>
              <a:rPr lang="en-US" altLang="zh-CN" sz="1600" spc="-150" dirty="0">
                <a:latin typeface="Times New Roman" pitchFamily="18" charset="0"/>
                <a:cs typeface="Times New Roman" pitchFamily="18" charset="0"/>
              </a:rPr>
              <a:t>M</a:t>
            </a:r>
            <a:endParaRPr lang="zh-CN" altLang="en-US" sz="1600" spc="-150" dirty="0">
              <a:latin typeface="Times New Roman" pitchFamily="18" charset="0"/>
              <a:cs typeface="Times New Roman" pitchFamily="18" charset="0"/>
            </a:endParaRPr>
          </a:p>
        </p:txBody>
      </p:sp>
      <p:sp>
        <p:nvSpPr>
          <p:cNvPr id="16" name="TextBox 15"/>
          <p:cNvSpPr txBox="1"/>
          <p:nvPr/>
        </p:nvSpPr>
        <p:spPr bwMode="auto">
          <a:xfrm>
            <a:off x="3553782" y="3125284"/>
            <a:ext cx="184346" cy="246221"/>
          </a:xfrm>
          <a:prstGeom prst="rect">
            <a:avLst/>
          </a:prstGeom>
          <a:noFill/>
        </p:spPr>
        <p:txBody>
          <a:bodyPr wrap="none" lIns="0" tIns="0" rIns="0" bIns="0">
            <a:spAutoFit/>
          </a:bodyPr>
          <a:lstStyle/>
          <a:p>
            <a:pPr>
              <a:defRPr/>
            </a:pPr>
            <a:r>
              <a:rPr lang="en-US" altLang="zh-CN" sz="1600" spc="-150" dirty="0">
                <a:latin typeface="Times New Roman" pitchFamily="18" charset="0"/>
                <a:cs typeface="Times New Roman" pitchFamily="18" charset="0"/>
              </a:rPr>
              <a:t>O</a:t>
            </a:r>
            <a:r>
              <a:rPr lang="en-US" altLang="zh-CN" sz="1600" spc="-150" baseline="-25000" dirty="0">
                <a:latin typeface="Times New Roman" pitchFamily="18" charset="0"/>
                <a:cs typeface="Times New Roman" pitchFamily="18" charset="0"/>
              </a:rPr>
              <a:t>3</a:t>
            </a:r>
            <a:endParaRPr lang="zh-CN" altLang="en-US" spc="-150" baseline="-25000" dirty="0">
              <a:latin typeface="Times New Roman" pitchFamily="18" charset="0"/>
              <a:cs typeface="Times New Roman" pitchFamily="18" charset="0"/>
            </a:endParaRPr>
          </a:p>
        </p:txBody>
      </p:sp>
      <p:sp>
        <p:nvSpPr>
          <p:cNvPr id="17" name="TextBox 16"/>
          <p:cNvSpPr txBox="1"/>
          <p:nvPr/>
        </p:nvSpPr>
        <p:spPr bwMode="auto">
          <a:xfrm>
            <a:off x="3566483" y="2579184"/>
            <a:ext cx="230187" cy="276225"/>
          </a:xfrm>
          <a:prstGeom prst="rect">
            <a:avLst/>
          </a:prstGeom>
          <a:noFill/>
        </p:spPr>
        <p:txBody>
          <a:bodyPr lIns="0" tIns="0" rIns="0" bIns="0">
            <a:spAutoFit/>
          </a:bodyPr>
          <a:lstStyle/>
          <a:p>
            <a:pPr>
              <a:defRPr/>
            </a:pPr>
            <a:r>
              <a:rPr lang="en-US" altLang="zh-CN" i="1" spc="-150" dirty="0">
                <a:latin typeface="Times New Roman" pitchFamily="18" charset="0"/>
                <a:cs typeface="Times New Roman" pitchFamily="18" charset="0"/>
              </a:rPr>
              <a:t>h</a:t>
            </a:r>
            <a:r>
              <a:rPr lang="el-GR" altLang="zh-CN" i="1" spc="-150" dirty="0">
                <a:latin typeface="Times New Roman" panose="02020603050405020304" pitchFamily="18" charset="0"/>
                <a:cs typeface="Times New Roman" panose="02020603050405020304" pitchFamily="18" charset="0"/>
              </a:rPr>
              <a:t>ν</a:t>
            </a:r>
            <a:endParaRPr lang="zh-CN" altLang="en-US" i="1" spc="-150" dirty="0">
              <a:latin typeface="Times New Roman" pitchFamily="18" charset="0"/>
              <a:cs typeface="Times New Roman" pitchFamily="18" charset="0"/>
            </a:endParaRPr>
          </a:p>
        </p:txBody>
      </p:sp>
      <p:sp>
        <p:nvSpPr>
          <p:cNvPr id="18" name="Line 27"/>
          <p:cNvSpPr>
            <a:spLocks noChangeShapeType="1"/>
          </p:cNvSpPr>
          <p:nvPr/>
        </p:nvSpPr>
        <p:spPr bwMode="auto">
          <a:xfrm flipH="1" flipV="1">
            <a:off x="5004455" y="3441195"/>
            <a:ext cx="1919415" cy="0"/>
          </a:xfrm>
          <a:prstGeom prst="line">
            <a:avLst/>
          </a:prstGeom>
          <a:noFill/>
          <a:ln w="25400">
            <a:solidFill>
              <a:schemeClr val="tx1"/>
            </a:solidFill>
            <a:round/>
            <a:headEnd/>
            <a:tailEnd type="stealth" w="lg" len="lg"/>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sp>
        <p:nvSpPr>
          <p:cNvPr id="20" name="Arc 2"/>
          <p:cNvSpPr/>
          <p:nvPr/>
        </p:nvSpPr>
        <p:spPr bwMode="auto">
          <a:xfrm rot="16200000">
            <a:off x="3293880" y="2524414"/>
            <a:ext cx="700087" cy="1387475"/>
          </a:xfrm>
          <a:prstGeom prst="arc">
            <a:avLst>
              <a:gd name="adj1" fmla="val 16200000"/>
              <a:gd name="adj2" fmla="val 5516779"/>
            </a:avLst>
          </a:prstGeom>
          <a:ln w="25400">
            <a:solidFill>
              <a:schemeClr val="tx1"/>
            </a:solidFill>
            <a:headEnd type="stealth" w="lg" len="lg"/>
            <a:tailEnd type="none" w="lg" len="lg"/>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latin typeface="Times New Roman" panose="02020603050405020304" pitchFamily="18" charset="0"/>
              <a:cs typeface="Times New Roman" panose="02020603050405020304" pitchFamily="18" charset="0"/>
            </a:endParaRPr>
          </a:p>
        </p:txBody>
      </p:sp>
      <p:sp>
        <p:nvSpPr>
          <p:cNvPr id="21" name="Arc 47"/>
          <p:cNvSpPr/>
          <p:nvPr/>
        </p:nvSpPr>
        <p:spPr bwMode="auto">
          <a:xfrm rot="5400000">
            <a:off x="3289464" y="2926053"/>
            <a:ext cx="722313" cy="1362075"/>
          </a:xfrm>
          <a:prstGeom prst="arc">
            <a:avLst>
              <a:gd name="adj1" fmla="val 16200000"/>
              <a:gd name="adj2" fmla="val 5500917"/>
            </a:avLst>
          </a:prstGeom>
          <a:ln w="25400">
            <a:solidFill>
              <a:schemeClr val="tx1"/>
            </a:solidFill>
            <a:headEnd type="stealth" w="lg" len="lg"/>
            <a:tailEnd type="none" w="lg" len="lg"/>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latin typeface="Times New Roman" panose="02020603050405020304" pitchFamily="18" charset="0"/>
              <a:cs typeface="Times New Roman" panose="02020603050405020304" pitchFamily="18" charset="0"/>
            </a:endParaRPr>
          </a:p>
        </p:txBody>
      </p:sp>
      <p:sp>
        <p:nvSpPr>
          <p:cNvPr id="22" name="Line 27"/>
          <p:cNvSpPr>
            <a:spLocks noChangeShapeType="1"/>
          </p:cNvSpPr>
          <p:nvPr/>
        </p:nvSpPr>
        <p:spPr bwMode="auto">
          <a:xfrm>
            <a:off x="7683315" y="3391983"/>
            <a:ext cx="753270" cy="0"/>
          </a:xfrm>
          <a:prstGeom prst="line">
            <a:avLst/>
          </a:prstGeom>
          <a:noFill/>
          <a:ln w="25400">
            <a:solidFill>
              <a:schemeClr val="tx1"/>
            </a:solidFill>
            <a:round/>
            <a:headEnd w="lg" len="lg"/>
            <a:tailEnd type="stealth" w="lg" len="lg"/>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sp>
        <p:nvSpPr>
          <p:cNvPr id="23" name="Line 27"/>
          <p:cNvSpPr>
            <a:spLocks noChangeShapeType="1"/>
          </p:cNvSpPr>
          <p:nvPr/>
        </p:nvSpPr>
        <p:spPr bwMode="auto">
          <a:xfrm flipH="1" flipV="1">
            <a:off x="7674585" y="3491995"/>
            <a:ext cx="731218" cy="0"/>
          </a:xfrm>
          <a:prstGeom prst="line">
            <a:avLst/>
          </a:prstGeom>
          <a:noFill/>
          <a:ln w="25400">
            <a:solidFill>
              <a:schemeClr val="tx1"/>
            </a:solidFill>
            <a:round/>
            <a:headEnd/>
            <a:tailEnd type="stealth" w="lg" len="lg"/>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sp>
        <p:nvSpPr>
          <p:cNvPr id="24" name="Rectangle 81"/>
          <p:cNvSpPr/>
          <p:nvPr/>
        </p:nvSpPr>
        <p:spPr bwMode="auto">
          <a:xfrm>
            <a:off x="5955323" y="3479296"/>
            <a:ext cx="347662" cy="246221"/>
          </a:xfrm>
          <a:prstGeom prst="rect">
            <a:avLst/>
          </a:prstGeom>
        </p:spPr>
        <p:txBody>
          <a:bodyPr lIns="0" tIns="0" rIns="0" bIns="0">
            <a:spAutoFit/>
          </a:bodyPr>
          <a:lstStyle/>
          <a:p>
            <a:pPr>
              <a:defRPr/>
            </a:pPr>
            <a:r>
              <a:rPr lang="en-US" altLang="zh-CN" sz="1600" spc="-150" dirty="0">
                <a:latin typeface="Times New Roman" pitchFamily="18" charset="0"/>
                <a:cs typeface="Times New Roman" pitchFamily="18" charset="0"/>
              </a:rPr>
              <a:t>NO </a:t>
            </a:r>
            <a:endParaRPr lang="zh-CN" altLang="en-US" sz="1600" spc="-150" dirty="0">
              <a:latin typeface="Times New Roman" panose="02020603050405020304" pitchFamily="18" charset="0"/>
              <a:cs typeface="Times New Roman" panose="02020603050405020304" pitchFamily="18" charset="0"/>
            </a:endParaRPr>
          </a:p>
        </p:txBody>
      </p:sp>
      <p:sp>
        <p:nvSpPr>
          <p:cNvPr id="25" name="Line 27"/>
          <p:cNvSpPr>
            <a:spLocks noChangeShapeType="1"/>
          </p:cNvSpPr>
          <p:nvPr/>
        </p:nvSpPr>
        <p:spPr bwMode="auto">
          <a:xfrm>
            <a:off x="4741554" y="3617407"/>
            <a:ext cx="593559" cy="848518"/>
          </a:xfrm>
          <a:prstGeom prst="line">
            <a:avLst/>
          </a:prstGeom>
          <a:noFill/>
          <a:ln w="25400">
            <a:solidFill>
              <a:schemeClr val="tx1"/>
            </a:solidFill>
            <a:round/>
            <a:headEnd w="lg" len="lg"/>
            <a:tailEnd type="stealth" w="lg" len="lg"/>
          </a:ln>
          <a:extLst>
            <a:ext uri="{909E8E84-426E-40DD-AFC4-6F175D3DCCD1}">
              <a14:hiddenFill xmlns:a14="http://schemas.microsoft.com/office/drawing/2010/main">
                <a:noFill/>
              </a14:hiddenFill>
            </a:ext>
          </a:extLst>
        </p:spPr>
        <p:txBody>
          <a:bodyPr/>
          <a:lstStyle/>
          <a:p>
            <a:pPr>
              <a:defRPr/>
            </a:pPr>
            <a:endParaRPr lang="zh-CN" altLang="en-US" sz="1600" spc="-150">
              <a:solidFill>
                <a:srgbClr val="0000FF"/>
              </a:solidFill>
              <a:latin typeface="Times New Roman" panose="02020603050405020304" pitchFamily="18" charset="0"/>
              <a:cs typeface="Times New Roman" panose="02020603050405020304" pitchFamily="18" charset="0"/>
            </a:endParaRPr>
          </a:p>
        </p:txBody>
      </p:sp>
      <p:sp>
        <p:nvSpPr>
          <p:cNvPr id="26" name="TextBox 25"/>
          <p:cNvSpPr txBox="1"/>
          <p:nvPr/>
        </p:nvSpPr>
        <p:spPr>
          <a:xfrm>
            <a:off x="8817585" y="2350555"/>
            <a:ext cx="1339734" cy="400110"/>
          </a:xfrm>
          <a:prstGeom prst="rect">
            <a:avLst/>
          </a:prstGeom>
          <a:noFill/>
        </p:spPr>
        <p:txBody>
          <a:bodyPr wrap="square" rtlCol="0">
            <a:spAutoFit/>
          </a:bodyPr>
          <a:lstStyle/>
          <a:p>
            <a:pPr algn="ctr"/>
            <a:r>
              <a:rPr lang="en-US" altLang="zh-CN" sz="2000" dirty="0">
                <a:latin typeface="Times New Roman" panose="02020603050405020304" pitchFamily="18" charset="0"/>
                <a:cs typeface="Times New Roman" panose="02020603050405020304" pitchFamily="18" charset="0"/>
              </a:rPr>
              <a:t>Nighttime</a:t>
            </a:r>
            <a:endParaRPr lang="zh-CN" altLang="en-US" sz="2000" dirty="0">
              <a:latin typeface="Times New Roman" panose="02020603050405020304" pitchFamily="18" charset="0"/>
              <a:cs typeface="Times New Roman" panose="02020603050405020304" pitchFamily="18" charset="0"/>
            </a:endParaRPr>
          </a:p>
        </p:txBody>
      </p:sp>
      <p:sp>
        <p:nvSpPr>
          <p:cNvPr id="27" name="TextBox 26"/>
          <p:cNvSpPr txBox="1"/>
          <p:nvPr/>
        </p:nvSpPr>
        <p:spPr bwMode="auto">
          <a:xfrm>
            <a:off x="8450685" y="3214182"/>
            <a:ext cx="747900" cy="369332"/>
          </a:xfrm>
          <a:prstGeom prst="rect">
            <a:avLst/>
          </a:prstGeom>
          <a:solidFill>
            <a:srgbClr val="FFFF00"/>
          </a:solidFill>
          <a:ln>
            <a:solidFill>
              <a:srgbClr val="FF0000"/>
            </a:solidFill>
          </a:ln>
        </p:spPr>
        <p:txBody>
          <a:bodyPr wrap="square" lIns="0" tIns="0" rIns="0" bIns="0">
            <a:spAutoFit/>
          </a:bodyPr>
          <a:lstStyle/>
          <a:p>
            <a:pPr>
              <a:defRPr/>
            </a:pPr>
            <a:r>
              <a:rPr lang="en-US" altLang="zh-CN" sz="2400" i="1" spc="-150" dirty="0">
                <a:solidFill>
                  <a:srgbClr val="FF0000"/>
                </a:solidFill>
                <a:latin typeface="Times New Roman" pitchFamily="18" charset="0"/>
                <a:cs typeface="Times New Roman" pitchFamily="18" charset="0"/>
              </a:rPr>
              <a:t> N</a:t>
            </a:r>
            <a:r>
              <a:rPr lang="en-US" altLang="zh-CN" sz="2400" i="1" spc="-150" baseline="-25000" dirty="0">
                <a:solidFill>
                  <a:srgbClr val="FF0000"/>
                </a:solidFill>
                <a:latin typeface="Times New Roman" pitchFamily="18" charset="0"/>
                <a:cs typeface="Times New Roman" pitchFamily="18" charset="0"/>
              </a:rPr>
              <a:t>2</a:t>
            </a:r>
            <a:r>
              <a:rPr lang="en-US" altLang="zh-CN" sz="2400" i="1" spc="-150" dirty="0">
                <a:solidFill>
                  <a:srgbClr val="FF0000"/>
                </a:solidFill>
                <a:latin typeface="Times New Roman" pitchFamily="18" charset="0"/>
                <a:cs typeface="Times New Roman" pitchFamily="18" charset="0"/>
              </a:rPr>
              <a:t>O</a:t>
            </a:r>
            <a:r>
              <a:rPr lang="en-US" altLang="zh-CN" sz="2400" i="1" spc="-150" baseline="-25000" dirty="0">
                <a:solidFill>
                  <a:srgbClr val="FF0000"/>
                </a:solidFill>
                <a:latin typeface="Times New Roman" pitchFamily="18" charset="0"/>
                <a:cs typeface="Times New Roman" pitchFamily="18" charset="0"/>
              </a:rPr>
              <a:t>5 </a:t>
            </a:r>
            <a:endParaRPr lang="zh-CN" altLang="en-US" sz="2400" i="1" spc="-150" baseline="-25000" dirty="0">
              <a:solidFill>
                <a:srgbClr val="FF0000"/>
              </a:solidFill>
              <a:latin typeface="Times New Roman" pitchFamily="18" charset="0"/>
              <a:cs typeface="Times New Roman" pitchFamily="18" charset="0"/>
            </a:endParaRPr>
          </a:p>
        </p:txBody>
      </p:sp>
      <p:sp>
        <p:nvSpPr>
          <p:cNvPr id="28" name="Line 27"/>
          <p:cNvSpPr>
            <a:spLocks noChangeShapeType="1"/>
          </p:cNvSpPr>
          <p:nvPr/>
        </p:nvSpPr>
        <p:spPr bwMode="auto">
          <a:xfrm flipH="1">
            <a:off x="8817585" y="3671383"/>
            <a:ext cx="0" cy="662643"/>
          </a:xfrm>
          <a:prstGeom prst="line">
            <a:avLst/>
          </a:prstGeom>
          <a:noFill/>
          <a:ln w="25400">
            <a:solidFill>
              <a:schemeClr val="tx1"/>
            </a:solidFill>
            <a:prstDash val="solid"/>
            <a:round/>
            <a:headEnd w="lg" len="lg"/>
            <a:tailEnd type="stealth" w="lg" len="lg"/>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sp>
        <p:nvSpPr>
          <p:cNvPr id="30" name="TextBox 29"/>
          <p:cNvSpPr txBox="1"/>
          <p:nvPr/>
        </p:nvSpPr>
        <p:spPr bwMode="auto">
          <a:xfrm>
            <a:off x="10036784" y="5604184"/>
            <a:ext cx="528399" cy="307777"/>
          </a:xfrm>
          <a:prstGeom prst="rect">
            <a:avLst/>
          </a:prstGeom>
          <a:noFill/>
        </p:spPr>
        <p:txBody>
          <a:bodyPr wrap="square" lIns="0" tIns="0" rIns="0" bIns="0">
            <a:spAutoFit/>
          </a:bodyPr>
          <a:lstStyle/>
          <a:p>
            <a:pPr algn="ctr">
              <a:defRPr/>
            </a:pPr>
            <a:r>
              <a:rPr lang="en-US" altLang="zh-CN" sz="2000" i="1" spc="-150" dirty="0">
                <a:solidFill>
                  <a:srgbClr val="FF0000"/>
                </a:solidFill>
                <a:latin typeface="Times New Roman" panose="02020603050405020304" pitchFamily="18" charset="0"/>
                <a:cs typeface="Times New Roman" panose="02020603050405020304" pitchFamily="18" charset="0"/>
              </a:rPr>
              <a:t>Cl</a:t>
            </a:r>
            <a:r>
              <a:rPr lang="en-US" altLang="zh-CN" i="1" spc="-150" dirty="0">
                <a:solidFill>
                  <a:srgbClr val="FF0000"/>
                </a:solidFill>
                <a:latin typeface="Times New Roman" panose="02020603050405020304" pitchFamily="18" charset="0"/>
                <a:cs typeface="Times New Roman" panose="02020603050405020304" pitchFamily="18" charset="0"/>
              </a:rPr>
              <a:t>•</a:t>
            </a:r>
          </a:p>
        </p:txBody>
      </p:sp>
      <p:sp>
        <p:nvSpPr>
          <p:cNvPr id="31" name="TextBox 30"/>
          <p:cNvSpPr txBox="1"/>
          <p:nvPr/>
        </p:nvSpPr>
        <p:spPr bwMode="auto">
          <a:xfrm>
            <a:off x="8532363" y="5520913"/>
            <a:ext cx="529092" cy="430887"/>
          </a:xfrm>
          <a:prstGeom prst="rect">
            <a:avLst/>
          </a:prstGeom>
          <a:noFill/>
          <a:ln>
            <a:solidFill>
              <a:srgbClr val="FF0000"/>
            </a:solidFill>
          </a:ln>
        </p:spPr>
        <p:txBody>
          <a:bodyPr wrap="square" lIns="0" tIns="0" rIns="0" bIns="0">
            <a:spAutoFit/>
          </a:bodyPr>
          <a:lstStyle/>
          <a:p>
            <a:pPr algn="ctr">
              <a:defRPr/>
            </a:pPr>
            <a:r>
              <a:rPr lang="en-US" altLang="zh-CN" sz="2400" i="1" spc="-150" dirty="0">
                <a:solidFill>
                  <a:srgbClr val="FF0000"/>
                </a:solidFill>
                <a:latin typeface="Times New Roman" panose="02020603050405020304" pitchFamily="18" charset="0"/>
                <a:cs typeface="Times New Roman" panose="02020603050405020304" pitchFamily="18" charset="0"/>
              </a:rPr>
              <a:t>O</a:t>
            </a:r>
            <a:r>
              <a:rPr lang="en-US" altLang="zh-CN" sz="2400" i="1" spc="-150" baseline="-25000" dirty="0">
                <a:solidFill>
                  <a:srgbClr val="FF0000"/>
                </a:solidFill>
                <a:latin typeface="Times New Roman" panose="02020603050405020304" pitchFamily="18" charset="0"/>
                <a:cs typeface="Times New Roman" panose="02020603050405020304" pitchFamily="18" charset="0"/>
              </a:rPr>
              <a:t>3</a:t>
            </a:r>
            <a:r>
              <a:rPr lang="en-US" altLang="zh-CN" sz="2800" spc="-150" baseline="-25000" dirty="0">
                <a:solidFill>
                  <a:srgbClr val="FF0000"/>
                </a:solidFill>
                <a:latin typeface="Times New Roman" panose="02020603050405020304" pitchFamily="18" charset="0"/>
                <a:cs typeface="Times New Roman" panose="02020603050405020304" pitchFamily="18" charset="0"/>
              </a:rPr>
              <a:t> </a:t>
            </a:r>
            <a:r>
              <a:rPr lang="en-US" altLang="zh-CN" sz="2800" spc="-150" dirty="0">
                <a:solidFill>
                  <a:srgbClr val="FF0000"/>
                </a:solidFill>
                <a:latin typeface="Times New Roman" panose="02020603050405020304" pitchFamily="18" charset="0"/>
                <a:cs typeface="Times New Roman" panose="02020603050405020304" pitchFamily="18" charset="0"/>
              </a:rPr>
              <a:t> </a:t>
            </a:r>
            <a:endParaRPr lang="zh-CN" altLang="en-US" sz="2800" spc="-150" baseline="-25000" dirty="0">
              <a:solidFill>
                <a:srgbClr val="FF0000"/>
              </a:solidFill>
              <a:latin typeface="Times New Roman" panose="02020603050405020304" pitchFamily="18" charset="0"/>
              <a:cs typeface="Times New Roman" panose="02020603050405020304" pitchFamily="18" charset="0"/>
            </a:endParaRPr>
          </a:p>
        </p:txBody>
      </p:sp>
      <p:sp>
        <p:nvSpPr>
          <p:cNvPr id="32" name="Line 27"/>
          <p:cNvSpPr>
            <a:spLocks noChangeShapeType="1"/>
          </p:cNvSpPr>
          <p:nvPr/>
        </p:nvSpPr>
        <p:spPr bwMode="auto">
          <a:xfrm rot="5400000">
            <a:off x="10010167" y="5233482"/>
            <a:ext cx="533400" cy="0"/>
          </a:xfrm>
          <a:prstGeom prst="line">
            <a:avLst/>
          </a:prstGeom>
          <a:noFill/>
          <a:ln w="25400">
            <a:solidFill>
              <a:schemeClr val="tx1"/>
            </a:solidFill>
            <a:round/>
            <a:headEnd w="lg" len="lg"/>
            <a:tailEnd type="stealth" w="lg" len="lg"/>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sp>
        <p:nvSpPr>
          <p:cNvPr id="33" name="Line 27"/>
          <p:cNvSpPr>
            <a:spLocks noChangeShapeType="1"/>
          </p:cNvSpPr>
          <p:nvPr/>
        </p:nvSpPr>
        <p:spPr bwMode="auto">
          <a:xfrm rot="5400000" flipH="1">
            <a:off x="9541485" y="5309682"/>
            <a:ext cx="0" cy="838200"/>
          </a:xfrm>
          <a:prstGeom prst="line">
            <a:avLst/>
          </a:prstGeom>
          <a:noFill/>
          <a:ln w="25400">
            <a:solidFill>
              <a:schemeClr val="tx1"/>
            </a:solidFill>
            <a:prstDash val="solid"/>
            <a:round/>
            <a:headEnd w="lg" len="lg"/>
            <a:tailEnd type="stealth" w="lg" len="lg"/>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sp>
        <p:nvSpPr>
          <p:cNvPr id="34" name="Rectangle 19"/>
          <p:cNvSpPr/>
          <p:nvPr/>
        </p:nvSpPr>
        <p:spPr bwMode="auto">
          <a:xfrm>
            <a:off x="9198586" y="5370563"/>
            <a:ext cx="838200" cy="338554"/>
          </a:xfrm>
          <a:prstGeom prst="rect">
            <a:avLst/>
          </a:prstGeom>
        </p:spPr>
        <p:txBody>
          <a:bodyPr wrap="square">
            <a:spAutoFit/>
          </a:bodyPr>
          <a:lstStyle/>
          <a:p>
            <a:pPr>
              <a:defRPr/>
            </a:pPr>
            <a:r>
              <a:rPr lang="en-US" altLang="zh-CN" sz="1600" spc="-150" dirty="0">
                <a:latin typeface="Times New Roman" pitchFamily="18" charset="0"/>
                <a:cs typeface="Times New Roman" pitchFamily="18" charset="0"/>
              </a:rPr>
              <a:t>Oxidation</a:t>
            </a:r>
            <a:endParaRPr lang="zh-CN" altLang="en-US" sz="1600" spc="-150" dirty="0">
              <a:latin typeface="Times New Roman" panose="02020603050405020304" pitchFamily="18" charset="0"/>
              <a:cs typeface="Times New Roman" panose="02020603050405020304" pitchFamily="18" charset="0"/>
            </a:endParaRPr>
          </a:p>
        </p:txBody>
      </p:sp>
      <p:sp>
        <p:nvSpPr>
          <p:cNvPr id="35" name="Rectangle 19"/>
          <p:cNvSpPr/>
          <p:nvPr/>
        </p:nvSpPr>
        <p:spPr bwMode="auto">
          <a:xfrm>
            <a:off x="9295662" y="5736031"/>
            <a:ext cx="838200" cy="338554"/>
          </a:xfrm>
          <a:prstGeom prst="rect">
            <a:avLst/>
          </a:prstGeom>
        </p:spPr>
        <p:txBody>
          <a:bodyPr wrap="square">
            <a:spAutoFit/>
          </a:bodyPr>
          <a:lstStyle/>
          <a:p>
            <a:pPr>
              <a:defRPr/>
            </a:pPr>
            <a:r>
              <a:rPr lang="en-US" altLang="zh-CN" sz="1600" spc="-150" dirty="0">
                <a:latin typeface="Times New Roman" pitchFamily="18" charset="0"/>
                <a:cs typeface="Times New Roman" pitchFamily="18" charset="0"/>
              </a:rPr>
              <a:t>VOCs</a:t>
            </a:r>
            <a:endParaRPr lang="zh-CN" altLang="en-US" sz="1600" spc="-150" dirty="0">
              <a:latin typeface="Times New Roman" panose="02020603050405020304" pitchFamily="18" charset="0"/>
              <a:cs typeface="Times New Roman" panose="02020603050405020304" pitchFamily="18" charset="0"/>
            </a:endParaRPr>
          </a:p>
        </p:txBody>
      </p:sp>
      <p:sp>
        <p:nvSpPr>
          <p:cNvPr id="36" name="Arc 48"/>
          <p:cNvSpPr/>
          <p:nvPr/>
        </p:nvSpPr>
        <p:spPr bwMode="auto">
          <a:xfrm rot="14859849" flipH="1" flipV="1">
            <a:off x="3096156" y="2046736"/>
            <a:ext cx="828000" cy="828000"/>
          </a:xfrm>
          <a:prstGeom prst="arc">
            <a:avLst>
              <a:gd name="adj1" fmla="val 137517"/>
              <a:gd name="adj2" fmla="val 6762599"/>
            </a:avLst>
          </a:prstGeom>
          <a:ln w="25400">
            <a:solidFill>
              <a:schemeClr val="tx1"/>
            </a:solidFill>
            <a:prstDash val="solid"/>
            <a:headEnd type="none" w="med" len="lg"/>
            <a:tailEnd type="stealth" w="lg" len="lg"/>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latin typeface="Times New Roman" panose="02020603050405020304" pitchFamily="18" charset="0"/>
              <a:cs typeface="Times New Roman" panose="02020603050405020304" pitchFamily="18" charset="0"/>
            </a:endParaRPr>
          </a:p>
        </p:txBody>
      </p:sp>
      <p:sp>
        <p:nvSpPr>
          <p:cNvPr id="37" name="TextBox 36"/>
          <p:cNvSpPr txBox="1"/>
          <p:nvPr/>
        </p:nvSpPr>
        <p:spPr>
          <a:xfrm>
            <a:off x="1172312" y="2327233"/>
            <a:ext cx="1132897" cy="400110"/>
          </a:xfrm>
          <a:prstGeom prst="rect">
            <a:avLst/>
          </a:prstGeom>
          <a:noFill/>
        </p:spPr>
        <p:txBody>
          <a:bodyPr wrap="square" rtlCol="0">
            <a:spAutoFit/>
          </a:bodyPr>
          <a:lstStyle/>
          <a:p>
            <a:r>
              <a:rPr lang="en-US" altLang="zh-CN" sz="2000" dirty="0">
                <a:latin typeface="Times New Roman" panose="02020603050405020304" pitchFamily="18" charset="0"/>
                <a:cs typeface="Times New Roman" panose="02020603050405020304" pitchFamily="18" charset="0"/>
              </a:rPr>
              <a:t>Daytime</a:t>
            </a:r>
            <a:endParaRPr lang="zh-CN" altLang="en-US" sz="2000" dirty="0">
              <a:latin typeface="Times New Roman" panose="02020603050405020304" pitchFamily="18" charset="0"/>
              <a:cs typeface="Times New Roman" panose="02020603050405020304" pitchFamily="18" charset="0"/>
            </a:endParaRPr>
          </a:p>
        </p:txBody>
      </p:sp>
      <p:sp>
        <p:nvSpPr>
          <p:cNvPr id="38" name="Sun 28"/>
          <p:cNvSpPr/>
          <p:nvPr/>
        </p:nvSpPr>
        <p:spPr>
          <a:xfrm>
            <a:off x="544933" y="2220932"/>
            <a:ext cx="549275" cy="549275"/>
          </a:xfrm>
          <a:prstGeom prst="sun">
            <a:avLst/>
          </a:prstGeom>
          <a:solidFill>
            <a:srgbClr val="FFC000"/>
          </a:solidFill>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Times New Roman" panose="02020603050405020304" pitchFamily="18" charset="0"/>
              <a:cs typeface="Times New Roman" panose="02020603050405020304" pitchFamily="18" charset="0"/>
            </a:endParaRPr>
          </a:p>
        </p:txBody>
      </p:sp>
      <p:sp>
        <p:nvSpPr>
          <p:cNvPr id="39" name="Rectangle 19"/>
          <p:cNvSpPr/>
          <p:nvPr/>
        </p:nvSpPr>
        <p:spPr bwMode="auto">
          <a:xfrm>
            <a:off x="7266861" y="4292095"/>
            <a:ext cx="617537" cy="338554"/>
          </a:xfrm>
          <a:prstGeom prst="rect">
            <a:avLst/>
          </a:prstGeom>
        </p:spPr>
        <p:txBody>
          <a:bodyPr>
            <a:spAutoFit/>
          </a:bodyPr>
          <a:lstStyle/>
          <a:p>
            <a:pPr>
              <a:defRPr/>
            </a:pPr>
            <a:r>
              <a:rPr lang="en-US" altLang="zh-CN" sz="1600" spc="-150" dirty="0">
                <a:latin typeface="Times New Roman" pitchFamily="18" charset="0"/>
                <a:cs typeface="Times New Roman" pitchFamily="18" charset="0"/>
              </a:rPr>
              <a:t>H</a:t>
            </a:r>
            <a:r>
              <a:rPr lang="en-US" altLang="zh-CN" sz="1600" spc="-150" baseline="-25000" dirty="0">
                <a:latin typeface="Times New Roman" pitchFamily="18" charset="0"/>
                <a:cs typeface="Times New Roman" pitchFamily="18" charset="0"/>
              </a:rPr>
              <a:t>2</a:t>
            </a:r>
            <a:r>
              <a:rPr lang="en-US" altLang="zh-CN" sz="1600" spc="-150" dirty="0">
                <a:latin typeface="Times New Roman" pitchFamily="18" charset="0"/>
                <a:cs typeface="Times New Roman" pitchFamily="18" charset="0"/>
              </a:rPr>
              <a:t>O </a:t>
            </a:r>
            <a:endParaRPr lang="zh-CN" altLang="en-US" sz="1600" spc="-150" dirty="0">
              <a:latin typeface="Times New Roman" panose="02020603050405020304" pitchFamily="18" charset="0"/>
              <a:cs typeface="Times New Roman" panose="02020603050405020304" pitchFamily="18" charset="0"/>
            </a:endParaRPr>
          </a:p>
        </p:txBody>
      </p:sp>
      <p:pic>
        <p:nvPicPr>
          <p:cNvPr id="40" name="Picture 2" descr="F:\Related works\ECF Science\scale.g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8940" t="30094" r="48578" b="53211"/>
          <a:stretch/>
        </p:blipFill>
        <p:spPr bwMode="auto">
          <a:xfrm>
            <a:off x="8512785" y="4357182"/>
            <a:ext cx="576000" cy="534304"/>
          </a:xfrm>
          <a:prstGeom prst="rect">
            <a:avLst/>
          </a:prstGeom>
          <a:noFill/>
          <a:extLst>
            <a:ext uri="{909E8E84-426E-40DD-AFC4-6F175D3DCCD1}">
              <a14:hiddenFill xmlns:a14="http://schemas.microsoft.com/office/drawing/2010/main">
                <a:solidFill>
                  <a:srgbClr val="FFFFFF"/>
                </a:solidFill>
              </a14:hiddenFill>
            </a:ext>
          </a:extLst>
        </p:spPr>
      </p:pic>
      <p:sp>
        <p:nvSpPr>
          <p:cNvPr id="41" name="Line 27"/>
          <p:cNvSpPr>
            <a:spLocks noChangeShapeType="1"/>
          </p:cNvSpPr>
          <p:nvPr/>
        </p:nvSpPr>
        <p:spPr bwMode="auto">
          <a:xfrm flipH="1" flipV="1">
            <a:off x="6773558" y="4661982"/>
            <a:ext cx="1462611" cy="0"/>
          </a:xfrm>
          <a:prstGeom prst="line">
            <a:avLst/>
          </a:prstGeom>
          <a:noFill/>
          <a:ln w="25400">
            <a:solidFill>
              <a:schemeClr val="tx1"/>
            </a:solidFill>
            <a:prstDash val="solid"/>
            <a:round/>
            <a:headEnd/>
            <a:tailEnd type="stealth" w="lg" len="lg"/>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sp>
        <p:nvSpPr>
          <p:cNvPr id="42" name="TextBox 41"/>
          <p:cNvSpPr txBox="1"/>
          <p:nvPr/>
        </p:nvSpPr>
        <p:spPr bwMode="auto">
          <a:xfrm>
            <a:off x="9891737" y="4448548"/>
            <a:ext cx="917486" cy="442035"/>
          </a:xfrm>
          <a:prstGeom prst="rect">
            <a:avLst/>
          </a:prstGeom>
          <a:solidFill>
            <a:srgbClr val="FFFF00"/>
          </a:solidFill>
          <a:ln w="19050">
            <a:solidFill>
              <a:srgbClr val="FF0000"/>
            </a:solidFill>
          </a:ln>
        </p:spPr>
        <p:txBody>
          <a:bodyPr wrap="none" lIns="36000" tIns="36000" rIns="36000" bIns="36000">
            <a:spAutoFit/>
          </a:bodyPr>
          <a:lstStyle/>
          <a:p>
            <a:pPr>
              <a:defRPr/>
            </a:pPr>
            <a:r>
              <a:rPr lang="en-US" altLang="zh-CN" sz="2400" i="1" spc="-150" dirty="0">
                <a:solidFill>
                  <a:srgbClr val="FF0000"/>
                </a:solidFill>
                <a:latin typeface="Times New Roman" pitchFamily="18" charset="0"/>
                <a:cs typeface="Times New Roman" pitchFamily="18" charset="0"/>
              </a:rPr>
              <a:t> ClNO</a:t>
            </a:r>
            <a:r>
              <a:rPr lang="en-US" altLang="zh-CN" sz="2400" i="1" spc="-150" baseline="-25000" dirty="0">
                <a:solidFill>
                  <a:srgbClr val="FF0000"/>
                </a:solidFill>
                <a:latin typeface="Times New Roman" pitchFamily="18" charset="0"/>
                <a:cs typeface="Times New Roman" pitchFamily="18" charset="0"/>
              </a:rPr>
              <a:t>2 </a:t>
            </a:r>
            <a:endParaRPr lang="zh-CN" altLang="en-US" sz="2400" i="1" spc="-150" baseline="30000" dirty="0">
              <a:solidFill>
                <a:srgbClr val="FF0000"/>
              </a:solidFill>
              <a:latin typeface="Times New Roman" pitchFamily="18" charset="0"/>
              <a:cs typeface="Times New Roman" pitchFamily="18" charset="0"/>
            </a:endParaRPr>
          </a:p>
        </p:txBody>
      </p:sp>
      <p:sp>
        <p:nvSpPr>
          <p:cNvPr id="43" name="Rectangle 19"/>
          <p:cNvSpPr/>
          <p:nvPr/>
        </p:nvSpPr>
        <p:spPr bwMode="auto">
          <a:xfrm>
            <a:off x="9361424" y="4292095"/>
            <a:ext cx="490537" cy="338554"/>
          </a:xfrm>
          <a:prstGeom prst="rect">
            <a:avLst/>
          </a:prstGeom>
        </p:spPr>
        <p:txBody>
          <a:bodyPr wrap="square">
            <a:spAutoFit/>
          </a:bodyPr>
          <a:lstStyle/>
          <a:p>
            <a:pPr>
              <a:defRPr/>
            </a:pPr>
            <a:r>
              <a:rPr lang="en-US" altLang="zh-CN" sz="1600" spc="-150" dirty="0">
                <a:latin typeface="Times New Roman" pitchFamily="18" charset="0"/>
                <a:cs typeface="Times New Roman" pitchFamily="18" charset="0"/>
              </a:rPr>
              <a:t>Cl</a:t>
            </a:r>
            <a:r>
              <a:rPr lang="en-US" altLang="zh-CN" sz="1600" spc="-150" baseline="30000" dirty="0">
                <a:latin typeface="Times New Roman" pitchFamily="18" charset="0"/>
                <a:cs typeface="Times New Roman" pitchFamily="18" charset="0"/>
              </a:rPr>
              <a:t>-</a:t>
            </a:r>
            <a:endParaRPr lang="zh-CN" altLang="en-US" sz="1600" spc="-150" dirty="0">
              <a:latin typeface="Times New Roman" panose="02020603050405020304" pitchFamily="18" charset="0"/>
              <a:cs typeface="Times New Roman" panose="02020603050405020304" pitchFamily="18" charset="0"/>
            </a:endParaRPr>
          </a:p>
        </p:txBody>
      </p:sp>
      <p:sp>
        <p:nvSpPr>
          <p:cNvPr id="44" name="Line 27"/>
          <p:cNvSpPr>
            <a:spLocks noChangeShapeType="1"/>
          </p:cNvSpPr>
          <p:nvPr/>
        </p:nvSpPr>
        <p:spPr bwMode="auto">
          <a:xfrm>
            <a:off x="9285223" y="4661982"/>
            <a:ext cx="566972" cy="0"/>
          </a:xfrm>
          <a:prstGeom prst="line">
            <a:avLst/>
          </a:prstGeom>
          <a:noFill/>
          <a:ln w="25400">
            <a:solidFill>
              <a:schemeClr val="tx1"/>
            </a:solidFill>
            <a:prstDash val="solid"/>
            <a:round/>
            <a:headEnd w="lg" len="lg"/>
            <a:tailEnd type="stealth" w="lg" len="lg"/>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sp>
        <p:nvSpPr>
          <p:cNvPr id="46" name="TextBox 45"/>
          <p:cNvSpPr txBox="1"/>
          <p:nvPr/>
        </p:nvSpPr>
        <p:spPr bwMode="auto">
          <a:xfrm>
            <a:off x="4998066" y="4521250"/>
            <a:ext cx="1655903" cy="369332"/>
          </a:xfrm>
          <a:prstGeom prst="rect">
            <a:avLst/>
          </a:prstGeom>
          <a:noFill/>
          <a:ln>
            <a:solidFill>
              <a:srgbClr val="FF0000"/>
            </a:solidFill>
          </a:ln>
        </p:spPr>
        <p:txBody>
          <a:bodyPr wrap="none" lIns="0" tIns="0" rIns="0" bIns="0">
            <a:spAutoFit/>
          </a:bodyPr>
          <a:lstStyle/>
          <a:p>
            <a:pPr>
              <a:defRPr/>
            </a:pPr>
            <a:r>
              <a:rPr lang="en-US" altLang="zh-CN" sz="2400" i="1" spc="-150" dirty="0">
                <a:solidFill>
                  <a:srgbClr val="FF0000"/>
                </a:solidFill>
                <a:latin typeface="Times New Roman" pitchFamily="18" charset="0"/>
                <a:cs typeface="Times New Roman" pitchFamily="18" charset="0"/>
              </a:rPr>
              <a:t> HNO</a:t>
            </a:r>
            <a:r>
              <a:rPr lang="en-US" altLang="zh-CN" sz="2400" i="1" spc="-150" baseline="-25000" dirty="0">
                <a:solidFill>
                  <a:srgbClr val="FF0000"/>
                </a:solidFill>
                <a:latin typeface="Times New Roman" pitchFamily="18" charset="0"/>
                <a:cs typeface="Times New Roman" pitchFamily="18" charset="0"/>
              </a:rPr>
              <a:t>3 </a:t>
            </a:r>
            <a:r>
              <a:rPr lang="en-US" altLang="zh-CN" sz="2400" i="1" spc="-150" dirty="0">
                <a:solidFill>
                  <a:srgbClr val="FF0000"/>
                </a:solidFill>
                <a:latin typeface="Times New Roman" pitchFamily="18" charset="0"/>
                <a:cs typeface="Times New Roman" pitchFamily="18" charset="0"/>
              </a:rPr>
              <a:t>+ NO</a:t>
            </a:r>
            <a:r>
              <a:rPr lang="en-US" altLang="zh-CN" sz="2400" i="1" spc="-150" baseline="-25000" dirty="0">
                <a:solidFill>
                  <a:srgbClr val="FF0000"/>
                </a:solidFill>
                <a:latin typeface="Times New Roman" pitchFamily="18" charset="0"/>
                <a:cs typeface="Times New Roman" pitchFamily="18" charset="0"/>
              </a:rPr>
              <a:t>3</a:t>
            </a:r>
            <a:r>
              <a:rPr lang="en-US" altLang="zh-CN" sz="2400" i="1" spc="-150" baseline="30000" dirty="0">
                <a:solidFill>
                  <a:srgbClr val="FF0000"/>
                </a:solidFill>
                <a:latin typeface="Times New Roman" pitchFamily="18" charset="0"/>
                <a:cs typeface="Times New Roman" pitchFamily="18" charset="0"/>
              </a:rPr>
              <a:t>-</a:t>
            </a:r>
            <a:r>
              <a:rPr lang="en-US" altLang="zh-CN" sz="2400" i="1" spc="-150" baseline="-25000" dirty="0">
                <a:solidFill>
                  <a:srgbClr val="FF0000"/>
                </a:solidFill>
                <a:latin typeface="Times New Roman" pitchFamily="18" charset="0"/>
                <a:cs typeface="Times New Roman" pitchFamily="18" charset="0"/>
              </a:rPr>
              <a:t>  </a:t>
            </a:r>
            <a:endParaRPr lang="zh-CN" altLang="en-US" sz="2400" i="1" spc="-150" baseline="-25000" dirty="0">
              <a:solidFill>
                <a:srgbClr val="FF0000"/>
              </a:solidFill>
              <a:latin typeface="Times New Roman" pitchFamily="18" charset="0"/>
              <a:cs typeface="Times New Roman" pitchFamily="18" charset="0"/>
            </a:endParaRPr>
          </a:p>
        </p:txBody>
      </p:sp>
      <p:sp>
        <p:nvSpPr>
          <p:cNvPr id="47" name="Line 27"/>
          <p:cNvSpPr>
            <a:spLocks noChangeShapeType="1"/>
          </p:cNvSpPr>
          <p:nvPr/>
        </p:nvSpPr>
        <p:spPr bwMode="auto">
          <a:xfrm flipH="1">
            <a:off x="5984865" y="3617407"/>
            <a:ext cx="1146005" cy="869659"/>
          </a:xfrm>
          <a:prstGeom prst="line">
            <a:avLst/>
          </a:prstGeom>
          <a:noFill/>
          <a:ln w="25400">
            <a:solidFill>
              <a:schemeClr val="tx1"/>
            </a:solidFill>
            <a:round/>
            <a:headEnd w="lg" len="lg"/>
            <a:tailEnd type="stealth" w="lg" len="lg"/>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sp>
        <p:nvSpPr>
          <p:cNvPr id="48" name="Rectangle 39"/>
          <p:cNvSpPr/>
          <p:nvPr/>
        </p:nvSpPr>
        <p:spPr bwMode="auto">
          <a:xfrm rot="19800000">
            <a:off x="6298452" y="3959028"/>
            <a:ext cx="784225" cy="338554"/>
          </a:xfrm>
          <a:prstGeom prst="rect">
            <a:avLst/>
          </a:prstGeom>
        </p:spPr>
        <p:txBody>
          <a:bodyPr>
            <a:spAutoFit/>
          </a:bodyPr>
          <a:lstStyle/>
          <a:p>
            <a:pPr>
              <a:defRPr/>
            </a:pPr>
            <a:r>
              <a:rPr lang="en-US" altLang="zh-CN" sz="1600" spc="-150" dirty="0">
                <a:latin typeface="Times New Roman" pitchFamily="18" charset="0"/>
                <a:cs typeface="Times New Roman" pitchFamily="18" charset="0"/>
              </a:rPr>
              <a:t>VOCs </a:t>
            </a:r>
            <a:endParaRPr lang="zh-CN" altLang="en-US" sz="1600" spc="-150" dirty="0">
              <a:latin typeface="Times New Roman" panose="02020603050405020304" pitchFamily="18" charset="0"/>
              <a:cs typeface="Times New Roman" panose="02020603050405020304" pitchFamily="18" charset="0"/>
            </a:endParaRPr>
          </a:p>
        </p:txBody>
      </p:sp>
      <p:sp>
        <p:nvSpPr>
          <p:cNvPr id="69" name="TextBox 68"/>
          <p:cNvSpPr txBox="1"/>
          <p:nvPr/>
        </p:nvSpPr>
        <p:spPr bwMode="auto">
          <a:xfrm>
            <a:off x="2769230" y="2003043"/>
            <a:ext cx="529092" cy="430887"/>
          </a:xfrm>
          <a:prstGeom prst="rect">
            <a:avLst/>
          </a:prstGeom>
          <a:noFill/>
          <a:ln>
            <a:solidFill>
              <a:srgbClr val="FF0000"/>
            </a:solidFill>
          </a:ln>
        </p:spPr>
        <p:txBody>
          <a:bodyPr wrap="square" lIns="0" tIns="0" rIns="0" bIns="0">
            <a:spAutoFit/>
          </a:bodyPr>
          <a:lstStyle/>
          <a:p>
            <a:pPr algn="ctr">
              <a:defRPr/>
            </a:pPr>
            <a:r>
              <a:rPr lang="en-US" altLang="zh-CN" sz="2400" i="1" spc="-150" dirty="0">
                <a:solidFill>
                  <a:srgbClr val="FF0000"/>
                </a:solidFill>
                <a:latin typeface="Times New Roman" panose="02020603050405020304" pitchFamily="18" charset="0"/>
                <a:cs typeface="Times New Roman" panose="02020603050405020304" pitchFamily="18" charset="0"/>
              </a:rPr>
              <a:t>O</a:t>
            </a:r>
            <a:r>
              <a:rPr lang="en-US" altLang="zh-CN" sz="2400" i="1" spc="-150" baseline="-25000" dirty="0">
                <a:solidFill>
                  <a:srgbClr val="FF0000"/>
                </a:solidFill>
                <a:latin typeface="Times New Roman" panose="02020603050405020304" pitchFamily="18" charset="0"/>
                <a:cs typeface="Times New Roman" panose="02020603050405020304" pitchFamily="18" charset="0"/>
              </a:rPr>
              <a:t>3</a:t>
            </a:r>
            <a:r>
              <a:rPr lang="en-US" altLang="zh-CN" sz="2800" spc="-150" baseline="-25000" dirty="0">
                <a:solidFill>
                  <a:srgbClr val="FF0000"/>
                </a:solidFill>
                <a:latin typeface="Times New Roman" panose="02020603050405020304" pitchFamily="18" charset="0"/>
                <a:cs typeface="Times New Roman" panose="02020603050405020304" pitchFamily="18" charset="0"/>
              </a:rPr>
              <a:t> </a:t>
            </a:r>
            <a:r>
              <a:rPr lang="en-US" altLang="zh-CN" sz="2800" spc="-150" dirty="0">
                <a:solidFill>
                  <a:srgbClr val="FF0000"/>
                </a:solidFill>
                <a:latin typeface="Times New Roman" panose="02020603050405020304" pitchFamily="18" charset="0"/>
                <a:cs typeface="Times New Roman" panose="02020603050405020304" pitchFamily="18" charset="0"/>
              </a:rPr>
              <a:t> </a:t>
            </a:r>
            <a:endParaRPr lang="zh-CN" altLang="en-US" sz="2800" spc="-150" baseline="-25000" dirty="0">
              <a:solidFill>
                <a:srgbClr val="FF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stretch>
            <a:fillRect/>
          </a:stretch>
        </p:blipFill>
        <p:spPr>
          <a:xfrm flipH="1">
            <a:off x="10157319" y="2274778"/>
            <a:ext cx="571500" cy="571500"/>
          </a:xfrm>
          <a:prstGeom prst="rect">
            <a:avLst/>
          </a:prstGeom>
        </p:spPr>
      </p:pic>
      <p:sp>
        <p:nvSpPr>
          <p:cNvPr id="45" name="Text Box 16"/>
          <p:cNvSpPr txBox="1">
            <a:spLocks noChangeArrowheads="1"/>
          </p:cNvSpPr>
          <p:nvPr/>
        </p:nvSpPr>
        <p:spPr bwMode="auto">
          <a:xfrm rot="3300000">
            <a:off x="4739388" y="3928811"/>
            <a:ext cx="4064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altLang="zh-CN" sz="1600" spc="-150" dirty="0">
                <a:latin typeface="Times New Roman" panose="02020603050405020304" pitchFamily="18" charset="0"/>
                <a:ea typeface="宋体" charset="-122"/>
                <a:cs typeface="Times New Roman" pitchFamily="18" charset="0"/>
              </a:rPr>
              <a:t>OH</a:t>
            </a:r>
          </a:p>
        </p:txBody>
      </p:sp>
    </p:spTree>
    <p:extLst>
      <p:ext uri="{BB962C8B-B14F-4D97-AF65-F5344CB8AC3E}">
        <p14:creationId xmlns:p14="http://schemas.microsoft.com/office/powerpoint/2010/main" val="29064708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 Box 16"/>
          <p:cNvSpPr txBox="1">
            <a:spLocks noChangeArrowheads="1"/>
          </p:cNvSpPr>
          <p:nvPr/>
        </p:nvSpPr>
        <p:spPr bwMode="auto">
          <a:xfrm rot="3300000">
            <a:off x="4739388" y="3928811"/>
            <a:ext cx="4064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altLang="zh-CN" sz="1600" spc="-150" dirty="0">
                <a:latin typeface="Times New Roman" panose="02020603050405020304" pitchFamily="18" charset="0"/>
                <a:ea typeface="宋体" charset="-122"/>
                <a:cs typeface="Times New Roman" pitchFamily="18" charset="0"/>
              </a:rPr>
              <a:t>OH</a:t>
            </a:r>
          </a:p>
        </p:txBody>
      </p:sp>
      <p:sp>
        <p:nvSpPr>
          <p:cNvPr id="4" name="Slide Number Placeholder 3"/>
          <p:cNvSpPr>
            <a:spLocks noGrp="1"/>
          </p:cNvSpPr>
          <p:nvPr>
            <p:ph type="sldNum" sz="quarter" idx="12"/>
          </p:nvPr>
        </p:nvSpPr>
        <p:spPr/>
        <p:txBody>
          <a:bodyPr/>
          <a:lstStyle/>
          <a:p>
            <a:fld id="{4FAB73BC-B049-4115-A692-8D63A059BFB8}" type="slidenum">
              <a:rPr lang="en-US" smtClean="0"/>
              <a:pPr/>
              <a:t>11</a:t>
            </a:fld>
            <a:endParaRPr lang="en-US" dirty="0"/>
          </a:p>
        </p:txBody>
      </p:sp>
      <p:sp>
        <p:nvSpPr>
          <p:cNvPr id="5" name="矩形 96"/>
          <p:cNvSpPr/>
          <p:nvPr/>
        </p:nvSpPr>
        <p:spPr>
          <a:xfrm>
            <a:off x="5931418" y="2152437"/>
            <a:ext cx="4935472" cy="2981860"/>
          </a:xfrm>
          <a:prstGeom prst="rect">
            <a:avLst/>
          </a:prstGeom>
          <a:solidFill>
            <a:schemeClr val="tx2">
              <a:lumMod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6" name="TextBox 5"/>
          <p:cNvSpPr txBox="1"/>
          <p:nvPr/>
        </p:nvSpPr>
        <p:spPr bwMode="auto">
          <a:xfrm>
            <a:off x="4321786" y="3214182"/>
            <a:ext cx="631583" cy="369332"/>
          </a:xfrm>
          <a:prstGeom prst="rect">
            <a:avLst/>
          </a:prstGeom>
          <a:noFill/>
          <a:ln>
            <a:noFill/>
          </a:ln>
        </p:spPr>
        <p:txBody>
          <a:bodyPr wrap="none" lIns="0" tIns="0" rIns="0" bIns="0">
            <a:spAutoFit/>
          </a:bodyPr>
          <a:lstStyle/>
          <a:p>
            <a:pPr>
              <a:defRPr/>
            </a:pPr>
            <a:r>
              <a:rPr lang="en-US" altLang="zh-CN" sz="2400" i="1" spc="-150" dirty="0">
                <a:latin typeface="Times New Roman" pitchFamily="18" charset="0"/>
                <a:cs typeface="Times New Roman" pitchFamily="18" charset="0"/>
              </a:rPr>
              <a:t> NO</a:t>
            </a:r>
            <a:r>
              <a:rPr lang="en-US" altLang="zh-CN" sz="2400" i="1" spc="-150" baseline="-25000" dirty="0">
                <a:latin typeface="Times New Roman" pitchFamily="18" charset="0"/>
                <a:cs typeface="Times New Roman" pitchFamily="18" charset="0"/>
              </a:rPr>
              <a:t>2  </a:t>
            </a:r>
            <a:endParaRPr lang="zh-CN" altLang="en-US" sz="2400" i="1" spc="-150" baseline="-25000" dirty="0">
              <a:latin typeface="Times New Roman" pitchFamily="18" charset="0"/>
              <a:cs typeface="Times New Roman" pitchFamily="18" charset="0"/>
            </a:endParaRPr>
          </a:p>
        </p:txBody>
      </p:sp>
      <p:sp>
        <p:nvSpPr>
          <p:cNvPr id="7" name="TextBox 6"/>
          <p:cNvSpPr txBox="1"/>
          <p:nvPr/>
        </p:nvSpPr>
        <p:spPr bwMode="auto">
          <a:xfrm>
            <a:off x="2340586" y="3212595"/>
            <a:ext cx="522579" cy="369332"/>
          </a:xfrm>
          <a:prstGeom prst="rect">
            <a:avLst/>
          </a:prstGeom>
          <a:noFill/>
          <a:ln>
            <a:noFill/>
          </a:ln>
        </p:spPr>
        <p:txBody>
          <a:bodyPr wrap="none" lIns="0" tIns="0" rIns="0" bIns="0">
            <a:spAutoFit/>
          </a:bodyPr>
          <a:lstStyle/>
          <a:p>
            <a:pPr>
              <a:defRPr/>
            </a:pPr>
            <a:r>
              <a:rPr lang="en-US" altLang="zh-CN" sz="2400" i="1" spc="-150" dirty="0">
                <a:latin typeface="Times New Roman" pitchFamily="18" charset="0"/>
                <a:cs typeface="Times New Roman" pitchFamily="18" charset="0"/>
              </a:rPr>
              <a:t> NO </a:t>
            </a:r>
            <a:endParaRPr lang="zh-CN" altLang="en-US" sz="2400" i="1" spc="-150" baseline="-25000" dirty="0">
              <a:latin typeface="Times New Roman" pitchFamily="18" charset="0"/>
              <a:cs typeface="Times New Roman" pitchFamily="18" charset="0"/>
            </a:endParaRPr>
          </a:p>
        </p:txBody>
      </p:sp>
      <p:sp>
        <p:nvSpPr>
          <p:cNvPr id="8" name="Line 27"/>
          <p:cNvSpPr>
            <a:spLocks noChangeShapeType="1"/>
          </p:cNvSpPr>
          <p:nvPr/>
        </p:nvSpPr>
        <p:spPr bwMode="auto">
          <a:xfrm flipV="1">
            <a:off x="2950185" y="3423732"/>
            <a:ext cx="1350342" cy="0"/>
          </a:xfrm>
          <a:prstGeom prst="line">
            <a:avLst/>
          </a:prstGeom>
          <a:noFill/>
          <a:ln w="25400">
            <a:solidFill>
              <a:schemeClr val="tx1"/>
            </a:solidFill>
            <a:round/>
            <a:headEnd/>
            <a:tailEnd type="stealth" w="lg" len="lg"/>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sp>
        <p:nvSpPr>
          <p:cNvPr id="10" name="TextBox 9"/>
          <p:cNvSpPr txBox="1"/>
          <p:nvPr/>
        </p:nvSpPr>
        <p:spPr bwMode="auto">
          <a:xfrm>
            <a:off x="6967180" y="3214182"/>
            <a:ext cx="631583" cy="369332"/>
          </a:xfrm>
          <a:prstGeom prst="rect">
            <a:avLst/>
          </a:prstGeom>
          <a:noFill/>
          <a:ln>
            <a:noFill/>
          </a:ln>
        </p:spPr>
        <p:txBody>
          <a:bodyPr wrap="none" lIns="0" tIns="0" rIns="0" bIns="0">
            <a:spAutoFit/>
          </a:bodyPr>
          <a:lstStyle/>
          <a:p>
            <a:pPr>
              <a:defRPr/>
            </a:pPr>
            <a:r>
              <a:rPr lang="en-US" altLang="zh-CN" sz="2400" i="1" spc="-150" dirty="0">
                <a:latin typeface="Times New Roman" pitchFamily="18" charset="0"/>
                <a:cs typeface="Times New Roman" pitchFamily="18" charset="0"/>
              </a:rPr>
              <a:t> NO</a:t>
            </a:r>
            <a:r>
              <a:rPr lang="en-US" altLang="zh-CN" sz="2400" i="1" spc="-150" baseline="-25000" dirty="0">
                <a:latin typeface="Times New Roman" pitchFamily="18" charset="0"/>
                <a:cs typeface="Times New Roman" pitchFamily="18" charset="0"/>
              </a:rPr>
              <a:t>3  </a:t>
            </a:r>
            <a:endParaRPr lang="zh-CN" altLang="en-US" sz="2400" i="1" spc="-150" baseline="30000" dirty="0">
              <a:latin typeface="Times New Roman" pitchFamily="18" charset="0"/>
              <a:cs typeface="Times New Roman" pitchFamily="18" charset="0"/>
            </a:endParaRPr>
          </a:p>
        </p:txBody>
      </p:sp>
      <p:sp>
        <p:nvSpPr>
          <p:cNvPr id="11" name="Line 27"/>
          <p:cNvSpPr>
            <a:spLocks noChangeShapeType="1"/>
          </p:cNvSpPr>
          <p:nvPr/>
        </p:nvSpPr>
        <p:spPr bwMode="auto">
          <a:xfrm>
            <a:off x="5004455" y="3341183"/>
            <a:ext cx="1949471" cy="0"/>
          </a:xfrm>
          <a:prstGeom prst="line">
            <a:avLst/>
          </a:prstGeom>
          <a:noFill/>
          <a:ln w="25400">
            <a:solidFill>
              <a:schemeClr val="tx1"/>
            </a:solidFill>
            <a:round/>
            <a:headEnd w="lg" len="lg"/>
            <a:tailEnd type="stealth" w="lg" len="lg"/>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sp>
        <p:nvSpPr>
          <p:cNvPr id="12" name="TextBox 11"/>
          <p:cNvSpPr txBox="1"/>
          <p:nvPr/>
        </p:nvSpPr>
        <p:spPr bwMode="auto">
          <a:xfrm>
            <a:off x="5966239" y="2988759"/>
            <a:ext cx="184346" cy="246221"/>
          </a:xfrm>
          <a:prstGeom prst="rect">
            <a:avLst/>
          </a:prstGeom>
          <a:noFill/>
        </p:spPr>
        <p:txBody>
          <a:bodyPr wrap="none" lIns="0" tIns="0" rIns="0" bIns="0">
            <a:spAutoFit/>
          </a:bodyPr>
          <a:lstStyle/>
          <a:p>
            <a:pPr>
              <a:defRPr/>
            </a:pPr>
            <a:r>
              <a:rPr lang="en-US" altLang="zh-CN" sz="1600" spc="-150" dirty="0">
                <a:latin typeface="Times New Roman" pitchFamily="18" charset="0"/>
                <a:cs typeface="Times New Roman" pitchFamily="18" charset="0"/>
              </a:rPr>
              <a:t>O</a:t>
            </a:r>
            <a:r>
              <a:rPr lang="en-US" altLang="zh-CN" sz="1600" spc="-150" baseline="-25000" dirty="0">
                <a:latin typeface="Times New Roman" pitchFamily="18" charset="0"/>
                <a:cs typeface="Times New Roman" pitchFamily="18" charset="0"/>
              </a:rPr>
              <a:t>3</a:t>
            </a:r>
            <a:endParaRPr lang="zh-CN" altLang="en-US" sz="1600" spc="-150" baseline="-25000" dirty="0">
              <a:latin typeface="Times New Roman" pitchFamily="18" charset="0"/>
              <a:cs typeface="Times New Roman" pitchFamily="18" charset="0"/>
            </a:endParaRPr>
          </a:p>
        </p:txBody>
      </p:sp>
      <p:sp>
        <p:nvSpPr>
          <p:cNvPr id="13" name="TextBox 12"/>
          <p:cNvSpPr txBox="1"/>
          <p:nvPr/>
        </p:nvSpPr>
        <p:spPr bwMode="auto">
          <a:xfrm>
            <a:off x="7891104" y="3072897"/>
            <a:ext cx="312586" cy="246221"/>
          </a:xfrm>
          <a:prstGeom prst="rect">
            <a:avLst/>
          </a:prstGeom>
          <a:noFill/>
        </p:spPr>
        <p:txBody>
          <a:bodyPr wrap="none" lIns="0" tIns="0" rIns="0" bIns="0">
            <a:spAutoFit/>
          </a:bodyPr>
          <a:lstStyle/>
          <a:p>
            <a:pPr>
              <a:defRPr/>
            </a:pPr>
            <a:r>
              <a:rPr lang="en-US" altLang="zh-CN" sz="1600" spc="-150" dirty="0">
                <a:latin typeface="Times New Roman" pitchFamily="18" charset="0"/>
                <a:cs typeface="Times New Roman" pitchFamily="18" charset="0"/>
              </a:rPr>
              <a:t>NO</a:t>
            </a:r>
            <a:r>
              <a:rPr lang="en-US" altLang="zh-CN" sz="1600" spc="-150" baseline="-25000" dirty="0">
                <a:latin typeface="Times New Roman" pitchFamily="18" charset="0"/>
                <a:cs typeface="Times New Roman" pitchFamily="18" charset="0"/>
              </a:rPr>
              <a:t>2</a:t>
            </a:r>
            <a:endParaRPr lang="zh-CN" altLang="en-US" sz="1600" spc="-150" baseline="-25000" dirty="0">
              <a:latin typeface="Times New Roman" pitchFamily="18" charset="0"/>
              <a:cs typeface="Times New Roman" pitchFamily="18" charset="0"/>
            </a:endParaRPr>
          </a:p>
        </p:txBody>
      </p:sp>
      <p:sp>
        <p:nvSpPr>
          <p:cNvPr id="14" name="TextBox 13"/>
          <p:cNvSpPr txBox="1"/>
          <p:nvPr/>
        </p:nvSpPr>
        <p:spPr bwMode="auto">
          <a:xfrm>
            <a:off x="7956193" y="3476121"/>
            <a:ext cx="230187" cy="246221"/>
          </a:xfrm>
          <a:prstGeom prst="rect">
            <a:avLst/>
          </a:prstGeom>
          <a:noFill/>
        </p:spPr>
        <p:txBody>
          <a:bodyPr lIns="0" tIns="0" rIns="0" bIns="0">
            <a:spAutoFit/>
          </a:bodyPr>
          <a:lstStyle/>
          <a:p>
            <a:pPr>
              <a:defRPr/>
            </a:pPr>
            <a:r>
              <a:rPr lang="en-US" altLang="zh-CN" sz="1600" spc="-150" dirty="0">
                <a:latin typeface="Times New Roman" pitchFamily="18" charset="0"/>
                <a:cs typeface="Times New Roman" pitchFamily="18" charset="0"/>
              </a:rPr>
              <a:t>M</a:t>
            </a:r>
            <a:endParaRPr lang="zh-CN" altLang="en-US" sz="1600" spc="-150" dirty="0">
              <a:latin typeface="Times New Roman" pitchFamily="18" charset="0"/>
              <a:cs typeface="Times New Roman" pitchFamily="18" charset="0"/>
            </a:endParaRPr>
          </a:p>
        </p:txBody>
      </p:sp>
      <p:sp>
        <p:nvSpPr>
          <p:cNvPr id="16" name="TextBox 15"/>
          <p:cNvSpPr txBox="1"/>
          <p:nvPr/>
        </p:nvSpPr>
        <p:spPr bwMode="auto">
          <a:xfrm>
            <a:off x="3553782" y="3125284"/>
            <a:ext cx="184346" cy="246221"/>
          </a:xfrm>
          <a:prstGeom prst="rect">
            <a:avLst/>
          </a:prstGeom>
          <a:noFill/>
        </p:spPr>
        <p:txBody>
          <a:bodyPr wrap="none" lIns="0" tIns="0" rIns="0" bIns="0">
            <a:spAutoFit/>
          </a:bodyPr>
          <a:lstStyle/>
          <a:p>
            <a:pPr>
              <a:defRPr/>
            </a:pPr>
            <a:r>
              <a:rPr lang="en-US" altLang="zh-CN" sz="1600" spc="-150" dirty="0">
                <a:latin typeface="Times New Roman" pitchFamily="18" charset="0"/>
                <a:cs typeface="Times New Roman" pitchFamily="18" charset="0"/>
              </a:rPr>
              <a:t>O</a:t>
            </a:r>
            <a:r>
              <a:rPr lang="en-US" altLang="zh-CN" sz="1600" spc="-150" baseline="-25000" dirty="0">
                <a:latin typeface="Times New Roman" pitchFamily="18" charset="0"/>
                <a:cs typeface="Times New Roman" pitchFamily="18" charset="0"/>
              </a:rPr>
              <a:t>3</a:t>
            </a:r>
            <a:endParaRPr lang="zh-CN" altLang="en-US" spc="-150" baseline="-25000" dirty="0">
              <a:latin typeface="Times New Roman" pitchFamily="18" charset="0"/>
              <a:cs typeface="Times New Roman" pitchFamily="18" charset="0"/>
            </a:endParaRPr>
          </a:p>
        </p:txBody>
      </p:sp>
      <p:sp>
        <p:nvSpPr>
          <p:cNvPr id="17" name="TextBox 16"/>
          <p:cNvSpPr txBox="1"/>
          <p:nvPr/>
        </p:nvSpPr>
        <p:spPr bwMode="auto">
          <a:xfrm>
            <a:off x="3566483" y="2579184"/>
            <a:ext cx="230187" cy="276225"/>
          </a:xfrm>
          <a:prstGeom prst="rect">
            <a:avLst/>
          </a:prstGeom>
          <a:noFill/>
        </p:spPr>
        <p:txBody>
          <a:bodyPr lIns="0" tIns="0" rIns="0" bIns="0">
            <a:spAutoFit/>
          </a:bodyPr>
          <a:lstStyle/>
          <a:p>
            <a:pPr>
              <a:defRPr/>
            </a:pPr>
            <a:r>
              <a:rPr lang="en-US" altLang="zh-CN" i="1" spc="-150" dirty="0">
                <a:latin typeface="Times New Roman" pitchFamily="18" charset="0"/>
                <a:cs typeface="Times New Roman" pitchFamily="18" charset="0"/>
              </a:rPr>
              <a:t>h</a:t>
            </a:r>
            <a:r>
              <a:rPr lang="el-GR" altLang="zh-CN" i="1" spc="-150" dirty="0">
                <a:latin typeface="Times New Roman" panose="02020603050405020304" pitchFamily="18" charset="0"/>
                <a:cs typeface="Times New Roman" panose="02020603050405020304" pitchFamily="18" charset="0"/>
              </a:rPr>
              <a:t>ν</a:t>
            </a:r>
            <a:endParaRPr lang="zh-CN" altLang="en-US" i="1" spc="-150" dirty="0">
              <a:latin typeface="Times New Roman" pitchFamily="18" charset="0"/>
              <a:cs typeface="Times New Roman" pitchFamily="18" charset="0"/>
            </a:endParaRPr>
          </a:p>
        </p:txBody>
      </p:sp>
      <p:sp>
        <p:nvSpPr>
          <p:cNvPr id="18" name="Line 27"/>
          <p:cNvSpPr>
            <a:spLocks noChangeShapeType="1"/>
          </p:cNvSpPr>
          <p:nvPr/>
        </p:nvSpPr>
        <p:spPr bwMode="auto">
          <a:xfrm flipH="1" flipV="1">
            <a:off x="5004455" y="3441195"/>
            <a:ext cx="1919415" cy="0"/>
          </a:xfrm>
          <a:prstGeom prst="line">
            <a:avLst/>
          </a:prstGeom>
          <a:noFill/>
          <a:ln w="25400">
            <a:solidFill>
              <a:schemeClr val="tx1"/>
            </a:solidFill>
            <a:round/>
            <a:headEnd/>
            <a:tailEnd type="stealth" w="lg" len="lg"/>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sp>
        <p:nvSpPr>
          <p:cNvPr id="20" name="Arc 2"/>
          <p:cNvSpPr/>
          <p:nvPr/>
        </p:nvSpPr>
        <p:spPr bwMode="auto">
          <a:xfrm rot="16200000">
            <a:off x="3293880" y="2524414"/>
            <a:ext cx="700087" cy="1387475"/>
          </a:xfrm>
          <a:prstGeom prst="arc">
            <a:avLst>
              <a:gd name="adj1" fmla="val 16200000"/>
              <a:gd name="adj2" fmla="val 5516779"/>
            </a:avLst>
          </a:prstGeom>
          <a:ln w="25400">
            <a:solidFill>
              <a:schemeClr val="tx1"/>
            </a:solidFill>
            <a:headEnd type="stealth" w="lg" len="lg"/>
            <a:tailEnd type="none" w="lg" len="lg"/>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latin typeface="Times New Roman" panose="02020603050405020304" pitchFamily="18" charset="0"/>
              <a:cs typeface="Times New Roman" panose="02020603050405020304" pitchFamily="18" charset="0"/>
            </a:endParaRPr>
          </a:p>
        </p:txBody>
      </p:sp>
      <p:sp>
        <p:nvSpPr>
          <p:cNvPr id="21" name="Arc 47"/>
          <p:cNvSpPr/>
          <p:nvPr/>
        </p:nvSpPr>
        <p:spPr bwMode="auto">
          <a:xfrm rot="5400000">
            <a:off x="3289464" y="2926053"/>
            <a:ext cx="722313" cy="1362075"/>
          </a:xfrm>
          <a:prstGeom prst="arc">
            <a:avLst>
              <a:gd name="adj1" fmla="val 16200000"/>
              <a:gd name="adj2" fmla="val 5500917"/>
            </a:avLst>
          </a:prstGeom>
          <a:ln w="25400">
            <a:solidFill>
              <a:schemeClr val="tx1"/>
            </a:solidFill>
            <a:headEnd type="stealth" w="lg" len="lg"/>
            <a:tailEnd type="none" w="lg" len="lg"/>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latin typeface="Times New Roman" panose="02020603050405020304" pitchFamily="18" charset="0"/>
              <a:cs typeface="Times New Roman" panose="02020603050405020304" pitchFamily="18" charset="0"/>
            </a:endParaRPr>
          </a:p>
        </p:txBody>
      </p:sp>
      <p:sp>
        <p:nvSpPr>
          <p:cNvPr id="22" name="Line 27"/>
          <p:cNvSpPr>
            <a:spLocks noChangeShapeType="1"/>
          </p:cNvSpPr>
          <p:nvPr/>
        </p:nvSpPr>
        <p:spPr bwMode="auto">
          <a:xfrm>
            <a:off x="7683315" y="3391983"/>
            <a:ext cx="753270" cy="0"/>
          </a:xfrm>
          <a:prstGeom prst="line">
            <a:avLst/>
          </a:prstGeom>
          <a:noFill/>
          <a:ln w="25400">
            <a:solidFill>
              <a:schemeClr val="tx1"/>
            </a:solidFill>
            <a:round/>
            <a:headEnd w="lg" len="lg"/>
            <a:tailEnd type="stealth" w="lg" len="lg"/>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sp>
        <p:nvSpPr>
          <p:cNvPr id="23" name="Line 27"/>
          <p:cNvSpPr>
            <a:spLocks noChangeShapeType="1"/>
          </p:cNvSpPr>
          <p:nvPr/>
        </p:nvSpPr>
        <p:spPr bwMode="auto">
          <a:xfrm flipH="1" flipV="1">
            <a:off x="7674585" y="3491995"/>
            <a:ext cx="731218" cy="0"/>
          </a:xfrm>
          <a:prstGeom prst="line">
            <a:avLst/>
          </a:prstGeom>
          <a:noFill/>
          <a:ln w="25400">
            <a:solidFill>
              <a:schemeClr val="tx1"/>
            </a:solidFill>
            <a:round/>
            <a:headEnd/>
            <a:tailEnd type="stealth" w="lg" len="lg"/>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sp>
        <p:nvSpPr>
          <p:cNvPr id="24" name="Rectangle 81"/>
          <p:cNvSpPr/>
          <p:nvPr/>
        </p:nvSpPr>
        <p:spPr bwMode="auto">
          <a:xfrm>
            <a:off x="5955323" y="3479296"/>
            <a:ext cx="347662" cy="246221"/>
          </a:xfrm>
          <a:prstGeom prst="rect">
            <a:avLst/>
          </a:prstGeom>
        </p:spPr>
        <p:txBody>
          <a:bodyPr lIns="0" tIns="0" rIns="0" bIns="0">
            <a:spAutoFit/>
          </a:bodyPr>
          <a:lstStyle/>
          <a:p>
            <a:pPr>
              <a:defRPr/>
            </a:pPr>
            <a:r>
              <a:rPr lang="en-US" altLang="zh-CN" sz="1600" spc="-150" dirty="0">
                <a:latin typeface="Times New Roman" pitchFamily="18" charset="0"/>
                <a:cs typeface="Times New Roman" pitchFamily="18" charset="0"/>
              </a:rPr>
              <a:t>NO </a:t>
            </a:r>
            <a:endParaRPr lang="zh-CN" altLang="en-US" sz="1600" spc="-150" dirty="0">
              <a:latin typeface="Times New Roman" panose="02020603050405020304" pitchFamily="18" charset="0"/>
              <a:cs typeface="Times New Roman" panose="02020603050405020304" pitchFamily="18" charset="0"/>
            </a:endParaRPr>
          </a:p>
        </p:txBody>
      </p:sp>
      <p:sp>
        <p:nvSpPr>
          <p:cNvPr id="25" name="Line 27"/>
          <p:cNvSpPr>
            <a:spLocks noChangeShapeType="1"/>
          </p:cNvSpPr>
          <p:nvPr/>
        </p:nvSpPr>
        <p:spPr bwMode="auto">
          <a:xfrm>
            <a:off x="4741554" y="3617407"/>
            <a:ext cx="593559" cy="848518"/>
          </a:xfrm>
          <a:prstGeom prst="line">
            <a:avLst/>
          </a:prstGeom>
          <a:noFill/>
          <a:ln w="25400">
            <a:solidFill>
              <a:schemeClr val="tx1"/>
            </a:solidFill>
            <a:round/>
            <a:headEnd w="lg" len="lg"/>
            <a:tailEnd type="stealth" w="lg" len="lg"/>
          </a:ln>
          <a:extLst>
            <a:ext uri="{909E8E84-426E-40DD-AFC4-6F175D3DCCD1}">
              <a14:hiddenFill xmlns:a14="http://schemas.microsoft.com/office/drawing/2010/main">
                <a:noFill/>
              </a14:hiddenFill>
            </a:ext>
          </a:extLst>
        </p:spPr>
        <p:txBody>
          <a:bodyPr/>
          <a:lstStyle/>
          <a:p>
            <a:pPr>
              <a:defRPr/>
            </a:pPr>
            <a:endParaRPr lang="zh-CN" altLang="en-US" sz="1600" spc="-150">
              <a:solidFill>
                <a:srgbClr val="0000FF"/>
              </a:solidFill>
              <a:latin typeface="Times New Roman" panose="02020603050405020304" pitchFamily="18" charset="0"/>
              <a:cs typeface="Times New Roman" panose="02020603050405020304" pitchFamily="18" charset="0"/>
            </a:endParaRPr>
          </a:p>
        </p:txBody>
      </p:sp>
      <p:sp>
        <p:nvSpPr>
          <p:cNvPr id="26" name="TextBox 25"/>
          <p:cNvSpPr txBox="1"/>
          <p:nvPr/>
        </p:nvSpPr>
        <p:spPr>
          <a:xfrm>
            <a:off x="8817585" y="2350555"/>
            <a:ext cx="1339734" cy="400110"/>
          </a:xfrm>
          <a:prstGeom prst="rect">
            <a:avLst/>
          </a:prstGeom>
          <a:noFill/>
        </p:spPr>
        <p:txBody>
          <a:bodyPr wrap="square" rtlCol="0">
            <a:spAutoFit/>
          </a:bodyPr>
          <a:lstStyle/>
          <a:p>
            <a:pPr algn="ctr"/>
            <a:r>
              <a:rPr lang="en-US" altLang="zh-CN" sz="2000" dirty="0">
                <a:latin typeface="Times New Roman" panose="02020603050405020304" pitchFamily="18" charset="0"/>
                <a:cs typeface="Times New Roman" panose="02020603050405020304" pitchFamily="18" charset="0"/>
              </a:rPr>
              <a:t>Nighttime</a:t>
            </a:r>
            <a:endParaRPr lang="zh-CN" altLang="en-US" sz="2000" dirty="0">
              <a:latin typeface="Times New Roman" panose="02020603050405020304" pitchFamily="18" charset="0"/>
              <a:cs typeface="Times New Roman" panose="02020603050405020304" pitchFamily="18" charset="0"/>
            </a:endParaRPr>
          </a:p>
        </p:txBody>
      </p:sp>
      <p:sp>
        <p:nvSpPr>
          <p:cNvPr id="27" name="TextBox 26"/>
          <p:cNvSpPr txBox="1"/>
          <p:nvPr/>
        </p:nvSpPr>
        <p:spPr bwMode="auto">
          <a:xfrm>
            <a:off x="8450685" y="3214182"/>
            <a:ext cx="747900" cy="369332"/>
          </a:xfrm>
          <a:prstGeom prst="rect">
            <a:avLst/>
          </a:prstGeom>
          <a:solidFill>
            <a:srgbClr val="FFFF00"/>
          </a:solidFill>
          <a:ln>
            <a:solidFill>
              <a:srgbClr val="FF0000"/>
            </a:solidFill>
          </a:ln>
        </p:spPr>
        <p:txBody>
          <a:bodyPr wrap="square" lIns="0" tIns="0" rIns="0" bIns="0">
            <a:spAutoFit/>
          </a:bodyPr>
          <a:lstStyle/>
          <a:p>
            <a:pPr>
              <a:defRPr/>
            </a:pPr>
            <a:r>
              <a:rPr lang="en-US" altLang="zh-CN" sz="2400" i="1" spc="-150" dirty="0">
                <a:solidFill>
                  <a:srgbClr val="FF0000"/>
                </a:solidFill>
                <a:latin typeface="Times New Roman" pitchFamily="18" charset="0"/>
                <a:cs typeface="Times New Roman" pitchFamily="18" charset="0"/>
              </a:rPr>
              <a:t> N</a:t>
            </a:r>
            <a:r>
              <a:rPr lang="en-US" altLang="zh-CN" sz="2400" i="1" spc="-150" baseline="-25000" dirty="0">
                <a:solidFill>
                  <a:srgbClr val="FF0000"/>
                </a:solidFill>
                <a:latin typeface="Times New Roman" pitchFamily="18" charset="0"/>
                <a:cs typeface="Times New Roman" pitchFamily="18" charset="0"/>
              </a:rPr>
              <a:t>2</a:t>
            </a:r>
            <a:r>
              <a:rPr lang="en-US" altLang="zh-CN" sz="2400" i="1" spc="-150" dirty="0">
                <a:solidFill>
                  <a:srgbClr val="FF0000"/>
                </a:solidFill>
                <a:latin typeface="Times New Roman" pitchFamily="18" charset="0"/>
                <a:cs typeface="Times New Roman" pitchFamily="18" charset="0"/>
              </a:rPr>
              <a:t>O</a:t>
            </a:r>
            <a:r>
              <a:rPr lang="en-US" altLang="zh-CN" sz="2400" i="1" spc="-150" baseline="-25000" dirty="0">
                <a:solidFill>
                  <a:srgbClr val="FF0000"/>
                </a:solidFill>
                <a:latin typeface="Times New Roman" pitchFamily="18" charset="0"/>
                <a:cs typeface="Times New Roman" pitchFamily="18" charset="0"/>
              </a:rPr>
              <a:t>5 </a:t>
            </a:r>
            <a:endParaRPr lang="zh-CN" altLang="en-US" sz="2400" i="1" spc="-150" baseline="-25000" dirty="0">
              <a:solidFill>
                <a:srgbClr val="FF0000"/>
              </a:solidFill>
              <a:latin typeface="Times New Roman" pitchFamily="18" charset="0"/>
              <a:cs typeface="Times New Roman" pitchFamily="18" charset="0"/>
            </a:endParaRPr>
          </a:p>
        </p:txBody>
      </p:sp>
      <p:sp>
        <p:nvSpPr>
          <p:cNvPr id="28" name="Line 27"/>
          <p:cNvSpPr>
            <a:spLocks noChangeShapeType="1"/>
          </p:cNvSpPr>
          <p:nvPr/>
        </p:nvSpPr>
        <p:spPr bwMode="auto">
          <a:xfrm flipH="1">
            <a:off x="8817585" y="3671383"/>
            <a:ext cx="0" cy="662643"/>
          </a:xfrm>
          <a:prstGeom prst="line">
            <a:avLst/>
          </a:prstGeom>
          <a:noFill/>
          <a:ln w="25400">
            <a:solidFill>
              <a:schemeClr val="tx1"/>
            </a:solidFill>
            <a:prstDash val="solid"/>
            <a:round/>
            <a:headEnd w="lg" len="lg"/>
            <a:tailEnd type="stealth" w="lg" len="lg"/>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sp>
        <p:nvSpPr>
          <p:cNvPr id="30" name="TextBox 29"/>
          <p:cNvSpPr txBox="1"/>
          <p:nvPr/>
        </p:nvSpPr>
        <p:spPr bwMode="auto">
          <a:xfrm>
            <a:off x="10036784" y="5604184"/>
            <a:ext cx="528399" cy="307777"/>
          </a:xfrm>
          <a:prstGeom prst="rect">
            <a:avLst/>
          </a:prstGeom>
          <a:noFill/>
        </p:spPr>
        <p:txBody>
          <a:bodyPr wrap="square" lIns="0" tIns="0" rIns="0" bIns="0">
            <a:spAutoFit/>
          </a:bodyPr>
          <a:lstStyle/>
          <a:p>
            <a:pPr algn="ctr">
              <a:defRPr/>
            </a:pPr>
            <a:r>
              <a:rPr lang="en-US" altLang="zh-CN" sz="2000" i="1" spc="-150" dirty="0">
                <a:solidFill>
                  <a:srgbClr val="FF0000"/>
                </a:solidFill>
                <a:latin typeface="Times New Roman" panose="02020603050405020304" pitchFamily="18" charset="0"/>
                <a:cs typeface="Times New Roman" panose="02020603050405020304" pitchFamily="18" charset="0"/>
              </a:rPr>
              <a:t>Cl</a:t>
            </a:r>
            <a:r>
              <a:rPr lang="en-US" altLang="zh-CN" i="1" spc="-150" dirty="0">
                <a:solidFill>
                  <a:srgbClr val="FF0000"/>
                </a:solidFill>
                <a:latin typeface="Times New Roman" panose="02020603050405020304" pitchFamily="18" charset="0"/>
                <a:cs typeface="Times New Roman" panose="02020603050405020304" pitchFamily="18" charset="0"/>
              </a:rPr>
              <a:t>•</a:t>
            </a:r>
          </a:p>
        </p:txBody>
      </p:sp>
      <p:sp>
        <p:nvSpPr>
          <p:cNvPr id="31" name="TextBox 30"/>
          <p:cNvSpPr txBox="1"/>
          <p:nvPr/>
        </p:nvSpPr>
        <p:spPr bwMode="auto">
          <a:xfrm>
            <a:off x="8532363" y="5520913"/>
            <a:ext cx="529092" cy="430887"/>
          </a:xfrm>
          <a:prstGeom prst="rect">
            <a:avLst/>
          </a:prstGeom>
          <a:noFill/>
          <a:ln>
            <a:solidFill>
              <a:srgbClr val="FF0000"/>
            </a:solidFill>
          </a:ln>
        </p:spPr>
        <p:txBody>
          <a:bodyPr wrap="square" lIns="0" tIns="0" rIns="0" bIns="0">
            <a:spAutoFit/>
          </a:bodyPr>
          <a:lstStyle/>
          <a:p>
            <a:pPr algn="ctr">
              <a:defRPr/>
            </a:pPr>
            <a:r>
              <a:rPr lang="en-US" altLang="zh-CN" sz="2400" i="1" spc="-150" dirty="0">
                <a:solidFill>
                  <a:srgbClr val="FF0000"/>
                </a:solidFill>
                <a:latin typeface="Times New Roman" panose="02020603050405020304" pitchFamily="18" charset="0"/>
                <a:cs typeface="Times New Roman" panose="02020603050405020304" pitchFamily="18" charset="0"/>
              </a:rPr>
              <a:t>O</a:t>
            </a:r>
            <a:r>
              <a:rPr lang="en-US" altLang="zh-CN" sz="2400" i="1" spc="-150" baseline="-25000" dirty="0">
                <a:solidFill>
                  <a:srgbClr val="FF0000"/>
                </a:solidFill>
                <a:latin typeface="Times New Roman" panose="02020603050405020304" pitchFamily="18" charset="0"/>
                <a:cs typeface="Times New Roman" panose="02020603050405020304" pitchFamily="18" charset="0"/>
              </a:rPr>
              <a:t>3</a:t>
            </a:r>
            <a:r>
              <a:rPr lang="en-US" altLang="zh-CN" sz="2800" spc="-150" baseline="-25000" dirty="0">
                <a:solidFill>
                  <a:srgbClr val="FF0000"/>
                </a:solidFill>
                <a:latin typeface="Times New Roman" panose="02020603050405020304" pitchFamily="18" charset="0"/>
                <a:cs typeface="Times New Roman" panose="02020603050405020304" pitchFamily="18" charset="0"/>
              </a:rPr>
              <a:t> </a:t>
            </a:r>
            <a:r>
              <a:rPr lang="en-US" altLang="zh-CN" sz="2800" spc="-150" dirty="0">
                <a:solidFill>
                  <a:srgbClr val="FF0000"/>
                </a:solidFill>
                <a:latin typeface="Times New Roman" panose="02020603050405020304" pitchFamily="18" charset="0"/>
                <a:cs typeface="Times New Roman" panose="02020603050405020304" pitchFamily="18" charset="0"/>
              </a:rPr>
              <a:t> </a:t>
            </a:r>
            <a:endParaRPr lang="zh-CN" altLang="en-US" sz="2800" spc="-150" baseline="-25000" dirty="0">
              <a:solidFill>
                <a:srgbClr val="FF0000"/>
              </a:solidFill>
              <a:latin typeface="Times New Roman" panose="02020603050405020304" pitchFamily="18" charset="0"/>
              <a:cs typeface="Times New Roman" panose="02020603050405020304" pitchFamily="18" charset="0"/>
            </a:endParaRPr>
          </a:p>
        </p:txBody>
      </p:sp>
      <p:sp>
        <p:nvSpPr>
          <p:cNvPr id="32" name="Line 27"/>
          <p:cNvSpPr>
            <a:spLocks noChangeShapeType="1"/>
          </p:cNvSpPr>
          <p:nvPr/>
        </p:nvSpPr>
        <p:spPr bwMode="auto">
          <a:xfrm rot="5400000">
            <a:off x="10010167" y="5233482"/>
            <a:ext cx="533400" cy="0"/>
          </a:xfrm>
          <a:prstGeom prst="line">
            <a:avLst/>
          </a:prstGeom>
          <a:noFill/>
          <a:ln w="25400">
            <a:solidFill>
              <a:schemeClr val="tx1"/>
            </a:solidFill>
            <a:round/>
            <a:headEnd w="lg" len="lg"/>
            <a:tailEnd type="stealth" w="lg" len="lg"/>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sp>
        <p:nvSpPr>
          <p:cNvPr id="33" name="Line 27"/>
          <p:cNvSpPr>
            <a:spLocks noChangeShapeType="1"/>
          </p:cNvSpPr>
          <p:nvPr/>
        </p:nvSpPr>
        <p:spPr bwMode="auto">
          <a:xfrm rot="5400000" flipH="1">
            <a:off x="9541485" y="5309682"/>
            <a:ext cx="0" cy="838200"/>
          </a:xfrm>
          <a:prstGeom prst="line">
            <a:avLst/>
          </a:prstGeom>
          <a:noFill/>
          <a:ln w="25400">
            <a:solidFill>
              <a:schemeClr val="tx1"/>
            </a:solidFill>
            <a:prstDash val="solid"/>
            <a:round/>
            <a:headEnd w="lg" len="lg"/>
            <a:tailEnd type="stealth" w="lg" len="lg"/>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sp>
        <p:nvSpPr>
          <p:cNvPr id="34" name="Rectangle 19"/>
          <p:cNvSpPr/>
          <p:nvPr/>
        </p:nvSpPr>
        <p:spPr bwMode="auto">
          <a:xfrm>
            <a:off x="9198586" y="5370563"/>
            <a:ext cx="838200" cy="338554"/>
          </a:xfrm>
          <a:prstGeom prst="rect">
            <a:avLst/>
          </a:prstGeom>
        </p:spPr>
        <p:txBody>
          <a:bodyPr wrap="square">
            <a:spAutoFit/>
          </a:bodyPr>
          <a:lstStyle/>
          <a:p>
            <a:pPr>
              <a:defRPr/>
            </a:pPr>
            <a:r>
              <a:rPr lang="en-US" altLang="zh-CN" sz="1600" spc="-150" dirty="0">
                <a:latin typeface="Times New Roman" pitchFamily="18" charset="0"/>
                <a:cs typeface="Times New Roman" pitchFamily="18" charset="0"/>
              </a:rPr>
              <a:t>Oxidation</a:t>
            </a:r>
            <a:endParaRPr lang="zh-CN" altLang="en-US" sz="1600" spc="-150" dirty="0">
              <a:latin typeface="Times New Roman" panose="02020603050405020304" pitchFamily="18" charset="0"/>
              <a:cs typeface="Times New Roman" panose="02020603050405020304" pitchFamily="18" charset="0"/>
            </a:endParaRPr>
          </a:p>
        </p:txBody>
      </p:sp>
      <p:sp>
        <p:nvSpPr>
          <p:cNvPr id="35" name="Rectangle 19"/>
          <p:cNvSpPr/>
          <p:nvPr/>
        </p:nvSpPr>
        <p:spPr bwMode="auto">
          <a:xfrm>
            <a:off x="9295662" y="5736031"/>
            <a:ext cx="838200" cy="338554"/>
          </a:xfrm>
          <a:prstGeom prst="rect">
            <a:avLst/>
          </a:prstGeom>
        </p:spPr>
        <p:txBody>
          <a:bodyPr wrap="square">
            <a:spAutoFit/>
          </a:bodyPr>
          <a:lstStyle/>
          <a:p>
            <a:pPr>
              <a:defRPr/>
            </a:pPr>
            <a:r>
              <a:rPr lang="en-US" altLang="zh-CN" sz="1600" spc="-150" dirty="0">
                <a:latin typeface="Times New Roman" pitchFamily="18" charset="0"/>
                <a:cs typeface="Times New Roman" pitchFamily="18" charset="0"/>
              </a:rPr>
              <a:t>VOCs</a:t>
            </a:r>
            <a:endParaRPr lang="zh-CN" altLang="en-US" sz="1600" spc="-150" dirty="0">
              <a:latin typeface="Times New Roman" panose="02020603050405020304" pitchFamily="18" charset="0"/>
              <a:cs typeface="Times New Roman" panose="02020603050405020304" pitchFamily="18" charset="0"/>
            </a:endParaRPr>
          </a:p>
        </p:txBody>
      </p:sp>
      <p:sp>
        <p:nvSpPr>
          <p:cNvPr id="36" name="Arc 48"/>
          <p:cNvSpPr/>
          <p:nvPr/>
        </p:nvSpPr>
        <p:spPr bwMode="auto">
          <a:xfrm rot="14859849" flipH="1" flipV="1">
            <a:off x="3096156" y="2046736"/>
            <a:ext cx="828000" cy="828000"/>
          </a:xfrm>
          <a:prstGeom prst="arc">
            <a:avLst>
              <a:gd name="adj1" fmla="val 137517"/>
              <a:gd name="adj2" fmla="val 6762599"/>
            </a:avLst>
          </a:prstGeom>
          <a:ln w="25400">
            <a:solidFill>
              <a:schemeClr val="tx1"/>
            </a:solidFill>
            <a:prstDash val="solid"/>
            <a:headEnd type="none" w="med" len="lg"/>
            <a:tailEnd type="stealth" w="lg" len="lg"/>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latin typeface="Times New Roman" panose="02020603050405020304" pitchFamily="18" charset="0"/>
              <a:cs typeface="Times New Roman" panose="02020603050405020304" pitchFamily="18" charset="0"/>
            </a:endParaRPr>
          </a:p>
        </p:txBody>
      </p:sp>
      <p:sp>
        <p:nvSpPr>
          <p:cNvPr id="37" name="TextBox 36"/>
          <p:cNvSpPr txBox="1"/>
          <p:nvPr/>
        </p:nvSpPr>
        <p:spPr>
          <a:xfrm>
            <a:off x="1172312" y="2327233"/>
            <a:ext cx="1132897" cy="400110"/>
          </a:xfrm>
          <a:prstGeom prst="rect">
            <a:avLst/>
          </a:prstGeom>
          <a:noFill/>
        </p:spPr>
        <p:txBody>
          <a:bodyPr wrap="square" rtlCol="0">
            <a:spAutoFit/>
          </a:bodyPr>
          <a:lstStyle/>
          <a:p>
            <a:r>
              <a:rPr lang="en-US" altLang="zh-CN" sz="2000" dirty="0">
                <a:latin typeface="Times New Roman" panose="02020603050405020304" pitchFamily="18" charset="0"/>
                <a:cs typeface="Times New Roman" panose="02020603050405020304" pitchFamily="18" charset="0"/>
              </a:rPr>
              <a:t>Daytime</a:t>
            </a:r>
            <a:endParaRPr lang="zh-CN" altLang="en-US" sz="2000" dirty="0">
              <a:latin typeface="Times New Roman" panose="02020603050405020304" pitchFamily="18" charset="0"/>
              <a:cs typeface="Times New Roman" panose="02020603050405020304" pitchFamily="18" charset="0"/>
            </a:endParaRPr>
          </a:p>
        </p:txBody>
      </p:sp>
      <p:sp>
        <p:nvSpPr>
          <p:cNvPr id="38" name="Sun 28"/>
          <p:cNvSpPr/>
          <p:nvPr/>
        </p:nvSpPr>
        <p:spPr>
          <a:xfrm>
            <a:off x="544933" y="2220932"/>
            <a:ext cx="549275" cy="549275"/>
          </a:xfrm>
          <a:prstGeom prst="sun">
            <a:avLst/>
          </a:prstGeom>
          <a:solidFill>
            <a:srgbClr val="FFC000"/>
          </a:solidFill>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Times New Roman" panose="02020603050405020304" pitchFamily="18" charset="0"/>
              <a:cs typeface="Times New Roman" panose="02020603050405020304" pitchFamily="18" charset="0"/>
            </a:endParaRPr>
          </a:p>
        </p:txBody>
      </p:sp>
      <p:sp>
        <p:nvSpPr>
          <p:cNvPr id="39" name="Rectangle 19"/>
          <p:cNvSpPr/>
          <p:nvPr/>
        </p:nvSpPr>
        <p:spPr bwMode="auto">
          <a:xfrm>
            <a:off x="7266861" y="4292095"/>
            <a:ext cx="617537" cy="338554"/>
          </a:xfrm>
          <a:prstGeom prst="rect">
            <a:avLst/>
          </a:prstGeom>
        </p:spPr>
        <p:txBody>
          <a:bodyPr>
            <a:spAutoFit/>
          </a:bodyPr>
          <a:lstStyle/>
          <a:p>
            <a:pPr>
              <a:defRPr/>
            </a:pPr>
            <a:r>
              <a:rPr lang="en-US" altLang="zh-CN" sz="1600" spc="-150" dirty="0">
                <a:latin typeface="Times New Roman" pitchFamily="18" charset="0"/>
                <a:cs typeface="Times New Roman" pitchFamily="18" charset="0"/>
              </a:rPr>
              <a:t>H</a:t>
            </a:r>
            <a:r>
              <a:rPr lang="en-US" altLang="zh-CN" sz="1600" spc="-150" baseline="-25000" dirty="0">
                <a:latin typeface="Times New Roman" pitchFamily="18" charset="0"/>
                <a:cs typeface="Times New Roman" pitchFamily="18" charset="0"/>
              </a:rPr>
              <a:t>2</a:t>
            </a:r>
            <a:r>
              <a:rPr lang="en-US" altLang="zh-CN" sz="1600" spc="-150" dirty="0">
                <a:latin typeface="Times New Roman" pitchFamily="18" charset="0"/>
                <a:cs typeface="Times New Roman" pitchFamily="18" charset="0"/>
              </a:rPr>
              <a:t>O </a:t>
            </a:r>
            <a:endParaRPr lang="zh-CN" altLang="en-US" sz="1600" spc="-150" dirty="0">
              <a:latin typeface="Times New Roman" panose="02020603050405020304" pitchFamily="18" charset="0"/>
              <a:cs typeface="Times New Roman" panose="02020603050405020304" pitchFamily="18" charset="0"/>
            </a:endParaRPr>
          </a:p>
        </p:txBody>
      </p:sp>
      <p:pic>
        <p:nvPicPr>
          <p:cNvPr id="40" name="Picture 2" descr="F:\Related works\ECF Science\scale.g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8940" t="30094" r="48578" b="53211"/>
          <a:stretch/>
        </p:blipFill>
        <p:spPr bwMode="auto">
          <a:xfrm>
            <a:off x="8512785" y="4357182"/>
            <a:ext cx="576000" cy="534304"/>
          </a:xfrm>
          <a:prstGeom prst="rect">
            <a:avLst/>
          </a:prstGeom>
          <a:noFill/>
          <a:extLst>
            <a:ext uri="{909E8E84-426E-40DD-AFC4-6F175D3DCCD1}">
              <a14:hiddenFill xmlns:a14="http://schemas.microsoft.com/office/drawing/2010/main">
                <a:solidFill>
                  <a:srgbClr val="FFFFFF"/>
                </a:solidFill>
              </a14:hiddenFill>
            </a:ext>
          </a:extLst>
        </p:spPr>
      </p:pic>
      <p:sp>
        <p:nvSpPr>
          <p:cNvPr id="41" name="Line 27"/>
          <p:cNvSpPr>
            <a:spLocks noChangeShapeType="1"/>
          </p:cNvSpPr>
          <p:nvPr/>
        </p:nvSpPr>
        <p:spPr bwMode="auto">
          <a:xfrm flipH="1" flipV="1">
            <a:off x="6773558" y="4661982"/>
            <a:ext cx="1462611" cy="0"/>
          </a:xfrm>
          <a:prstGeom prst="line">
            <a:avLst/>
          </a:prstGeom>
          <a:noFill/>
          <a:ln w="25400">
            <a:solidFill>
              <a:schemeClr val="tx1"/>
            </a:solidFill>
            <a:prstDash val="solid"/>
            <a:round/>
            <a:headEnd/>
            <a:tailEnd type="stealth" w="lg" len="lg"/>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sp>
        <p:nvSpPr>
          <p:cNvPr id="42" name="TextBox 41"/>
          <p:cNvSpPr txBox="1"/>
          <p:nvPr/>
        </p:nvSpPr>
        <p:spPr bwMode="auto">
          <a:xfrm>
            <a:off x="9891737" y="4448548"/>
            <a:ext cx="917486" cy="442035"/>
          </a:xfrm>
          <a:prstGeom prst="rect">
            <a:avLst/>
          </a:prstGeom>
          <a:solidFill>
            <a:srgbClr val="FFFF00"/>
          </a:solidFill>
          <a:ln w="19050">
            <a:solidFill>
              <a:srgbClr val="FF0000"/>
            </a:solidFill>
          </a:ln>
        </p:spPr>
        <p:txBody>
          <a:bodyPr wrap="none" lIns="36000" tIns="36000" rIns="36000" bIns="36000">
            <a:spAutoFit/>
          </a:bodyPr>
          <a:lstStyle/>
          <a:p>
            <a:pPr>
              <a:defRPr/>
            </a:pPr>
            <a:r>
              <a:rPr lang="en-US" altLang="zh-CN" sz="2400" i="1" spc="-150" dirty="0">
                <a:solidFill>
                  <a:srgbClr val="FF0000"/>
                </a:solidFill>
                <a:latin typeface="Times New Roman" pitchFamily="18" charset="0"/>
                <a:cs typeface="Times New Roman" pitchFamily="18" charset="0"/>
              </a:rPr>
              <a:t> ClNO</a:t>
            </a:r>
            <a:r>
              <a:rPr lang="en-US" altLang="zh-CN" sz="2400" i="1" spc="-150" baseline="-25000" dirty="0">
                <a:solidFill>
                  <a:srgbClr val="FF0000"/>
                </a:solidFill>
                <a:latin typeface="Times New Roman" pitchFamily="18" charset="0"/>
                <a:cs typeface="Times New Roman" pitchFamily="18" charset="0"/>
              </a:rPr>
              <a:t>2 </a:t>
            </a:r>
            <a:endParaRPr lang="zh-CN" altLang="en-US" sz="2400" i="1" spc="-150" baseline="30000" dirty="0">
              <a:solidFill>
                <a:srgbClr val="FF0000"/>
              </a:solidFill>
              <a:latin typeface="Times New Roman" pitchFamily="18" charset="0"/>
              <a:cs typeface="Times New Roman" pitchFamily="18" charset="0"/>
            </a:endParaRPr>
          </a:p>
        </p:txBody>
      </p:sp>
      <p:sp>
        <p:nvSpPr>
          <p:cNvPr id="43" name="Rectangle 19"/>
          <p:cNvSpPr/>
          <p:nvPr/>
        </p:nvSpPr>
        <p:spPr bwMode="auto">
          <a:xfrm>
            <a:off x="9361424" y="4292095"/>
            <a:ext cx="490537" cy="338554"/>
          </a:xfrm>
          <a:prstGeom prst="rect">
            <a:avLst/>
          </a:prstGeom>
        </p:spPr>
        <p:txBody>
          <a:bodyPr wrap="square">
            <a:spAutoFit/>
          </a:bodyPr>
          <a:lstStyle/>
          <a:p>
            <a:pPr>
              <a:defRPr/>
            </a:pPr>
            <a:r>
              <a:rPr lang="en-US" altLang="zh-CN" sz="1600" spc="-150" dirty="0">
                <a:latin typeface="Times New Roman" pitchFamily="18" charset="0"/>
                <a:cs typeface="Times New Roman" pitchFamily="18" charset="0"/>
              </a:rPr>
              <a:t>Cl</a:t>
            </a:r>
            <a:r>
              <a:rPr lang="en-US" altLang="zh-CN" sz="1600" spc="-150" baseline="30000" dirty="0">
                <a:latin typeface="Times New Roman" pitchFamily="18" charset="0"/>
                <a:cs typeface="Times New Roman" pitchFamily="18" charset="0"/>
              </a:rPr>
              <a:t>-</a:t>
            </a:r>
            <a:endParaRPr lang="zh-CN" altLang="en-US" sz="1600" spc="-150" dirty="0">
              <a:latin typeface="Times New Roman" panose="02020603050405020304" pitchFamily="18" charset="0"/>
              <a:cs typeface="Times New Roman" panose="02020603050405020304" pitchFamily="18" charset="0"/>
            </a:endParaRPr>
          </a:p>
        </p:txBody>
      </p:sp>
      <p:sp>
        <p:nvSpPr>
          <p:cNvPr id="44" name="Line 27"/>
          <p:cNvSpPr>
            <a:spLocks noChangeShapeType="1"/>
          </p:cNvSpPr>
          <p:nvPr/>
        </p:nvSpPr>
        <p:spPr bwMode="auto">
          <a:xfrm>
            <a:off x="9285223" y="4661982"/>
            <a:ext cx="566972" cy="0"/>
          </a:xfrm>
          <a:prstGeom prst="line">
            <a:avLst/>
          </a:prstGeom>
          <a:noFill/>
          <a:ln w="25400">
            <a:solidFill>
              <a:schemeClr val="tx1"/>
            </a:solidFill>
            <a:prstDash val="solid"/>
            <a:round/>
            <a:headEnd w="lg" len="lg"/>
            <a:tailEnd type="stealth" w="lg" len="lg"/>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sp>
        <p:nvSpPr>
          <p:cNvPr id="46" name="TextBox 45"/>
          <p:cNvSpPr txBox="1"/>
          <p:nvPr/>
        </p:nvSpPr>
        <p:spPr bwMode="auto">
          <a:xfrm>
            <a:off x="4998066" y="4521250"/>
            <a:ext cx="1655903" cy="369332"/>
          </a:xfrm>
          <a:prstGeom prst="rect">
            <a:avLst/>
          </a:prstGeom>
          <a:noFill/>
          <a:ln>
            <a:solidFill>
              <a:srgbClr val="FF0000"/>
            </a:solidFill>
          </a:ln>
        </p:spPr>
        <p:txBody>
          <a:bodyPr wrap="none" lIns="0" tIns="0" rIns="0" bIns="0">
            <a:spAutoFit/>
          </a:bodyPr>
          <a:lstStyle/>
          <a:p>
            <a:pPr>
              <a:defRPr/>
            </a:pPr>
            <a:r>
              <a:rPr lang="en-US" altLang="zh-CN" sz="2400" i="1" spc="-150" dirty="0">
                <a:solidFill>
                  <a:srgbClr val="FF0000"/>
                </a:solidFill>
                <a:latin typeface="Times New Roman" pitchFamily="18" charset="0"/>
                <a:cs typeface="Times New Roman" pitchFamily="18" charset="0"/>
              </a:rPr>
              <a:t> HNO</a:t>
            </a:r>
            <a:r>
              <a:rPr lang="en-US" altLang="zh-CN" sz="2400" i="1" spc="-150" baseline="-25000" dirty="0">
                <a:solidFill>
                  <a:srgbClr val="FF0000"/>
                </a:solidFill>
                <a:latin typeface="Times New Roman" pitchFamily="18" charset="0"/>
                <a:cs typeface="Times New Roman" pitchFamily="18" charset="0"/>
              </a:rPr>
              <a:t>3 </a:t>
            </a:r>
            <a:r>
              <a:rPr lang="en-US" altLang="zh-CN" sz="2400" i="1" spc="-150" dirty="0">
                <a:solidFill>
                  <a:srgbClr val="FF0000"/>
                </a:solidFill>
                <a:latin typeface="Times New Roman" pitchFamily="18" charset="0"/>
                <a:cs typeface="Times New Roman" pitchFamily="18" charset="0"/>
              </a:rPr>
              <a:t>+ NO</a:t>
            </a:r>
            <a:r>
              <a:rPr lang="en-US" altLang="zh-CN" sz="2400" i="1" spc="-150" baseline="-25000" dirty="0">
                <a:solidFill>
                  <a:srgbClr val="FF0000"/>
                </a:solidFill>
                <a:latin typeface="Times New Roman" pitchFamily="18" charset="0"/>
                <a:cs typeface="Times New Roman" pitchFamily="18" charset="0"/>
              </a:rPr>
              <a:t>3</a:t>
            </a:r>
            <a:r>
              <a:rPr lang="en-US" altLang="zh-CN" sz="2400" i="1" spc="-150" baseline="30000" dirty="0">
                <a:solidFill>
                  <a:srgbClr val="FF0000"/>
                </a:solidFill>
                <a:latin typeface="Times New Roman" pitchFamily="18" charset="0"/>
                <a:cs typeface="Times New Roman" pitchFamily="18" charset="0"/>
              </a:rPr>
              <a:t>-</a:t>
            </a:r>
            <a:r>
              <a:rPr lang="en-US" altLang="zh-CN" sz="2400" i="1" spc="-150" baseline="-25000" dirty="0">
                <a:solidFill>
                  <a:srgbClr val="FF0000"/>
                </a:solidFill>
                <a:latin typeface="Times New Roman" pitchFamily="18" charset="0"/>
                <a:cs typeface="Times New Roman" pitchFamily="18" charset="0"/>
              </a:rPr>
              <a:t>  </a:t>
            </a:r>
            <a:endParaRPr lang="zh-CN" altLang="en-US" sz="2400" i="1" spc="-150" baseline="-25000" dirty="0">
              <a:solidFill>
                <a:srgbClr val="FF0000"/>
              </a:solidFill>
              <a:latin typeface="Times New Roman" pitchFamily="18" charset="0"/>
              <a:cs typeface="Times New Roman" pitchFamily="18" charset="0"/>
            </a:endParaRPr>
          </a:p>
        </p:txBody>
      </p:sp>
      <p:sp>
        <p:nvSpPr>
          <p:cNvPr id="47" name="Line 27"/>
          <p:cNvSpPr>
            <a:spLocks noChangeShapeType="1"/>
          </p:cNvSpPr>
          <p:nvPr/>
        </p:nvSpPr>
        <p:spPr bwMode="auto">
          <a:xfrm flipH="1">
            <a:off x="5984865" y="3617407"/>
            <a:ext cx="1146005" cy="869659"/>
          </a:xfrm>
          <a:prstGeom prst="line">
            <a:avLst/>
          </a:prstGeom>
          <a:noFill/>
          <a:ln w="25400">
            <a:solidFill>
              <a:schemeClr val="tx1"/>
            </a:solidFill>
            <a:round/>
            <a:headEnd w="lg" len="lg"/>
            <a:tailEnd type="stealth" w="lg" len="lg"/>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sp>
        <p:nvSpPr>
          <p:cNvPr id="48" name="Rectangle 39"/>
          <p:cNvSpPr/>
          <p:nvPr/>
        </p:nvSpPr>
        <p:spPr bwMode="auto">
          <a:xfrm rot="19800000">
            <a:off x="6298452" y="3959028"/>
            <a:ext cx="784225" cy="338554"/>
          </a:xfrm>
          <a:prstGeom prst="rect">
            <a:avLst/>
          </a:prstGeom>
        </p:spPr>
        <p:txBody>
          <a:bodyPr>
            <a:spAutoFit/>
          </a:bodyPr>
          <a:lstStyle/>
          <a:p>
            <a:pPr>
              <a:defRPr/>
            </a:pPr>
            <a:r>
              <a:rPr lang="en-US" altLang="zh-CN" sz="1600" spc="-150" dirty="0">
                <a:latin typeface="Times New Roman" pitchFamily="18" charset="0"/>
                <a:cs typeface="Times New Roman" pitchFamily="18" charset="0"/>
              </a:rPr>
              <a:t>VOCs </a:t>
            </a:r>
            <a:endParaRPr lang="zh-CN" altLang="en-US" sz="1600" spc="-150" dirty="0">
              <a:latin typeface="Times New Roman" panose="02020603050405020304" pitchFamily="18" charset="0"/>
              <a:cs typeface="Times New Roman" panose="02020603050405020304" pitchFamily="18" charset="0"/>
            </a:endParaRPr>
          </a:p>
        </p:txBody>
      </p:sp>
      <p:sp>
        <p:nvSpPr>
          <p:cNvPr id="69" name="TextBox 68"/>
          <p:cNvSpPr txBox="1"/>
          <p:nvPr/>
        </p:nvSpPr>
        <p:spPr bwMode="auto">
          <a:xfrm>
            <a:off x="2769230" y="2003043"/>
            <a:ext cx="529092" cy="430887"/>
          </a:xfrm>
          <a:prstGeom prst="rect">
            <a:avLst/>
          </a:prstGeom>
          <a:noFill/>
          <a:ln>
            <a:solidFill>
              <a:srgbClr val="FF0000"/>
            </a:solidFill>
          </a:ln>
        </p:spPr>
        <p:txBody>
          <a:bodyPr wrap="square" lIns="0" tIns="0" rIns="0" bIns="0">
            <a:spAutoFit/>
          </a:bodyPr>
          <a:lstStyle/>
          <a:p>
            <a:pPr algn="ctr">
              <a:defRPr/>
            </a:pPr>
            <a:r>
              <a:rPr lang="en-US" altLang="zh-CN" sz="2400" i="1" spc="-150" dirty="0">
                <a:solidFill>
                  <a:srgbClr val="FF0000"/>
                </a:solidFill>
                <a:latin typeface="Times New Roman" panose="02020603050405020304" pitchFamily="18" charset="0"/>
                <a:cs typeface="Times New Roman" panose="02020603050405020304" pitchFamily="18" charset="0"/>
              </a:rPr>
              <a:t>O</a:t>
            </a:r>
            <a:r>
              <a:rPr lang="en-US" altLang="zh-CN" sz="2400" i="1" spc="-150" baseline="-25000" dirty="0">
                <a:solidFill>
                  <a:srgbClr val="FF0000"/>
                </a:solidFill>
                <a:latin typeface="Times New Roman" panose="02020603050405020304" pitchFamily="18" charset="0"/>
                <a:cs typeface="Times New Roman" panose="02020603050405020304" pitchFamily="18" charset="0"/>
              </a:rPr>
              <a:t>3</a:t>
            </a:r>
            <a:r>
              <a:rPr lang="en-US" altLang="zh-CN" sz="2800" spc="-150" baseline="-25000" dirty="0">
                <a:solidFill>
                  <a:srgbClr val="FF0000"/>
                </a:solidFill>
                <a:latin typeface="Times New Roman" panose="02020603050405020304" pitchFamily="18" charset="0"/>
                <a:cs typeface="Times New Roman" panose="02020603050405020304" pitchFamily="18" charset="0"/>
              </a:rPr>
              <a:t> </a:t>
            </a:r>
            <a:r>
              <a:rPr lang="en-US" altLang="zh-CN" sz="2800" spc="-150" dirty="0">
                <a:solidFill>
                  <a:srgbClr val="FF0000"/>
                </a:solidFill>
                <a:latin typeface="Times New Roman" panose="02020603050405020304" pitchFamily="18" charset="0"/>
                <a:cs typeface="Times New Roman" panose="02020603050405020304" pitchFamily="18" charset="0"/>
              </a:rPr>
              <a:t> </a:t>
            </a:r>
            <a:endParaRPr lang="zh-CN" altLang="en-US" sz="2800" spc="-150" baseline="-25000" dirty="0">
              <a:solidFill>
                <a:srgbClr val="FF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stretch>
            <a:fillRect/>
          </a:stretch>
        </p:blipFill>
        <p:spPr>
          <a:xfrm flipH="1">
            <a:off x="10157319" y="2274778"/>
            <a:ext cx="571500" cy="571500"/>
          </a:xfrm>
          <a:prstGeom prst="rect">
            <a:avLst/>
          </a:prstGeom>
        </p:spPr>
      </p:pic>
      <p:grpSp>
        <p:nvGrpSpPr>
          <p:cNvPr id="15" name="Group 14"/>
          <p:cNvGrpSpPr/>
          <p:nvPr/>
        </p:nvGrpSpPr>
        <p:grpSpPr>
          <a:xfrm>
            <a:off x="230082" y="2132860"/>
            <a:ext cx="5602354" cy="2946808"/>
            <a:chOff x="195023" y="1431235"/>
            <a:chExt cx="5736395" cy="3017313"/>
          </a:xfrm>
        </p:grpSpPr>
        <p:sp>
          <p:nvSpPr>
            <p:cNvPr id="9" name="Rectangle 8"/>
            <p:cNvSpPr/>
            <p:nvPr/>
          </p:nvSpPr>
          <p:spPr>
            <a:xfrm>
              <a:off x="195023" y="1431235"/>
              <a:ext cx="5736395" cy="3017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grpSp>
          <p:nvGrpSpPr>
            <p:cNvPr id="49" name="Group 48"/>
            <p:cNvGrpSpPr/>
            <p:nvPr/>
          </p:nvGrpSpPr>
          <p:grpSpPr>
            <a:xfrm>
              <a:off x="195023" y="1614773"/>
              <a:ext cx="5675654" cy="2772472"/>
              <a:chOff x="6017342" y="3299266"/>
              <a:chExt cx="5675654" cy="2772472"/>
            </a:xfrm>
          </p:grpSpPr>
          <p:pic>
            <p:nvPicPr>
              <p:cNvPr id="50" name="Picture 49"/>
              <p:cNvPicPr>
                <a:picLocks noChangeAspect="1"/>
              </p:cNvPicPr>
              <p:nvPr/>
            </p:nvPicPr>
            <p:blipFill rotWithShape="1">
              <a:blip r:embed="rId5" cstate="print">
                <a:extLst>
                  <a:ext uri="{28A0092B-C50C-407E-A947-70E740481C1C}">
                    <a14:useLocalDpi xmlns:a14="http://schemas.microsoft.com/office/drawing/2010/main" val="0"/>
                  </a:ext>
                </a:extLst>
              </a:blip>
              <a:srcRect l="4809" t="25108" r="4700" b="15793"/>
              <a:stretch/>
            </p:blipFill>
            <p:spPr>
              <a:xfrm>
                <a:off x="8939297" y="3299266"/>
                <a:ext cx="2663354" cy="2251672"/>
              </a:xfrm>
              <a:prstGeom prst="rect">
                <a:avLst/>
              </a:prstGeom>
            </p:spPr>
          </p:pic>
          <p:pic>
            <p:nvPicPr>
              <p:cNvPr id="51" name="Picture 50"/>
              <p:cNvPicPr>
                <a:picLocks noChangeAspect="1"/>
              </p:cNvPicPr>
              <p:nvPr/>
            </p:nvPicPr>
            <p:blipFill rotWithShape="1">
              <a:blip r:embed="rId6" cstate="print">
                <a:extLst>
                  <a:ext uri="{28A0092B-C50C-407E-A947-70E740481C1C}">
                    <a14:useLocalDpi xmlns:a14="http://schemas.microsoft.com/office/drawing/2010/main" val="0"/>
                  </a:ext>
                </a:extLst>
              </a:blip>
              <a:srcRect l="5027" t="25277" r="4917" b="15962"/>
              <a:stretch/>
            </p:blipFill>
            <p:spPr>
              <a:xfrm>
                <a:off x="6194323" y="3312144"/>
                <a:ext cx="2650551" cy="2238794"/>
              </a:xfrm>
              <a:prstGeom prst="rect">
                <a:avLst/>
              </a:prstGeom>
            </p:spPr>
          </p:pic>
          <p:sp>
            <p:nvSpPr>
              <p:cNvPr id="52" name="TextBox 51"/>
              <p:cNvSpPr txBox="1"/>
              <p:nvPr/>
            </p:nvSpPr>
            <p:spPr>
              <a:xfrm>
                <a:off x="6017342" y="5690804"/>
                <a:ext cx="319247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Impacts on Total nitrate (</a:t>
                </a:r>
                <a:r>
                  <a:rPr lang="en-US" dirty="0" err="1">
                    <a:latin typeface="Times New Roman" panose="02020603050405020304" pitchFamily="18" charset="0"/>
                    <a:cs typeface="Times New Roman" panose="02020603050405020304" pitchFamily="18" charset="0"/>
                  </a:rPr>
                  <a:t>μg</a:t>
                </a:r>
                <a:r>
                  <a:rPr lang="en-US" dirty="0">
                    <a:latin typeface="Times New Roman" panose="02020603050405020304" pitchFamily="18" charset="0"/>
                    <a:cs typeface="Times New Roman" panose="02020603050405020304" pitchFamily="18" charset="0"/>
                  </a:rPr>
                  <a:t> m</a:t>
                </a:r>
                <a:r>
                  <a:rPr lang="en-US" baseline="30000" dirty="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a:t>
                </a:r>
              </a:p>
            </p:txBody>
          </p:sp>
          <p:sp>
            <p:nvSpPr>
              <p:cNvPr id="53" name="TextBox 52"/>
              <p:cNvSpPr txBox="1"/>
              <p:nvPr/>
            </p:nvSpPr>
            <p:spPr>
              <a:xfrm>
                <a:off x="9270538" y="5702406"/>
                <a:ext cx="2422458"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Impacts on Ozone (ppb)</a:t>
                </a:r>
              </a:p>
            </p:txBody>
          </p:sp>
        </p:grpSp>
      </p:grpSp>
      <p:sp>
        <p:nvSpPr>
          <p:cNvPr id="54" name="Content Placeholder 2"/>
          <p:cNvSpPr txBox="1">
            <a:spLocks/>
          </p:cNvSpPr>
          <p:nvPr/>
        </p:nvSpPr>
        <p:spPr>
          <a:xfrm>
            <a:off x="297583" y="5085335"/>
            <a:ext cx="5538132" cy="1651416"/>
          </a:xfrm>
          <a:prstGeom prst="rect">
            <a:avLst/>
          </a:prstGeom>
          <a:solidFill>
            <a:schemeClr val="bg1"/>
          </a:solidFill>
        </p:spPr>
        <p:txBody>
          <a:bodyPr vert="horz" lIns="91440" tIns="45720" rIns="91440" bIns="45720" rtlCol="0">
            <a:noAutofit/>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b="0" i="0" kern="1200">
                <a:solidFill>
                  <a:schemeClr val="tx1"/>
                </a:solidFill>
                <a:latin typeface="Times New Roman" panose="02020603050405020304" pitchFamily="18" charset="0"/>
                <a:ea typeface="+mn-ea"/>
                <a:cs typeface="Times New Roman" panose="02020603050405020304" pitchFamily="18" charset="0"/>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b="0" i="0" kern="1200">
                <a:solidFill>
                  <a:schemeClr val="tx1"/>
                </a:solidFill>
                <a:latin typeface="Times New Roman" panose="02020603050405020304" pitchFamily="18" charset="0"/>
                <a:ea typeface="+mn-ea"/>
                <a:cs typeface="Times New Roman" panose="02020603050405020304" pitchFamily="18" charset="0"/>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b="0" i="0" kern="1200">
                <a:solidFill>
                  <a:schemeClr val="tx1"/>
                </a:solidFill>
                <a:latin typeface="Times New Roman" panose="02020603050405020304" pitchFamily="18" charset="0"/>
                <a:ea typeface="+mn-ea"/>
                <a:cs typeface="Times New Roman" panose="02020603050405020304" pitchFamily="18" charset="0"/>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b="0" i="0" kern="1200">
                <a:solidFill>
                  <a:schemeClr val="tx1"/>
                </a:solidFill>
                <a:latin typeface="Times New Roman" panose="02020603050405020304" pitchFamily="18" charset="0"/>
                <a:ea typeface="+mn-ea"/>
                <a:cs typeface="Times New Roman" panose="02020603050405020304" pitchFamily="18" charset="0"/>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b="0" i="0" kern="1200">
                <a:solidFill>
                  <a:schemeClr val="tx1"/>
                </a:solidFill>
                <a:latin typeface="Times New Roman" panose="02020603050405020304" pitchFamily="18" charset="0"/>
                <a:ea typeface="+mn-ea"/>
                <a:cs typeface="Times New Roman" panose="02020603050405020304" pitchFamily="18" charset="0"/>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marL="0" indent="0">
              <a:buFont typeface="Corbel" pitchFamily="34" charset="0"/>
              <a:buNone/>
            </a:pPr>
            <a:r>
              <a:rPr lang="en-US" sz="2400" dirty="0"/>
              <a:t>Significant Impacts of </a:t>
            </a:r>
            <a:r>
              <a:rPr lang="en-US" sz="2400" dirty="0">
                <a:solidFill>
                  <a:schemeClr val="accent2"/>
                </a:solidFill>
              </a:rPr>
              <a:t>N</a:t>
            </a:r>
            <a:r>
              <a:rPr lang="en-US" sz="2400" baseline="-25000" dirty="0">
                <a:solidFill>
                  <a:schemeClr val="accent2"/>
                </a:solidFill>
              </a:rPr>
              <a:t>2</a:t>
            </a:r>
            <a:r>
              <a:rPr lang="en-US" sz="2400" dirty="0">
                <a:solidFill>
                  <a:schemeClr val="accent2"/>
                </a:solidFill>
              </a:rPr>
              <a:t>O</a:t>
            </a:r>
            <a:r>
              <a:rPr lang="en-US" sz="2400" baseline="-25000" dirty="0">
                <a:solidFill>
                  <a:schemeClr val="accent2"/>
                </a:solidFill>
              </a:rPr>
              <a:t>5</a:t>
            </a:r>
            <a:r>
              <a:rPr lang="en-US" sz="2400" dirty="0"/>
              <a:t> uptake and </a:t>
            </a:r>
            <a:r>
              <a:rPr lang="en-US" sz="2400" dirty="0">
                <a:solidFill>
                  <a:schemeClr val="accent2"/>
                </a:solidFill>
              </a:rPr>
              <a:t>ClNO</a:t>
            </a:r>
            <a:r>
              <a:rPr lang="en-US" sz="2400" baseline="-25000" dirty="0">
                <a:solidFill>
                  <a:schemeClr val="accent2"/>
                </a:solidFill>
              </a:rPr>
              <a:t>2</a:t>
            </a:r>
            <a:r>
              <a:rPr lang="en-US" sz="2400" dirty="0"/>
              <a:t> production on </a:t>
            </a:r>
            <a:r>
              <a:rPr lang="en-US" sz="2400" dirty="0">
                <a:solidFill>
                  <a:schemeClr val="accent2"/>
                </a:solidFill>
              </a:rPr>
              <a:t>total</a:t>
            </a:r>
            <a:r>
              <a:rPr lang="en-US" sz="2400" dirty="0"/>
              <a:t> </a:t>
            </a:r>
            <a:r>
              <a:rPr lang="en-US" sz="2400" dirty="0">
                <a:solidFill>
                  <a:schemeClr val="accent2"/>
                </a:solidFill>
              </a:rPr>
              <a:t>nitrate</a:t>
            </a:r>
            <a:r>
              <a:rPr lang="en-US" sz="2400" dirty="0"/>
              <a:t> (13.45 </a:t>
            </a:r>
            <a:r>
              <a:rPr lang="en-US" sz="2400" dirty="0" err="1"/>
              <a:t>μg</a:t>
            </a:r>
            <a:r>
              <a:rPr lang="en-US" sz="2400" dirty="0"/>
              <a:t> m</a:t>
            </a:r>
            <a:r>
              <a:rPr lang="en-US" sz="2400" baseline="30000" dirty="0"/>
              <a:t>-3</a:t>
            </a:r>
            <a:r>
              <a:rPr lang="en-US" sz="2400" dirty="0"/>
              <a:t>) and </a:t>
            </a:r>
            <a:r>
              <a:rPr lang="en-US" sz="2400" dirty="0">
                <a:solidFill>
                  <a:schemeClr val="accent2"/>
                </a:solidFill>
              </a:rPr>
              <a:t>ozone</a:t>
            </a:r>
            <a:r>
              <a:rPr lang="en-US" sz="2400" dirty="0"/>
              <a:t> (7.23 ppb) in the </a:t>
            </a:r>
            <a:r>
              <a:rPr lang="en-US" sz="2400" dirty="0" smtClean="0"/>
              <a:t>HK-PRD</a:t>
            </a:r>
            <a:endParaRPr lang="en-US" sz="2400" dirty="0"/>
          </a:p>
        </p:txBody>
      </p:sp>
      <p:sp>
        <p:nvSpPr>
          <p:cNvPr id="2" name="TextBox 1"/>
          <p:cNvSpPr txBox="1"/>
          <p:nvPr/>
        </p:nvSpPr>
        <p:spPr>
          <a:xfrm>
            <a:off x="450711" y="547198"/>
            <a:ext cx="11254227" cy="1384995"/>
          </a:xfrm>
          <a:prstGeom prst="rect">
            <a:avLst/>
          </a:prstGeom>
          <a:noFill/>
        </p:spPr>
        <p:txBody>
          <a:bodyPr wrap="square" rtlCol="0">
            <a:spAutoFit/>
          </a:bodyPr>
          <a:lstStyle/>
          <a:p>
            <a:r>
              <a:rPr lang="en-US" sz="2800" dirty="0">
                <a:latin typeface="Times New Roman" charset="0"/>
                <a:ea typeface="Times New Roman" charset="0"/>
                <a:cs typeface="Times New Roman" charset="0"/>
              </a:rPr>
              <a:t> </a:t>
            </a:r>
            <a:r>
              <a:rPr lang="en-US" altLang="zh-CN" sz="2800" dirty="0" smtClean="0">
                <a:latin typeface="Times New Roman" charset="0"/>
                <a:ea typeface="Times New Roman" charset="0"/>
                <a:cs typeface="Times New Roman" charset="0"/>
              </a:rPr>
              <a:t>Incorporation</a:t>
            </a:r>
            <a:r>
              <a:rPr lang="zh-CN" altLang="en-US" sz="2800" dirty="0" smtClean="0">
                <a:latin typeface="Times New Roman" charset="0"/>
                <a:ea typeface="Times New Roman" charset="0"/>
                <a:cs typeface="Times New Roman" charset="0"/>
              </a:rPr>
              <a:t> </a:t>
            </a:r>
            <a:r>
              <a:rPr lang="en-US" altLang="zh-CN" sz="2800" dirty="0" smtClean="0">
                <a:latin typeface="Times New Roman" charset="0"/>
                <a:ea typeface="Times New Roman" charset="0"/>
                <a:cs typeface="Times New Roman" charset="0"/>
              </a:rPr>
              <a:t>of</a:t>
            </a:r>
            <a:r>
              <a:rPr lang="zh-CN" altLang="en-US" sz="2800" dirty="0" smtClean="0">
                <a:latin typeface="Times New Roman" charset="0"/>
                <a:ea typeface="Times New Roman" charset="0"/>
                <a:cs typeface="Times New Roman" charset="0"/>
              </a:rPr>
              <a:t> </a:t>
            </a:r>
            <a:r>
              <a:rPr lang="en-US" sz="2800" dirty="0" smtClean="0">
                <a:solidFill>
                  <a:schemeClr val="accent2"/>
                </a:solidFill>
                <a:latin typeface="Times New Roman" charset="0"/>
                <a:ea typeface="Times New Roman" charset="0"/>
                <a:cs typeface="Times New Roman" charset="0"/>
              </a:rPr>
              <a:t>ISORROPIA II</a:t>
            </a:r>
            <a:r>
              <a:rPr lang="en-US" sz="2800" dirty="0">
                <a:latin typeface="Times New Roman" charset="0"/>
                <a:ea typeface="Times New Roman" charset="0"/>
                <a:cs typeface="Times New Roman" charset="0"/>
              </a:rPr>
              <a:t> </a:t>
            </a:r>
            <a:r>
              <a:rPr lang="en-US" altLang="zh-CN" sz="2800" dirty="0" smtClean="0">
                <a:latin typeface="Times New Roman" charset="0"/>
                <a:ea typeface="Times New Roman" charset="0"/>
                <a:cs typeface="Times New Roman" charset="0"/>
              </a:rPr>
              <a:t>&amp;</a:t>
            </a:r>
            <a:r>
              <a:rPr lang="zh-CN" altLang="en-US" sz="2800" dirty="0" smtClean="0">
                <a:latin typeface="Times New Roman" charset="0"/>
                <a:ea typeface="Times New Roman" charset="0"/>
                <a:cs typeface="Times New Roman" charset="0"/>
              </a:rPr>
              <a:t> </a:t>
            </a:r>
            <a:r>
              <a:rPr lang="en-US" altLang="zh-CN" sz="2800" dirty="0" smtClean="0">
                <a:latin typeface="Times New Roman" charset="0"/>
                <a:ea typeface="Times New Roman" charset="0"/>
                <a:cs typeface="Times New Roman" charset="0"/>
              </a:rPr>
              <a:t>heterogeneous</a:t>
            </a:r>
            <a:r>
              <a:rPr lang="zh-CN" altLang="en-US" sz="2800" dirty="0" smtClean="0">
                <a:latin typeface="Times New Roman" charset="0"/>
                <a:ea typeface="Times New Roman" charset="0"/>
                <a:cs typeface="Times New Roman" charset="0"/>
              </a:rPr>
              <a:t> </a:t>
            </a:r>
            <a:r>
              <a:rPr lang="en-US" altLang="zh-CN" sz="2800" dirty="0">
                <a:latin typeface="Times New Roman" charset="0"/>
                <a:ea typeface="Times New Roman" charset="0"/>
                <a:cs typeface="Times New Roman" charset="0"/>
              </a:rPr>
              <a:t>processes</a:t>
            </a:r>
            <a:r>
              <a:rPr lang="zh-CN" altLang="en-US" sz="2800" dirty="0">
                <a:latin typeface="Times New Roman" charset="0"/>
                <a:ea typeface="Times New Roman" charset="0"/>
                <a:cs typeface="Times New Roman" charset="0"/>
              </a:rPr>
              <a:t> </a:t>
            </a:r>
            <a:r>
              <a:rPr lang="en-US" altLang="zh-CN" sz="2800" dirty="0">
                <a:latin typeface="Times New Roman" charset="0"/>
                <a:ea typeface="Times New Roman" charset="0"/>
                <a:cs typeface="Times New Roman" charset="0"/>
              </a:rPr>
              <a:t>of</a:t>
            </a:r>
            <a:r>
              <a:rPr lang="zh-CN" altLang="en-US" sz="2800" dirty="0">
                <a:latin typeface="Times New Roman" charset="0"/>
                <a:ea typeface="Times New Roman" charset="0"/>
                <a:cs typeface="Times New Roman" charset="0"/>
              </a:rPr>
              <a:t> </a:t>
            </a:r>
            <a:r>
              <a:rPr lang="en-US" sz="2800" dirty="0">
                <a:solidFill>
                  <a:schemeClr val="accent2"/>
                </a:solidFill>
                <a:latin typeface="Times New Roman" charset="0"/>
                <a:ea typeface="Times New Roman" charset="0"/>
                <a:cs typeface="Times New Roman" charset="0"/>
              </a:rPr>
              <a:t>N</a:t>
            </a:r>
            <a:r>
              <a:rPr lang="en-US" sz="2800" baseline="-25000" dirty="0">
                <a:solidFill>
                  <a:schemeClr val="accent2"/>
                </a:solidFill>
                <a:latin typeface="Times New Roman" charset="0"/>
                <a:ea typeface="Times New Roman" charset="0"/>
                <a:cs typeface="Times New Roman" charset="0"/>
              </a:rPr>
              <a:t>2</a:t>
            </a:r>
            <a:r>
              <a:rPr lang="en-US" sz="2800" dirty="0">
                <a:solidFill>
                  <a:schemeClr val="accent2"/>
                </a:solidFill>
                <a:latin typeface="Times New Roman" charset="0"/>
                <a:ea typeface="Times New Roman" charset="0"/>
                <a:cs typeface="Times New Roman" charset="0"/>
              </a:rPr>
              <a:t>O</a:t>
            </a:r>
            <a:r>
              <a:rPr lang="en-US" sz="2800" baseline="-25000" dirty="0">
                <a:solidFill>
                  <a:schemeClr val="accent2"/>
                </a:solidFill>
                <a:latin typeface="Times New Roman" charset="0"/>
                <a:ea typeface="Times New Roman" charset="0"/>
                <a:cs typeface="Times New Roman" charset="0"/>
              </a:rPr>
              <a:t>5</a:t>
            </a:r>
            <a:r>
              <a:rPr lang="en-US" altLang="zh-CN" sz="2800" dirty="0">
                <a:solidFill>
                  <a:schemeClr val="accent2"/>
                </a:solidFill>
                <a:latin typeface="Times New Roman" charset="0"/>
                <a:ea typeface="Times New Roman" charset="0"/>
                <a:cs typeface="Times New Roman" charset="0"/>
              </a:rPr>
              <a:t>/</a:t>
            </a:r>
            <a:r>
              <a:rPr lang="en-US" sz="2800" dirty="0">
                <a:solidFill>
                  <a:schemeClr val="accent2"/>
                </a:solidFill>
                <a:latin typeface="Times New Roman" charset="0"/>
                <a:ea typeface="Times New Roman" charset="0"/>
                <a:cs typeface="Times New Roman" charset="0"/>
              </a:rPr>
              <a:t>ClNO</a:t>
            </a:r>
            <a:r>
              <a:rPr lang="en-US" sz="2800" baseline="-25000" dirty="0">
                <a:solidFill>
                  <a:schemeClr val="accent2"/>
                </a:solidFill>
                <a:latin typeface="Times New Roman" charset="0"/>
                <a:ea typeface="Times New Roman" charset="0"/>
                <a:cs typeface="Times New Roman" charset="0"/>
              </a:rPr>
              <a:t>2</a:t>
            </a:r>
            <a:r>
              <a:rPr lang="en-US" sz="2800" dirty="0">
                <a:latin typeface="Times New Roman" charset="0"/>
                <a:ea typeface="Times New Roman" charset="0"/>
                <a:cs typeface="Times New Roman" charset="0"/>
              </a:rPr>
              <a:t> </a:t>
            </a:r>
            <a:r>
              <a:rPr lang="en-US" altLang="zh-CN" sz="2800" dirty="0" smtClean="0">
                <a:latin typeface="Times New Roman" charset="0"/>
                <a:ea typeface="Times New Roman" charset="0"/>
                <a:cs typeface="Times New Roman" charset="0"/>
              </a:rPr>
              <a:t>into</a:t>
            </a:r>
            <a:r>
              <a:rPr lang="zh-CN" altLang="en-US" sz="2800" dirty="0" smtClean="0">
                <a:latin typeface="Times New Roman" charset="0"/>
                <a:ea typeface="Times New Roman" charset="0"/>
                <a:cs typeface="Times New Roman" charset="0"/>
              </a:rPr>
              <a:t> </a:t>
            </a:r>
            <a:r>
              <a:rPr lang="en-US" sz="2800" dirty="0" smtClean="0">
                <a:latin typeface="Times New Roman" charset="0"/>
                <a:ea typeface="Times New Roman" charset="0"/>
                <a:cs typeface="Times New Roman" charset="0"/>
              </a:rPr>
              <a:t>MADE/VBS</a:t>
            </a:r>
            <a:r>
              <a:rPr lang="en-US" altLang="zh-CN" sz="2800" dirty="0">
                <a:latin typeface="Times New Roman" charset="0"/>
                <a:ea typeface="Times New Roman" charset="0"/>
                <a:cs typeface="Times New Roman" charset="0"/>
              </a:rPr>
              <a:t>;</a:t>
            </a:r>
            <a:r>
              <a:rPr lang="en-US" sz="2800" dirty="0" smtClean="0">
                <a:latin typeface="Times New Roman" charset="0"/>
                <a:ea typeface="Times New Roman" charset="0"/>
                <a:cs typeface="Times New Roman" charset="0"/>
              </a:rPr>
              <a:t> </a:t>
            </a:r>
            <a:r>
              <a:rPr lang="en-US" sz="2800" dirty="0" smtClean="0">
                <a:solidFill>
                  <a:schemeClr val="accent2"/>
                </a:solidFill>
                <a:latin typeface="Times New Roman" charset="0"/>
                <a:ea typeface="Times New Roman" charset="0"/>
                <a:cs typeface="Times New Roman" charset="0"/>
              </a:rPr>
              <a:t>Cl-initiated </a:t>
            </a:r>
            <a:r>
              <a:rPr lang="en-US" sz="2800" dirty="0">
                <a:solidFill>
                  <a:schemeClr val="accent2"/>
                </a:solidFill>
                <a:latin typeface="Times New Roman" charset="0"/>
                <a:ea typeface="Times New Roman" charset="0"/>
                <a:cs typeface="Times New Roman" charset="0"/>
              </a:rPr>
              <a:t>reactions</a:t>
            </a:r>
            <a:r>
              <a:rPr lang="en-US" sz="2800" dirty="0">
                <a:latin typeface="Times New Roman" charset="0"/>
                <a:ea typeface="Times New Roman" charset="0"/>
                <a:cs typeface="Times New Roman" charset="0"/>
              </a:rPr>
              <a:t> </a:t>
            </a:r>
            <a:r>
              <a:rPr lang="en-US" altLang="zh-CN" sz="2800" dirty="0" smtClean="0">
                <a:latin typeface="Times New Roman" charset="0"/>
                <a:ea typeface="Times New Roman" charset="0"/>
                <a:cs typeface="Times New Roman" charset="0"/>
              </a:rPr>
              <a:t>in</a:t>
            </a:r>
            <a:r>
              <a:rPr lang="zh-CN" altLang="en-US" sz="2800" dirty="0" smtClean="0">
                <a:latin typeface="Times New Roman" charset="0"/>
                <a:ea typeface="Times New Roman" charset="0"/>
                <a:cs typeface="Times New Roman" charset="0"/>
              </a:rPr>
              <a:t> </a:t>
            </a:r>
            <a:r>
              <a:rPr lang="en-US" sz="2800" dirty="0" smtClean="0">
                <a:latin typeface="Times New Roman" charset="0"/>
                <a:ea typeface="Times New Roman" charset="0"/>
                <a:cs typeface="Times New Roman" charset="0"/>
              </a:rPr>
              <a:t>RACM_ESRL</a:t>
            </a:r>
            <a:r>
              <a:rPr lang="zh-CN" altLang="en-US" sz="2800" dirty="0" smtClean="0">
                <a:latin typeface="Times New Roman" charset="0"/>
                <a:ea typeface="Times New Roman" charset="0"/>
                <a:cs typeface="Times New Roman" charset="0"/>
              </a:rPr>
              <a:t> </a:t>
            </a:r>
            <a:r>
              <a:rPr lang="en-US" sz="2800" dirty="0">
                <a:latin typeface="Times New Roman" charset="0"/>
                <a:ea typeface="Times New Roman" charset="0"/>
                <a:cs typeface="Times New Roman" charset="0"/>
              </a:rPr>
              <a:t> (Li </a:t>
            </a:r>
            <a:r>
              <a:rPr lang="en-US" sz="2800" i="1" dirty="0">
                <a:latin typeface="Times New Roman" charset="0"/>
                <a:ea typeface="Times New Roman" charset="0"/>
                <a:cs typeface="Times New Roman" charset="0"/>
              </a:rPr>
              <a:t>et al.</a:t>
            </a:r>
            <a:r>
              <a:rPr lang="en-US" sz="2800" dirty="0">
                <a:latin typeface="Times New Roman" charset="0"/>
                <a:ea typeface="Times New Roman" charset="0"/>
                <a:cs typeface="Times New Roman" charset="0"/>
              </a:rPr>
              <a:t>, 2016, ACP</a:t>
            </a:r>
            <a:r>
              <a:rPr lang="en-US" sz="2800" dirty="0" smtClean="0">
                <a:latin typeface="Times New Roman" charset="0"/>
                <a:ea typeface="Times New Roman" charset="0"/>
                <a:cs typeface="Times New Roman" charset="0"/>
              </a:rPr>
              <a:t>)</a:t>
            </a:r>
            <a:endParaRPr lang="en-US" sz="28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30920121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8936" y="341037"/>
            <a:ext cx="11282766" cy="905692"/>
          </a:xfrm>
        </p:spPr>
        <p:txBody>
          <a:bodyPr>
            <a:normAutofit fontScale="90000"/>
          </a:bodyPr>
          <a:lstStyle/>
          <a:p>
            <a:r>
              <a:rPr lang="en-HK" dirty="0"/>
              <a:t>Closer look at the HONO and </a:t>
            </a:r>
            <a:r>
              <a:rPr lang="en-HK" dirty="0" smtClean="0"/>
              <a:t>N</a:t>
            </a:r>
            <a:r>
              <a:rPr lang="en-HK" baseline="-25000" dirty="0" smtClean="0"/>
              <a:t>2</a:t>
            </a:r>
            <a:r>
              <a:rPr lang="en-HK" dirty="0" smtClean="0"/>
              <a:t>O</a:t>
            </a:r>
            <a:r>
              <a:rPr lang="en-HK" baseline="-25000" dirty="0" smtClean="0"/>
              <a:t>5</a:t>
            </a:r>
            <a:r>
              <a:rPr lang="en-US" altLang="zh-CN" dirty="0" smtClean="0"/>
              <a:t>/ClNO</a:t>
            </a:r>
            <a:r>
              <a:rPr lang="en-US" altLang="zh-CN" baseline="-25000" dirty="0" smtClean="0"/>
              <a:t>2</a:t>
            </a:r>
            <a:r>
              <a:rPr lang="en-HK" dirty="0" smtClean="0"/>
              <a:t> </a:t>
            </a:r>
            <a:r>
              <a:rPr lang="en-HK" dirty="0"/>
              <a:t>processes</a:t>
            </a:r>
          </a:p>
        </p:txBody>
      </p:sp>
      <p:sp>
        <p:nvSpPr>
          <p:cNvPr id="3" name="Content Placeholder 2"/>
          <p:cNvSpPr>
            <a:spLocks noGrp="1"/>
          </p:cNvSpPr>
          <p:nvPr>
            <p:ph idx="1"/>
          </p:nvPr>
        </p:nvSpPr>
        <p:spPr>
          <a:xfrm>
            <a:off x="498839" y="1649094"/>
            <a:ext cx="11247120" cy="5095839"/>
          </a:xfrm>
        </p:spPr>
        <p:txBody>
          <a:bodyPr>
            <a:normAutofit/>
          </a:bodyPr>
          <a:lstStyle/>
          <a:p>
            <a:r>
              <a:rPr lang="en-HK" sz="2400" dirty="0">
                <a:solidFill>
                  <a:schemeClr val="accent2"/>
                </a:solidFill>
              </a:rPr>
              <a:t>Competition</a:t>
            </a:r>
            <a:r>
              <a:rPr lang="en-HK" sz="2400" dirty="0"/>
              <a:t> between HONO and N</a:t>
            </a:r>
            <a:r>
              <a:rPr lang="en-HK" sz="2400" baseline="-25000" dirty="0"/>
              <a:t>2</a:t>
            </a:r>
            <a:r>
              <a:rPr lang="en-HK" sz="2400" dirty="0"/>
              <a:t>O</a:t>
            </a:r>
            <a:r>
              <a:rPr lang="en-HK" sz="2400" baseline="-25000" dirty="0"/>
              <a:t>5</a:t>
            </a:r>
            <a:r>
              <a:rPr lang="en-HK" sz="2400" dirty="0"/>
              <a:t> processes.</a:t>
            </a:r>
          </a:p>
          <a:p>
            <a:pPr lvl="1"/>
            <a:r>
              <a:rPr lang="en-HK" sz="2200" dirty="0"/>
              <a:t>Both of them change the </a:t>
            </a:r>
            <a:r>
              <a:rPr lang="en-HK" sz="2200" dirty="0">
                <a:solidFill>
                  <a:schemeClr val="accent2"/>
                </a:solidFill>
              </a:rPr>
              <a:t>partitioning</a:t>
            </a:r>
            <a:r>
              <a:rPr lang="en-HK" sz="2200" dirty="0"/>
              <a:t> of reactive nitrogen.</a:t>
            </a:r>
          </a:p>
          <a:p>
            <a:r>
              <a:rPr lang="en-HK" sz="2400" dirty="0"/>
              <a:t>Emitted/formed during different </a:t>
            </a:r>
            <a:r>
              <a:rPr lang="en-HK" sz="2400" dirty="0">
                <a:solidFill>
                  <a:schemeClr val="accent2"/>
                </a:solidFill>
              </a:rPr>
              <a:t>period</a:t>
            </a:r>
          </a:p>
          <a:p>
            <a:pPr lvl="1"/>
            <a:r>
              <a:rPr lang="en-HK" sz="2200" dirty="0"/>
              <a:t>HONO is emitted/formed both in the </a:t>
            </a:r>
            <a:r>
              <a:rPr lang="en-HK" sz="2200" dirty="0">
                <a:solidFill>
                  <a:schemeClr val="accent2"/>
                </a:solidFill>
              </a:rPr>
              <a:t>daytime</a:t>
            </a:r>
            <a:r>
              <a:rPr lang="en-HK" sz="2200" dirty="0"/>
              <a:t> and </a:t>
            </a:r>
            <a:r>
              <a:rPr lang="en-HK" sz="2200" dirty="0">
                <a:solidFill>
                  <a:schemeClr val="accent2"/>
                </a:solidFill>
              </a:rPr>
              <a:t>night-time</a:t>
            </a:r>
            <a:r>
              <a:rPr lang="en-HK" sz="2200" dirty="0"/>
              <a:t>.</a:t>
            </a:r>
          </a:p>
          <a:p>
            <a:pPr lvl="1"/>
            <a:r>
              <a:rPr lang="en-HK" sz="2200" dirty="0"/>
              <a:t>N</a:t>
            </a:r>
            <a:r>
              <a:rPr lang="en-HK" sz="2200" baseline="-25000" dirty="0"/>
              <a:t>2</a:t>
            </a:r>
            <a:r>
              <a:rPr lang="en-HK" sz="2200" dirty="0"/>
              <a:t>O</a:t>
            </a:r>
            <a:r>
              <a:rPr lang="en-HK" sz="2200" baseline="-25000" dirty="0"/>
              <a:t>5</a:t>
            </a:r>
            <a:r>
              <a:rPr lang="en-HK" sz="2200" dirty="0"/>
              <a:t> and ClNO</a:t>
            </a:r>
            <a:r>
              <a:rPr lang="en-HK" sz="2200" baseline="-25000" dirty="0"/>
              <a:t>2</a:t>
            </a:r>
            <a:r>
              <a:rPr lang="en-HK" sz="2200" dirty="0"/>
              <a:t> is produced in the </a:t>
            </a:r>
            <a:r>
              <a:rPr lang="en-HK" sz="2200" dirty="0">
                <a:solidFill>
                  <a:schemeClr val="accent2"/>
                </a:solidFill>
              </a:rPr>
              <a:t>night-time</a:t>
            </a:r>
            <a:r>
              <a:rPr lang="en-HK" sz="2200" dirty="0"/>
              <a:t>.</a:t>
            </a:r>
          </a:p>
          <a:p>
            <a:r>
              <a:rPr lang="en-HK" sz="2400" dirty="0"/>
              <a:t>Emitted/formed from different </a:t>
            </a:r>
            <a:r>
              <a:rPr lang="en-HK" sz="2400" dirty="0">
                <a:solidFill>
                  <a:schemeClr val="accent2"/>
                </a:solidFill>
              </a:rPr>
              <a:t>regions</a:t>
            </a:r>
            <a:r>
              <a:rPr lang="en-HK" sz="2400" dirty="0"/>
              <a:t> and at different </a:t>
            </a:r>
            <a:r>
              <a:rPr lang="en-HK" sz="2400" dirty="0">
                <a:solidFill>
                  <a:schemeClr val="accent2"/>
                </a:solidFill>
              </a:rPr>
              <a:t>altitudes</a:t>
            </a:r>
            <a:r>
              <a:rPr lang="en-HK" sz="2400" dirty="0"/>
              <a:t>.</a:t>
            </a:r>
          </a:p>
          <a:p>
            <a:pPr lvl="1"/>
            <a:r>
              <a:rPr lang="en-HK" sz="2200" dirty="0"/>
              <a:t>HONO can be emitted/formed in </a:t>
            </a:r>
            <a:r>
              <a:rPr lang="en-HK" sz="2200" dirty="0">
                <a:solidFill>
                  <a:schemeClr val="accent2"/>
                </a:solidFill>
              </a:rPr>
              <a:t>urban</a:t>
            </a:r>
            <a:r>
              <a:rPr lang="en-HK" sz="2200" dirty="0"/>
              <a:t> and </a:t>
            </a:r>
            <a:r>
              <a:rPr lang="en-HK" sz="2200" dirty="0">
                <a:solidFill>
                  <a:schemeClr val="accent2"/>
                </a:solidFill>
              </a:rPr>
              <a:t>rural</a:t>
            </a:r>
            <a:r>
              <a:rPr lang="en-HK" sz="2200" dirty="0"/>
              <a:t> regions</a:t>
            </a:r>
          </a:p>
          <a:p>
            <a:pPr lvl="1"/>
            <a:r>
              <a:rPr lang="en-HK" sz="2200" dirty="0"/>
              <a:t>HONO can be emitted from the </a:t>
            </a:r>
            <a:r>
              <a:rPr lang="en-HK" sz="2200" dirty="0">
                <a:solidFill>
                  <a:schemeClr val="accent2"/>
                </a:solidFill>
              </a:rPr>
              <a:t>surface </a:t>
            </a:r>
            <a:r>
              <a:rPr lang="en-HK" sz="2200" dirty="0"/>
              <a:t>and formed </a:t>
            </a:r>
            <a:r>
              <a:rPr lang="en-HK" sz="2200" dirty="0">
                <a:solidFill>
                  <a:schemeClr val="accent2"/>
                </a:solidFill>
              </a:rPr>
              <a:t>aloft</a:t>
            </a:r>
            <a:r>
              <a:rPr lang="en-HK" sz="2200" dirty="0"/>
              <a:t>.</a:t>
            </a:r>
          </a:p>
          <a:p>
            <a:pPr lvl="1"/>
            <a:r>
              <a:rPr lang="en-HK" sz="2200" dirty="0"/>
              <a:t>ClNO</a:t>
            </a:r>
            <a:r>
              <a:rPr lang="en-HK" sz="2200" baseline="-25000" dirty="0"/>
              <a:t>2</a:t>
            </a:r>
            <a:r>
              <a:rPr lang="en-HK" sz="2200" dirty="0"/>
              <a:t> is produced where N</a:t>
            </a:r>
            <a:r>
              <a:rPr lang="en-HK" sz="2200" baseline="-25000" dirty="0"/>
              <a:t>2</a:t>
            </a:r>
            <a:r>
              <a:rPr lang="en-HK" sz="2200" dirty="0"/>
              <a:t>O</a:t>
            </a:r>
            <a:r>
              <a:rPr lang="en-HK" sz="2200" baseline="-25000" dirty="0"/>
              <a:t>5</a:t>
            </a:r>
            <a:r>
              <a:rPr lang="en-HK" sz="2200" dirty="0"/>
              <a:t> is concentrated, which is generally the immediate </a:t>
            </a:r>
            <a:r>
              <a:rPr lang="en-HK" sz="2200" dirty="0">
                <a:solidFill>
                  <a:schemeClr val="accent2"/>
                </a:solidFill>
              </a:rPr>
              <a:t>downwind</a:t>
            </a:r>
            <a:r>
              <a:rPr lang="en-HK" sz="2200" dirty="0"/>
              <a:t> region of </a:t>
            </a:r>
            <a:r>
              <a:rPr lang="en-HK" sz="2200" dirty="0">
                <a:solidFill>
                  <a:schemeClr val="accent2"/>
                </a:solidFill>
              </a:rPr>
              <a:t>urban</a:t>
            </a:r>
            <a:r>
              <a:rPr lang="en-HK" sz="2200" dirty="0"/>
              <a:t> areas </a:t>
            </a:r>
          </a:p>
          <a:p>
            <a:pPr lvl="1"/>
            <a:r>
              <a:rPr lang="en-HK" sz="2200" dirty="0"/>
              <a:t>N</a:t>
            </a:r>
            <a:r>
              <a:rPr lang="en-HK" sz="2200" baseline="-25000" dirty="0"/>
              <a:t>2</a:t>
            </a:r>
            <a:r>
              <a:rPr lang="en-HK" sz="2200" dirty="0"/>
              <a:t>O</a:t>
            </a:r>
            <a:r>
              <a:rPr lang="en-HK" sz="2200" baseline="-25000" dirty="0"/>
              <a:t>5</a:t>
            </a:r>
            <a:r>
              <a:rPr lang="en-HK" sz="2200" dirty="0"/>
              <a:t> is also elevated in the </a:t>
            </a:r>
            <a:r>
              <a:rPr lang="en-HK" sz="2200" dirty="0">
                <a:solidFill>
                  <a:schemeClr val="accent2"/>
                </a:solidFill>
              </a:rPr>
              <a:t>residual</a:t>
            </a:r>
            <a:r>
              <a:rPr lang="en-HK" sz="2200" dirty="0"/>
              <a:t> layer.</a:t>
            </a:r>
          </a:p>
        </p:txBody>
      </p:sp>
      <p:sp>
        <p:nvSpPr>
          <p:cNvPr id="4" name="Slide Number Placeholder 3"/>
          <p:cNvSpPr>
            <a:spLocks noGrp="1"/>
          </p:cNvSpPr>
          <p:nvPr>
            <p:ph type="sldNum" sz="quarter" idx="12"/>
          </p:nvPr>
        </p:nvSpPr>
        <p:spPr/>
        <p:txBody>
          <a:bodyPr/>
          <a:lstStyle/>
          <a:p>
            <a:fld id="{4FAB73BC-B049-4115-A692-8D63A059BFB8}" type="slidenum">
              <a:rPr lang="en-US" smtClean="0"/>
              <a:pPr/>
              <a:t>12</a:t>
            </a:fld>
            <a:endParaRPr lang="en-US" dirty="0"/>
          </a:p>
        </p:txBody>
      </p:sp>
    </p:spTree>
    <p:extLst>
      <p:ext uri="{BB962C8B-B14F-4D97-AF65-F5344CB8AC3E}">
        <p14:creationId xmlns:p14="http://schemas.microsoft.com/office/powerpoint/2010/main" val="37877304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FAB73BC-B049-4115-A692-8D63A059BFB8}" type="slidenum">
              <a:rPr lang="en-US" smtClean="0"/>
              <a:pPr/>
              <a:t>13</a:t>
            </a:fld>
            <a:endParaRPr lang="en-US" dirty="0"/>
          </a:p>
        </p:txBody>
      </p:sp>
      <p:sp>
        <p:nvSpPr>
          <p:cNvPr id="5" name="矩形 96"/>
          <p:cNvSpPr/>
          <p:nvPr/>
        </p:nvSpPr>
        <p:spPr>
          <a:xfrm>
            <a:off x="5931418" y="2152437"/>
            <a:ext cx="4935472" cy="2981860"/>
          </a:xfrm>
          <a:prstGeom prst="rect">
            <a:avLst/>
          </a:prstGeom>
          <a:solidFill>
            <a:schemeClr val="tx2">
              <a:lumMod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6" name="TextBox 5"/>
          <p:cNvSpPr txBox="1"/>
          <p:nvPr/>
        </p:nvSpPr>
        <p:spPr bwMode="auto">
          <a:xfrm>
            <a:off x="4321786" y="3214182"/>
            <a:ext cx="631583" cy="369332"/>
          </a:xfrm>
          <a:prstGeom prst="rect">
            <a:avLst/>
          </a:prstGeom>
          <a:noFill/>
          <a:ln>
            <a:noFill/>
          </a:ln>
        </p:spPr>
        <p:txBody>
          <a:bodyPr wrap="none" lIns="0" tIns="0" rIns="0" bIns="0">
            <a:spAutoFit/>
          </a:bodyPr>
          <a:lstStyle/>
          <a:p>
            <a:pPr>
              <a:defRPr/>
            </a:pPr>
            <a:r>
              <a:rPr lang="en-US" altLang="zh-CN" sz="2400" i="1" spc="-150" dirty="0">
                <a:latin typeface="Times New Roman" pitchFamily="18" charset="0"/>
                <a:cs typeface="Times New Roman" pitchFamily="18" charset="0"/>
              </a:rPr>
              <a:t> NO</a:t>
            </a:r>
            <a:r>
              <a:rPr lang="en-US" altLang="zh-CN" sz="2400" i="1" spc="-150" baseline="-25000" dirty="0">
                <a:latin typeface="Times New Roman" pitchFamily="18" charset="0"/>
                <a:cs typeface="Times New Roman" pitchFamily="18" charset="0"/>
              </a:rPr>
              <a:t>2  </a:t>
            </a:r>
            <a:endParaRPr lang="zh-CN" altLang="en-US" sz="2400" i="1" spc="-150" baseline="-25000" dirty="0">
              <a:latin typeface="Times New Roman" pitchFamily="18" charset="0"/>
              <a:cs typeface="Times New Roman" pitchFamily="18" charset="0"/>
            </a:endParaRPr>
          </a:p>
        </p:txBody>
      </p:sp>
      <p:sp>
        <p:nvSpPr>
          <p:cNvPr id="7" name="TextBox 6"/>
          <p:cNvSpPr txBox="1"/>
          <p:nvPr/>
        </p:nvSpPr>
        <p:spPr bwMode="auto">
          <a:xfrm>
            <a:off x="2340586" y="3212595"/>
            <a:ext cx="522579" cy="369332"/>
          </a:xfrm>
          <a:prstGeom prst="rect">
            <a:avLst/>
          </a:prstGeom>
          <a:noFill/>
          <a:ln>
            <a:noFill/>
          </a:ln>
        </p:spPr>
        <p:txBody>
          <a:bodyPr wrap="none" lIns="0" tIns="0" rIns="0" bIns="0">
            <a:spAutoFit/>
          </a:bodyPr>
          <a:lstStyle/>
          <a:p>
            <a:pPr>
              <a:defRPr/>
            </a:pPr>
            <a:r>
              <a:rPr lang="en-US" altLang="zh-CN" sz="2400" i="1" spc="-150" dirty="0">
                <a:latin typeface="Times New Roman" pitchFamily="18" charset="0"/>
                <a:cs typeface="Times New Roman" pitchFamily="18" charset="0"/>
              </a:rPr>
              <a:t> NO </a:t>
            </a:r>
            <a:endParaRPr lang="zh-CN" altLang="en-US" sz="2400" i="1" spc="-150" baseline="-25000" dirty="0">
              <a:latin typeface="Times New Roman" pitchFamily="18" charset="0"/>
              <a:cs typeface="Times New Roman" pitchFamily="18" charset="0"/>
            </a:endParaRPr>
          </a:p>
        </p:txBody>
      </p:sp>
      <p:sp>
        <p:nvSpPr>
          <p:cNvPr id="8" name="Line 27"/>
          <p:cNvSpPr>
            <a:spLocks noChangeShapeType="1"/>
          </p:cNvSpPr>
          <p:nvPr/>
        </p:nvSpPr>
        <p:spPr bwMode="auto">
          <a:xfrm flipV="1">
            <a:off x="2950185" y="3423732"/>
            <a:ext cx="1350342" cy="0"/>
          </a:xfrm>
          <a:prstGeom prst="line">
            <a:avLst/>
          </a:prstGeom>
          <a:noFill/>
          <a:ln w="25400">
            <a:solidFill>
              <a:schemeClr val="tx1"/>
            </a:solidFill>
            <a:round/>
            <a:headEnd/>
            <a:tailEnd type="stealth" w="lg" len="lg"/>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sp>
        <p:nvSpPr>
          <p:cNvPr id="9" name="Text Box 16"/>
          <p:cNvSpPr txBox="1">
            <a:spLocks noChangeArrowheads="1"/>
          </p:cNvSpPr>
          <p:nvPr/>
        </p:nvSpPr>
        <p:spPr bwMode="auto">
          <a:xfrm rot="3300000">
            <a:off x="4739388" y="3928811"/>
            <a:ext cx="4064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altLang="zh-CN" sz="1600" spc="-150" dirty="0">
                <a:latin typeface="Times New Roman" panose="02020603050405020304" pitchFamily="18" charset="0"/>
                <a:ea typeface="宋体" charset="-122"/>
                <a:cs typeface="Times New Roman" pitchFamily="18" charset="0"/>
              </a:rPr>
              <a:t>OH</a:t>
            </a:r>
          </a:p>
        </p:txBody>
      </p:sp>
      <p:sp>
        <p:nvSpPr>
          <p:cNvPr id="10" name="TextBox 9"/>
          <p:cNvSpPr txBox="1"/>
          <p:nvPr/>
        </p:nvSpPr>
        <p:spPr bwMode="auto">
          <a:xfrm>
            <a:off x="6967180" y="3214182"/>
            <a:ext cx="631583" cy="369332"/>
          </a:xfrm>
          <a:prstGeom prst="rect">
            <a:avLst/>
          </a:prstGeom>
          <a:noFill/>
          <a:ln>
            <a:noFill/>
          </a:ln>
        </p:spPr>
        <p:txBody>
          <a:bodyPr wrap="none" lIns="0" tIns="0" rIns="0" bIns="0">
            <a:spAutoFit/>
          </a:bodyPr>
          <a:lstStyle/>
          <a:p>
            <a:pPr>
              <a:defRPr/>
            </a:pPr>
            <a:r>
              <a:rPr lang="en-US" altLang="zh-CN" sz="2400" i="1" spc="-150" dirty="0">
                <a:latin typeface="Times New Roman" pitchFamily="18" charset="0"/>
                <a:cs typeface="Times New Roman" pitchFamily="18" charset="0"/>
              </a:rPr>
              <a:t> NO</a:t>
            </a:r>
            <a:r>
              <a:rPr lang="en-US" altLang="zh-CN" sz="2400" i="1" spc="-150" baseline="-25000" dirty="0">
                <a:latin typeface="Times New Roman" pitchFamily="18" charset="0"/>
                <a:cs typeface="Times New Roman" pitchFamily="18" charset="0"/>
              </a:rPr>
              <a:t>3  </a:t>
            </a:r>
            <a:endParaRPr lang="zh-CN" altLang="en-US" sz="2400" i="1" spc="-150" baseline="30000" dirty="0">
              <a:latin typeface="Times New Roman" pitchFamily="18" charset="0"/>
              <a:cs typeface="Times New Roman" pitchFamily="18" charset="0"/>
            </a:endParaRPr>
          </a:p>
        </p:txBody>
      </p:sp>
      <p:sp>
        <p:nvSpPr>
          <p:cNvPr id="11" name="Line 27"/>
          <p:cNvSpPr>
            <a:spLocks noChangeShapeType="1"/>
          </p:cNvSpPr>
          <p:nvPr/>
        </p:nvSpPr>
        <p:spPr bwMode="auto">
          <a:xfrm>
            <a:off x="5004455" y="3341183"/>
            <a:ext cx="1949471" cy="0"/>
          </a:xfrm>
          <a:prstGeom prst="line">
            <a:avLst/>
          </a:prstGeom>
          <a:noFill/>
          <a:ln w="25400">
            <a:solidFill>
              <a:schemeClr val="tx1"/>
            </a:solidFill>
            <a:round/>
            <a:headEnd w="lg" len="lg"/>
            <a:tailEnd type="stealth" w="lg" len="lg"/>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sp>
        <p:nvSpPr>
          <p:cNvPr id="12" name="TextBox 11"/>
          <p:cNvSpPr txBox="1"/>
          <p:nvPr/>
        </p:nvSpPr>
        <p:spPr bwMode="auto">
          <a:xfrm>
            <a:off x="5966239" y="2988759"/>
            <a:ext cx="184346" cy="246221"/>
          </a:xfrm>
          <a:prstGeom prst="rect">
            <a:avLst/>
          </a:prstGeom>
          <a:noFill/>
        </p:spPr>
        <p:txBody>
          <a:bodyPr wrap="none" lIns="0" tIns="0" rIns="0" bIns="0">
            <a:spAutoFit/>
          </a:bodyPr>
          <a:lstStyle/>
          <a:p>
            <a:pPr>
              <a:defRPr/>
            </a:pPr>
            <a:r>
              <a:rPr lang="en-US" altLang="zh-CN" sz="1600" spc="-150" dirty="0">
                <a:latin typeface="Times New Roman" pitchFamily="18" charset="0"/>
                <a:cs typeface="Times New Roman" pitchFamily="18" charset="0"/>
              </a:rPr>
              <a:t>O</a:t>
            </a:r>
            <a:r>
              <a:rPr lang="en-US" altLang="zh-CN" sz="1600" spc="-150" baseline="-25000" dirty="0">
                <a:latin typeface="Times New Roman" pitchFamily="18" charset="0"/>
                <a:cs typeface="Times New Roman" pitchFamily="18" charset="0"/>
              </a:rPr>
              <a:t>3</a:t>
            </a:r>
            <a:endParaRPr lang="zh-CN" altLang="en-US" sz="1600" spc="-150" baseline="-25000" dirty="0">
              <a:latin typeface="Times New Roman" pitchFamily="18" charset="0"/>
              <a:cs typeface="Times New Roman" pitchFamily="18" charset="0"/>
            </a:endParaRPr>
          </a:p>
        </p:txBody>
      </p:sp>
      <p:sp>
        <p:nvSpPr>
          <p:cNvPr id="13" name="TextBox 12"/>
          <p:cNvSpPr txBox="1"/>
          <p:nvPr/>
        </p:nvSpPr>
        <p:spPr bwMode="auto">
          <a:xfrm>
            <a:off x="7891104" y="3072897"/>
            <a:ext cx="312586" cy="246221"/>
          </a:xfrm>
          <a:prstGeom prst="rect">
            <a:avLst/>
          </a:prstGeom>
          <a:noFill/>
        </p:spPr>
        <p:txBody>
          <a:bodyPr wrap="none" lIns="0" tIns="0" rIns="0" bIns="0">
            <a:spAutoFit/>
          </a:bodyPr>
          <a:lstStyle/>
          <a:p>
            <a:pPr>
              <a:defRPr/>
            </a:pPr>
            <a:r>
              <a:rPr lang="en-US" altLang="zh-CN" sz="1600" spc="-150" dirty="0">
                <a:latin typeface="Times New Roman" pitchFamily="18" charset="0"/>
                <a:cs typeface="Times New Roman" pitchFamily="18" charset="0"/>
              </a:rPr>
              <a:t>NO</a:t>
            </a:r>
            <a:r>
              <a:rPr lang="en-US" altLang="zh-CN" sz="1600" spc="-150" baseline="-25000" dirty="0">
                <a:latin typeface="Times New Roman" pitchFamily="18" charset="0"/>
                <a:cs typeface="Times New Roman" pitchFamily="18" charset="0"/>
              </a:rPr>
              <a:t>2</a:t>
            </a:r>
            <a:endParaRPr lang="zh-CN" altLang="en-US" sz="1600" spc="-150" baseline="-25000" dirty="0">
              <a:latin typeface="Times New Roman" pitchFamily="18" charset="0"/>
              <a:cs typeface="Times New Roman" pitchFamily="18" charset="0"/>
            </a:endParaRPr>
          </a:p>
        </p:txBody>
      </p:sp>
      <p:sp>
        <p:nvSpPr>
          <p:cNvPr id="14" name="TextBox 13"/>
          <p:cNvSpPr txBox="1"/>
          <p:nvPr/>
        </p:nvSpPr>
        <p:spPr bwMode="auto">
          <a:xfrm>
            <a:off x="7956193" y="3476121"/>
            <a:ext cx="230187" cy="246221"/>
          </a:xfrm>
          <a:prstGeom prst="rect">
            <a:avLst/>
          </a:prstGeom>
          <a:noFill/>
        </p:spPr>
        <p:txBody>
          <a:bodyPr lIns="0" tIns="0" rIns="0" bIns="0">
            <a:spAutoFit/>
          </a:bodyPr>
          <a:lstStyle/>
          <a:p>
            <a:pPr>
              <a:defRPr/>
            </a:pPr>
            <a:r>
              <a:rPr lang="en-US" altLang="zh-CN" sz="1600" spc="-150" dirty="0">
                <a:latin typeface="Times New Roman" pitchFamily="18" charset="0"/>
                <a:cs typeface="Times New Roman" pitchFamily="18" charset="0"/>
              </a:rPr>
              <a:t>M</a:t>
            </a:r>
            <a:endParaRPr lang="zh-CN" altLang="en-US" sz="1600" spc="-150" dirty="0">
              <a:latin typeface="Times New Roman" pitchFamily="18" charset="0"/>
              <a:cs typeface="Times New Roman" pitchFamily="18" charset="0"/>
            </a:endParaRPr>
          </a:p>
        </p:txBody>
      </p:sp>
      <p:sp>
        <p:nvSpPr>
          <p:cNvPr id="16" name="TextBox 15"/>
          <p:cNvSpPr txBox="1"/>
          <p:nvPr/>
        </p:nvSpPr>
        <p:spPr bwMode="auto">
          <a:xfrm>
            <a:off x="3553782" y="3125284"/>
            <a:ext cx="184346" cy="246221"/>
          </a:xfrm>
          <a:prstGeom prst="rect">
            <a:avLst/>
          </a:prstGeom>
          <a:noFill/>
        </p:spPr>
        <p:txBody>
          <a:bodyPr wrap="none" lIns="0" tIns="0" rIns="0" bIns="0">
            <a:spAutoFit/>
          </a:bodyPr>
          <a:lstStyle/>
          <a:p>
            <a:pPr>
              <a:defRPr/>
            </a:pPr>
            <a:r>
              <a:rPr lang="en-US" altLang="zh-CN" sz="1600" spc="-150" dirty="0">
                <a:latin typeface="Times New Roman" pitchFamily="18" charset="0"/>
                <a:cs typeface="Times New Roman" pitchFamily="18" charset="0"/>
              </a:rPr>
              <a:t>O</a:t>
            </a:r>
            <a:r>
              <a:rPr lang="en-US" altLang="zh-CN" sz="1600" spc="-150" baseline="-25000" dirty="0">
                <a:latin typeface="Times New Roman" pitchFamily="18" charset="0"/>
                <a:cs typeface="Times New Roman" pitchFamily="18" charset="0"/>
              </a:rPr>
              <a:t>3</a:t>
            </a:r>
            <a:endParaRPr lang="zh-CN" altLang="en-US" spc="-150" baseline="-25000" dirty="0">
              <a:latin typeface="Times New Roman" pitchFamily="18" charset="0"/>
              <a:cs typeface="Times New Roman" pitchFamily="18" charset="0"/>
            </a:endParaRPr>
          </a:p>
        </p:txBody>
      </p:sp>
      <p:sp>
        <p:nvSpPr>
          <p:cNvPr id="17" name="TextBox 16"/>
          <p:cNvSpPr txBox="1"/>
          <p:nvPr/>
        </p:nvSpPr>
        <p:spPr bwMode="auto">
          <a:xfrm>
            <a:off x="3566483" y="2579184"/>
            <a:ext cx="230187" cy="276225"/>
          </a:xfrm>
          <a:prstGeom prst="rect">
            <a:avLst/>
          </a:prstGeom>
          <a:noFill/>
        </p:spPr>
        <p:txBody>
          <a:bodyPr lIns="0" tIns="0" rIns="0" bIns="0">
            <a:spAutoFit/>
          </a:bodyPr>
          <a:lstStyle/>
          <a:p>
            <a:pPr>
              <a:defRPr/>
            </a:pPr>
            <a:r>
              <a:rPr lang="en-US" altLang="zh-CN" i="1" spc="-150" dirty="0">
                <a:latin typeface="Times New Roman" pitchFamily="18" charset="0"/>
                <a:cs typeface="Times New Roman" pitchFamily="18" charset="0"/>
              </a:rPr>
              <a:t>h</a:t>
            </a:r>
            <a:r>
              <a:rPr lang="el-GR" altLang="zh-CN" i="1" spc="-150" dirty="0">
                <a:latin typeface="Times New Roman" panose="02020603050405020304" pitchFamily="18" charset="0"/>
                <a:cs typeface="Times New Roman" panose="02020603050405020304" pitchFamily="18" charset="0"/>
              </a:rPr>
              <a:t>ν</a:t>
            </a:r>
            <a:endParaRPr lang="zh-CN" altLang="en-US" i="1" spc="-150" dirty="0">
              <a:latin typeface="Times New Roman" pitchFamily="18" charset="0"/>
              <a:cs typeface="Times New Roman" pitchFamily="18" charset="0"/>
            </a:endParaRPr>
          </a:p>
        </p:txBody>
      </p:sp>
      <p:sp>
        <p:nvSpPr>
          <p:cNvPr id="18" name="Line 27"/>
          <p:cNvSpPr>
            <a:spLocks noChangeShapeType="1"/>
          </p:cNvSpPr>
          <p:nvPr/>
        </p:nvSpPr>
        <p:spPr bwMode="auto">
          <a:xfrm flipH="1" flipV="1">
            <a:off x="5004455" y="3441195"/>
            <a:ext cx="1919415" cy="0"/>
          </a:xfrm>
          <a:prstGeom prst="line">
            <a:avLst/>
          </a:prstGeom>
          <a:noFill/>
          <a:ln w="25400">
            <a:solidFill>
              <a:schemeClr val="tx1"/>
            </a:solidFill>
            <a:round/>
            <a:headEnd/>
            <a:tailEnd type="stealth" w="lg" len="lg"/>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sp>
        <p:nvSpPr>
          <p:cNvPr id="19" name="Text Box 16"/>
          <p:cNvSpPr txBox="1">
            <a:spLocks noChangeArrowheads="1"/>
          </p:cNvSpPr>
          <p:nvPr/>
        </p:nvSpPr>
        <p:spPr bwMode="auto">
          <a:xfrm>
            <a:off x="3229933" y="3984121"/>
            <a:ext cx="8794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altLang="zh-CN" sz="1600" spc="-150" dirty="0">
                <a:latin typeface="Times New Roman" panose="02020603050405020304" pitchFamily="18" charset="0"/>
                <a:ea typeface="宋体" charset="-122"/>
                <a:cs typeface="Times New Roman" pitchFamily="18" charset="0"/>
              </a:rPr>
              <a:t>RO</a:t>
            </a:r>
            <a:r>
              <a:rPr lang="en-US" altLang="zh-CN" sz="1600" spc="-150" baseline="-25000" dirty="0">
                <a:latin typeface="Times New Roman" pitchFamily="18" charset="0"/>
                <a:ea typeface="宋体" charset="-122"/>
                <a:cs typeface="Times New Roman" pitchFamily="18" charset="0"/>
              </a:rPr>
              <a:t>2</a:t>
            </a:r>
            <a:r>
              <a:rPr lang="en-US" altLang="zh-CN" sz="1600" spc="-150" dirty="0">
                <a:latin typeface="Times New Roman" pitchFamily="18" charset="0"/>
                <a:ea typeface="宋体" charset="-122"/>
                <a:cs typeface="Times New Roman" pitchFamily="18" charset="0"/>
              </a:rPr>
              <a:t>, HO</a:t>
            </a:r>
            <a:r>
              <a:rPr lang="en-US" altLang="zh-CN" sz="1600" spc="-150" baseline="-25000" dirty="0">
                <a:latin typeface="Times New Roman" pitchFamily="18" charset="0"/>
                <a:ea typeface="宋体" charset="-122"/>
                <a:cs typeface="Times New Roman" pitchFamily="18" charset="0"/>
              </a:rPr>
              <a:t>2</a:t>
            </a:r>
          </a:p>
        </p:txBody>
      </p:sp>
      <p:sp>
        <p:nvSpPr>
          <p:cNvPr id="20" name="Arc 2"/>
          <p:cNvSpPr/>
          <p:nvPr/>
        </p:nvSpPr>
        <p:spPr bwMode="auto">
          <a:xfrm rot="16200000">
            <a:off x="3293880" y="2524414"/>
            <a:ext cx="700087" cy="1387475"/>
          </a:xfrm>
          <a:prstGeom prst="arc">
            <a:avLst>
              <a:gd name="adj1" fmla="val 16200000"/>
              <a:gd name="adj2" fmla="val 5516779"/>
            </a:avLst>
          </a:prstGeom>
          <a:ln w="25400">
            <a:solidFill>
              <a:schemeClr val="tx1"/>
            </a:solidFill>
            <a:headEnd type="stealth" w="lg" len="lg"/>
            <a:tailEnd type="none" w="lg" len="lg"/>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latin typeface="Times New Roman" panose="02020603050405020304" pitchFamily="18" charset="0"/>
              <a:cs typeface="Times New Roman" panose="02020603050405020304" pitchFamily="18" charset="0"/>
            </a:endParaRPr>
          </a:p>
        </p:txBody>
      </p:sp>
      <p:sp>
        <p:nvSpPr>
          <p:cNvPr id="21" name="Arc 47"/>
          <p:cNvSpPr/>
          <p:nvPr/>
        </p:nvSpPr>
        <p:spPr bwMode="auto">
          <a:xfrm rot="5400000">
            <a:off x="3289464" y="2926053"/>
            <a:ext cx="722313" cy="1362075"/>
          </a:xfrm>
          <a:prstGeom prst="arc">
            <a:avLst>
              <a:gd name="adj1" fmla="val 16200000"/>
              <a:gd name="adj2" fmla="val 5500917"/>
            </a:avLst>
          </a:prstGeom>
          <a:ln w="25400">
            <a:solidFill>
              <a:schemeClr val="tx1"/>
            </a:solidFill>
            <a:headEnd type="stealth" w="lg" len="lg"/>
            <a:tailEnd type="none" w="lg" len="lg"/>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latin typeface="Times New Roman" panose="02020603050405020304" pitchFamily="18" charset="0"/>
              <a:cs typeface="Times New Roman" panose="02020603050405020304" pitchFamily="18" charset="0"/>
            </a:endParaRPr>
          </a:p>
        </p:txBody>
      </p:sp>
      <p:sp>
        <p:nvSpPr>
          <p:cNvPr id="22" name="Line 27"/>
          <p:cNvSpPr>
            <a:spLocks noChangeShapeType="1"/>
          </p:cNvSpPr>
          <p:nvPr/>
        </p:nvSpPr>
        <p:spPr bwMode="auto">
          <a:xfrm>
            <a:off x="7683315" y="3391983"/>
            <a:ext cx="753270" cy="0"/>
          </a:xfrm>
          <a:prstGeom prst="line">
            <a:avLst/>
          </a:prstGeom>
          <a:noFill/>
          <a:ln w="25400">
            <a:solidFill>
              <a:schemeClr val="tx1"/>
            </a:solidFill>
            <a:round/>
            <a:headEnd w="lg" len="lg"/>
            <a:tailEnd type="stealth" w="lg" len="lg"/>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sp>
        <p:nvSpPr>
          <p:cNvPr id="23" name="Line 27"/>
          <p:cNvSpPr>
            <a:spLocks noChangeShapeType="1"/>
          </p:cNvSpPr>
          <p:nvPr/>
        </p:nvSpPr>
        <p:spPr bwMode="auto">
          <a:xfrm flipH="1" flipV="1">
            <a:off x="7674585" y="3491995"/>
            <a:ext cx="731218" cy="0"/>
          </a:xfrm>
          <a:prstGeom prst="line">
            <a:avLst/>
          </a:prstGeom>
          <a:noFill/>
          <a:ln w="25400">
            <a:solidFill>
              <a:schemeClr val="tx1"/>
            </a:solidFill>
            <a:round/>
            <a:headEnd/>
            <a:tailEnd type="stealth" w="lg" len="lg"/>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sp>
        <p:nvSpPr>
          <p:cNvPr id="24" name="Rectangle 81"/>
          <p:cNvSpPr/>
          <p:nvPr/>
        </p:nvSpPr>
        <p:spPr bwMode="auto">
          <a:xfrm>
            <a:off x="5955323" y="3479296"/>
            <a:ext cx="347662" cy="246221"/>
          </a:xfrm>
          <a:prstGeom prst="rect">
            <a:avLst/>
          </a:prstGeom>
        </p:spPr>
        <p:txBody>
          <a:bodyPr lIns="0" tIns="0" rIns="0" bIns="0">
            <a:spAutoFit/>
          </a:bodyPr>
          <a:lstStyle/>
          <a:p>
            <a:pPr>
              <a:defRPr/>
            </a:pPr>
            <a:r>
              <a:rPr lang="en-US" altLang="zh-CN" sz="1600" spc="-150" dirty="0">
                <a:latin typeface="Times New Roman" pitchFamily="18" charset="0"/>
                <a:cs typeface="Times New Roman" pitchFamily="18" charset="0"/>
              </a:rPr>
              <a:t>NO </a:t>
            </a:r>
            <a:endParaRPr lang="zh-CN" altLang="en-US" sz="1600" spc="-150" dirty="0">
              <a:latin typeface="Times New Roman" panose="02020603050405020304" pitchFamily="18" charset="0"/>
              <a:cs typeface="Times New Roman" panose="02020603050405020304" pitchFamily="18" charset="0"/>
            </a:endParaRPr>
          </a:p>
        </p:txBody>
      </p:sp>
      <p:sp>
        <p:nvSpPr>
          <p:cNvPr id="25" name="Line 27"/>
          <p:cNvSpPr>
            <a:spLocks noChangeShapeType="1"/>
          </p:cNvSpPr>
          <p:nvPr/>
        </p:nvSpPr>
        <p:spPr bwMode="auto">
          <a:xfrm>
            <a:off x="4741554" y="3617407"/>
            <a:ext cx="593559" cy="848518"/>
          </a:xfrm>
          <a:prstGeom prst="line">
            <a:avLst/>
          </a:prstGeom>
          <a:noFill/>
          <a:ln w="25400">
            <a:solidFill>
              <a:schemeClr val="tx1"/>
            </a:solidFill>
            <a:round/>
            <a:headEnd w="lg" len="lg"/>
            <a:tailEnd type="stealth" w="lg" len="lg"/>
          </a:ln>
          <a:extLst>
            <a:ext uri="{909E8E84-426E-40DD-AFC4-6F175D3DCCD1}">
              <a14:hiddenFill xmlns:a14="http://schemas.microsoft.com/office/drawing/2010/main">
                <a:noFill/>
              </a14:hiddenFill>
            </a:ext>
          </a:extLst>
        </p:spPr>
        <p:txBody>
          <a:bodyPr/>
          <a:lstStyle/>
          <a:p>
            <a:pPr>
              <a:defRPr/>
            </a:pPr>
            <a:endParaRPr lang="zh-CN" altLang="en-US" sz="1600" spc="-150">
              <a:solidFill>
                <a:srgbClr val="0000FF"/>
              </a:solidFill>
              <a:latin typeface="Times New Roman" panose="02020603050405020304" pitchFamily="18" charset="0"/>
              <a:cs typeface="Times New Roman" panose="02020603050405020304" pitchFamily="18" charset="0"/>
            </a:endParaRPr>
          </a:p>
        </p:txBody>
      </p:sp>
      <p:sp>
        <p:nvSpPr>
          <p:cNvPr id="26" name="TextBox 25"/>
          <p:cNvSpPr txBox="1"/>
          <p:nvPr/>
        </p:nvSpPr>
        <p:spPr>
          <a:xfrm>
            <a:off x="8817585" y="2350555"/>
            <a:ext cx="1339734" cy="400110"/>
          </a:xfrm>
          <a:prstGeom prst="rect">
            <a:avLst/>
          </a:prstGeom>
          <a:noFill/>
        </p:spPr>
        <p:txBody>
          <a:bodyPr wrap="square" rtlCol="0">
            <a:spAutoFit/>
          </a:bodyPr>
          <a:lstStyle/>
          <a:p>
            <a:pPr algn="ctr"/>
            <a:r>
              <a:rPr lang="en-US" altLang="zh-CN" sz="2000" dirty="0">
                <a:latin typeface="Times New Roman" panose="02020603050405020304" pitchFamily="18" charset="0"/>
                <a:cs typeface="Times New Roman" panose="02020603050405020304" pitchFamily="18" charset="0"/>
              </a:rPr>
              <a:t>Nighttime</a:t>
            </a:r>
            <a:endParaRPr lang="zh-CN" altLang="en-US" sz="2000" dirty="0">
              <a:latin typeface="Times New Roman" panose="02020603050405020304" pitchFamily="18" charset="0"/>
              <a:cs typeface="Times New Roman" panose="02020603050405020304" pitchFamily="18" charset="0"/>
            </a:endParaRPr>
          </a:p>
        </p:txBody>
      </p:sp>
      <p:sp>
        <p:nvSpPr>
          <p:cNvPr id="27" name="TextBox 26"/>
          <p:cNvSpPr txBox="1"/>
          <p:nvPr/>
        </p:nvSpPr>
        <p:spPr bwMode="auto">
          <a:xfrm>
            <a:off x="8450685" y="3214182"/>
            <a:ext cx="747900" cy="369332"/>
          </a:xfrm>
          <a:prstGeom prst="rect">
            <a:avLst/>
          </a:prstGeom>
          <a:solidFill>
            <a:srgbClr val="FFFF00"/>
          </a:solidFill>
          <a:ln>
            <a:solidFill>
              <a:srgbClr val="FF0000"/>
            </a:solidFill>
          </a:ln>
        </p:spPr>
        <p:txBody>
          <a:bodyPr wrap="square" lIns="0" tIns="0" rIns="0" bIns="0">
            <a:spAutoFit/>
          </a:bodyPr>
          <a:lstStyle/>
          <a:p>
            <a:pPr>
              <a:defRPr/>
            </a:pPr>
            <a:r>
              <a:rPr lang="en-US" altLang="zh-CN" sz="2400" i="1" spc="-150" dirty="0">
                <a:solidFill>
                  <a:srgbClr val="FF0000"/>
                </a:solidFill>
                <a:latin typeface="Times New Roman" pitchFamily="18" charset="0"/>
                <a:cs typeface="Times New Roman" pitchFamily="18" charset="0"/>
              </a:rPr>
              <a:t> N</a:t>
            </a:r>
            <a:r>
              <a:rPr lang="en-US" altLang="zh-CN" sz="2400" i="1" spc="-150" baseline="-25000" dirty="0">
                <a:solidFill>
                  <a:srgbClr val="FF0000"/>
                </a:solidFill>
                <a:latin typeface="Times New Roman" pitchFamily="18" charset="0"/>
                <a:cs typeface="Times New Roman" pitchFamily="18" charset="0"/>
              </a:rPr>
              <a:t>2</a:t>
            </a:r>
            <a:r>
              <a:rPr lang="en-US" altLang="zh-CN" sz="2400" i="1" spc="-150" dirty="0">
                <a:solidFill>
                  <a:srgbClr val="FF0000"/>
                </a:solidFill>
                <a:latin typeface="Times New Roman" pitchFamily="18" charset="0"/>
                <a:cs typeface="Times New Roman" pitchFamily="18" charset="0"/>
              </a:rPr>
              <a:t>O</a:t>
            </a:r>
            <a:r>
              <a:rPr lang="en-US" altLang="zh-CN" sz="2400" i="1" spc="-150" baseline="-25000" dirty="0">
                <a:solidFill>
                  <a:srgbClr val="FF0000"/>
                </a:solidFill>
                <a:latin typeface="Times New Roman" pitchFamily="18" charset="0"/>
                <a:cs typeface="Times New Roman" pitchFamily="18" charset="0"/>
              </a:rPr>
              <a:t>5 </a:t>
            </a:r>
            <a:endParaRPr lang="zh-CN" altLang="en-US" sz="2400" i="1" spc="-150" baseline="-25000" dirty="0">
              <a:solidFill>
                <a:srgbClr val="FF0000"/>
              </a:solidFill>
              <a:latin typeface="Times New Roman" pitchFamily="18" charset="0"/>
              <a:cs typeface="Times New Roman" pitchFamily="18" charset="0"/>
            </a:endParaRPr>
          </a:p>
        </p:txBody>
      </p:sp>
      <p:sp>
        <p:nvSpPr>
          <p:cNvPr id="28" name="Line 27"/>
          <p:cNvSpPr>
            <a:spLocks noChangeShapeType="1"/>
          </p:cNvSpPr>
          <p:nvPr/>
        </p:nvSpPr>
        <p:spPr bwMode="auto">
          <a:xfrm flipH="1">
            <a:off x="8817585" y="3671383"/>
            <a:ext cx="0" cy="662643"/>
          </a:xfrm>
          <a:prstGeom prst="line">
            <a:avLst/>
          </a:prstGeom>
          <a:noFill/>
          <a:ln w="25400">
            <a:solidFill>
              <a:schemeClr val="tx1"/>
            </a:solidFill>
            <a:prstDash val="solid"/>
            <a:round/>
            <a:headEnd w="lg" len="lg"/>
            <a:tailEnd type="stealth" w="lg" len="lg"/>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sp>
        <p:nvSpPr>
          <p:cNvPr id="30" name="TextBox 29"/>
          <p:cNvSpPr txBox="1"/>
          <p:nvPr/>
        </p:nvSpPr>
        <p:spPr bwMode="auto">
          <a:xfrm>
            <a:off x="10036784" y="5604184"/>
            <a:ext cx="528399" cy="307777"/>
          </a:xfrm>
          <a:prstGeom prst="rect">
            <a:avLst/>
          </a:prstGeom>
          <a:noFill/>
        </p:spPr>
        <p:txBody>
          <a:bodyPr wrap="square" lIns="0" tIns="0" rIns="0" bIns="0">
            <a:spAutoFit/>
          </a:bodyPr>
          <a:lstStyle/>
          <a:p>
            <a:pPr algn="ctr">
              <a:defRPr/>
            </a:pPr>
            <a:r>
              <a:rPr lang="en-US" altLang="zh-CN" sz="2000" i="1" spc="-150" dirty="0">
                <a:solidFill>
                  <a:srgbClr val="FF0000"/>
                </a:solidFill>
                <a:latin typeface="Times New Roman" panose="02020603050405020304" pitchFamily="18" charset="0"/>
                <a:cs typeface="Times New Roman" panose="02020603050405020304" pitchFamily="18" charset="0"/>
              </a:rPr>
              <a:t>Cl</a:t>
            </a:r>
            <a:r>
              <a:rPr lang="en-US" altLang="zh-CN" i="1" spc="-150" dirty="0">
                <a:solidFill>
                  <a:srgbClr val="FF0000"/>
                </a:solidFill>
                <a:latin typeface="Times New Roman" panose="02020603050405020304" pitchFamily="18" charset="0"/>
                <a:cs typeface="Times New Roman" panose="02020603050405020304" pitchFamily="18" charset="0"/>
              </a:rPr>
              <a:t>•</a:t>
            </a:r>
          </a:p>
        </p:txBody>
      </p:sp>
      <p:sp>
        <p:nvSpPr>
          <p:cNvPr id="31" name="TextBox 30"/>
          <p:cNvSpPr txBox="1"/>
          <p:nvPr/>
        </p:nvSpPr>
        <p:spPr bwMode="auto">
          <a:xfrm>
            <a:off x="8532363" y="5520913"/>
            <a:ext cx="529092" cy="430887"/>
          </a:xfrm>
          <a:prstGeom prst="rect">
            <a:avLst/>
          </a:prstGeom>
          <a:noFill/>
          <a:ln>
            <a:solidFill>
              <a:srgbClr val="FF0000"/>
            </a:solidFill>
          </a:ln>
        </p:spPr>
        <p:txBody>
          <a:bodyPr wrap="square" lIns="0" tIns="0" rIns="0" bIns="0">
            <a:spAutoFit/>
          </a:bodyPr>
          <a:lstStyle/>
          <a:p>
            <a:pPr algn="ctr">
              <a:defRPr/>
            </a:pPr>
            <a:r>
              <a:rPr lang="en-US" altLang="zh-CN" sz="2400" i="1" spc="-150" dirty="0">
                <a:solidFill>
                  <a:srgbClr val="FF0000"/>
                </a:solidFill>
                <a:latin typeface="Times New Roman" panose="02020603050405020304" pitchFamily="18" charset="0"/>
                <a:cs typeface="Times New Roman" panose="02020603050405020304" pitchFamily="18" charset="0"/>
              </a:rPr>
              <a:t>O</a:t>
            </a:r>
            <a:r>
              <a:rPr lang="en-US" altLang="zh-CN" sz="2400" i="1" spc="-150" baseline="-25000" dirty="0">
                <a:solidFill>
                  <a:srgbClr val="FF0000"/>
                </a:solidFill>
                <a:latin typeface="Times New Roman" panose="02020603050405020304" pitchFamily="18" charset="0"/>
                <a:cs typeface="Times New Roman" panose="02020603050405020304" pitchFamily="18" charset="0"/>
              </a:rPr>
              <a:t>3</a:t>
            </a:r>
            <a:r>
              <a:rPr lang="en-US" altLang="zh-CN" sz="2800" spc="-150" baseline="-25000" dirty="0">
                <a:solidFill>
                  <a:srgbClr val="FF0000"/>
                </a:solidFill>
                <a:latin typeface="Times New Roman" panose="02020603050405020304" pitchFamily="18" charset="0"/>
                <a:cs typeface="Times New Roman" panose="02020603050405020304" pitchFamily="18" charset="0"/>
              </a:rPr>
              <a:t> </a:t>
            </a:r>
            <a:r>
              <a:rPr lang="en-US" altLang="zh-CN" sz="2800" spc="-150" dirty="0">
                <a:solidFill>
                  <a:srgbClr val="FF0000"/>
                </a:solidFill>
                <a:latin typeface="Times New Roman" panose="02020603050405020304" pitchFamily="18" charset="0"/>
                <a:cs typeface="Times New Roman" panose="02020603050405020304" pitchFamily="18" charset="0"/>
              </a:rPr>
              <a:t> </a:t>
            </a:r>
            <a:endParaRPr lang="zh-CN" altLang="en-US" sz="2800" spc="-150" baseline="-25000" dirty="0">
              <a:solidFill>
                <a:srgbClr val="FF0000"/>
              </a:solidFill>
              <a:latin typeface="Times New Roman" panose="02020603050405020304" pitchFamily="18" charset="0"/>
              <a:cs typeface="Times New Roman" panose="02020603050405020304" pitchFamily="18" charset="0"/>
            </a:endParaRPr>
          </a:p>
        </p:txBody>
      </p:sp>
      <p:sp>
        <p:nvSpPr>
          <p:cNvPr id="32" name="Line 27"/>
          <p:cNvSpPr>
            <a:spLocks noChangeShapeType="1"/>
          </p:cNvSpPr>
          <p:nvPr/>
        </p:nvSpPr>
        <p:spPr bwMode="auto">
          <a:xfrm rot="5400000">
            <a:off x="10010167" y="5233482"/>
            <a:ext cx="533400" cy="0"/>
          </a:xfrm>
          <a:prstGeom prst="line">
            <a:avLst/>
          </a:prstGeom>
          <a:noFill/>
          <a:ln w="25400">
            <a:solidFill>
              <a:schemeClr val="tx1"/>
            </a:solidFill>
            <a:round/>
            <a:headEnd w="lg" len="lg"/>
            <a:tailEnd type="stealth" w="lg" len="lg"/>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sp>
        <p:nvSpPr>
          <p:cNvPr id="33" name="Line 27"/>
          <p:cNvSpPr>
            <a:spLocks noChangeShapeType="1"/>
          </p:cNvSpPr>
          <p:nvPr/>
        </p:nvSpPr>
        <p:spPr bwMode="auto">
          <a:xfrm rot="5400000" flipH="1">
            <a:off x="9541485" y="5309682"/>
            <a:ext cx="0" cy="838200"/>
          </a:xfrm>
          <a:prstGeom prst="line">
            <a:avLst/>
          </a:prstGeom>
          <a:noFill/>
          <a:ln w="25400">
            <a:solidFill>
              <a:schemeClr val="tx1"/>
            </a:solidFill>
            <a:prstDash val="solid"/>
            <a:round/>
            <a:headEnd w="lg" len="lg"/>
            <a:tailEnd type="stealth" w="lg" len="lg"/>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sp>
        <p:nvSpPr>
          <p:cNvPr id="34" name="Rectangle 19"/>
          <p:cNvSpPr/>
          <p:nvPr/>
        </p:nvSpPr>
        <p:spPr bwMode="auto">
          <a:xfrm>
            <a:off x="9198586" y="5370563"/>
            <a:ext cx="838200" cy="338554"/>
          </a:xfrm>
          <a:prstGeom prst="rect">
            <a:avLst/>
          </a:prstGeom>
        </p:spPr>
        <p:txBody>
          <a:bodyPr wrap="square">
            <a:spAutoFit/>
          </a:bodyPr>
          <a:lstStyle/>
          <a:p>
            <a:pPr>
              <a:defRPr/>
            </a:pPr>
            <a:r>
              <a:rPr lang="en-US" altLang="zh-CN" sz="1600" spc="-150" dirty="0">
                <a:latin typeface="Times New Roman" pitchFamily="18" charset="0"/>
                <a:cs typeface="Times New Roman" pitchFamily="18" charset="0"/>
              </a:rPr>
              <a:t>Oxidation</a:t>
            </a:r>
            <a:endParaRPr lang="zh-CN" altLang="en-US" sz="1600" spc="-150" dirty="0">
              <a:latin typeface="Times New Roman" panose="02020603050405020304" pitchFamily="18" charset="0"/>
              <a:cs typeface="Times New Roman" panose="02020603050405020304" pitchFamily="18" charset="0"/>
            </a:endParaRPr>
          </a:p>
        </p:txBody>
      </p:sp>
      <p:sp>
        <p:nvSpPr>
          <p:cNvPr id="35" name="Rectangle 19"/>
          <p:cNvSpPr/>
          <p:nvPr/>
        </p:nvSpPr>
        <p:spPr bwMode="auto">
          <a:xfrm>
            <a:off x="9295662" y="5736031"/>
            <a:ext cx="838200" cy="338554"/>
          </a:xfrm>
          <a:prstGeom prst="rect">
            <a:avLst/>
          </a:prstGeom>
        </p:spPr>
        <p:txBody>
          <a:bodyPr wrap="square">
            <a:spAutoFit/>
          </a:bodyPr>
          <a:lstStyle/>
          <a:p>
            <a:pPr>
              <a:defRPr/>
            </a:pPr>
            <a:r>
              <a:rPr lang="en-US" altLang="zh-CN" sz="1600" spc="-150" dirty="0">
                <a:latin typeface="Times New Roman" pitchFamily="18" charset="0"/>
                <a:cs typeface="Times New Roman" pitchFamily="18" charset="0"/>
              </a:rPr>
              <a:t>VOCs</a:t>
            </a:r>
            <a:endParaRPr lang="zh-CN" altLang="en-US" sz="1600" spc="-150" dirty="0">
              <a:latin typeface="Times New Roman" panose="02020603050405020304" pitchFamily="18" charset="0"/>
              <a:cs typeface="Times New Roman" panose="02020603050405020304" pitchFamily="18" charset="0"/>
            </a:endParaRPr>
          </a:p>
        </p:txBody>
      </p:sp>
      <p:sp>
        <p:nvSpPr>
          <p:cNvPr id="36" name="Arc 48"/>
          <p:cNvSpPr/>
          <p:nvPr/>
        </p:nvSpPr>
        <p:spPr bwMode="auto">
          <a:xfrm rot="14859849" flipH="1" flipV="1">
            <a:off x="3096156" y="2046736"/>
            <a:ext cx="828000" cy="828000"/>
          </a:xfrm>
          <a:prstGeom prst="arc">
            <a:avLst>
              <a:gd name="adj1" fmla="val 137517"/>
              <a:gd name="adj2" fmla="val 6762599"/>
            </a:avLst>
          </a:prstGeom>
          <a:ln w="25400">
            <a:solidFill>
              <a:schemeClr val="tx1"/>
            </a:solidFill>
            <a:prstDash val="solid"/>
            <a:headEnd type="none" w="med" len="lg"/>
            <a:tailEnd type="stealth" w="lg" len="lg"/>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latin typeface="Times New Roman" panose="02020603050405020304" pitchFamily="18" charset="0"/>
              <a:cs typeface="Times New Roman" panose="02020603050405020304" pitchFamily="18" charset="0"/>
            </a:endParaRPr>
          </a:p>
        </p:txBody>
      </p:sp>
      <p:sp>
        <p:nvSpPr>
          <p:cNvPr id="37" name="TextBox 36"/>
          <p:cNvSpPr txBox="1"/>
          <p:nvPr/>
        </p:nvSpPr>
        <p:spPr>
          <a:xfrm>
            <a:off x="1172312" y="2327233"/>
            <a:ext cx="1132897" cy="400110"/>
          </a:xfrm>
          <a:prstGeom prst="rect">
            <a:avLst/>
          </a:prstGeom>
          <a:noFill/>
        </p:spPr>
        <p:txBody>
          <a:bodyPr wrap="square" rtlCol="0">
            <a:spAutoFit/>
          </a:bodyPr>
          <a:lstStyle/>
          <a:p>
            <a:r>
              <a:rPr lang="en-US" altLang="zh-CN" sz="2000" dirty="0">
                <a:latin typeface="Times New Roman" panose="02020603050405020304" pitchFamily="18" charset="0"/>
                <a:cs typeface="Times New Roman" panose="02020603050405020304" pitchFamily="18" charset="0"/>
              </a:rPr>
              <a:t>Daytime</a:t>
            </a:r>
            <a:endParaRPr lang="zh-CN" altLang="en-US" sz="2000" dirty="0">
              <a:latin typeface="Times New Roman" panose="02020603050405020304" pitchFamily="18" charset="0"/>
              <a:cs typeface="Times New Roman" panose="02020603050405020304" pitchFamily="18" charset="0"/>
            </a:endParaRPr>
          </a:p>
        </p:txBody>
      </p:sp>
      <p:sp>
        <p:nvSpPr>
          <p:cNvPr id="38" name="Sun 28"/>
          <p:cNvSpPr/>
          <p:nvPr/>
        </p:nvSpPr>
        <p:spPr>
          <a:xfrm>
            <a:off x="544933" y="2220932"/>
            <a:ext cx="549275" cy="549275"/>
          </a:xfrm>
          <a:prstGeom prst="sun">
            <a:avLst/>
          </a:prstGeom>
          <a:solidFill>
            <a:srgbClr val="FFC000"/>
          </a:solidFill>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Times New Roman" panose="02020603050405020304" pitchFamily="18" charset="0"/>
              <a:cs typeface="Times New Roman" panose="02020603050405020304" pitchFamily="18" charset="0"/>
            </a:endParaRPr>
          </a:p>
        </p:txBody>
      </p:sp>
      <p:sp>
        <p:nvSpPr>
          <p:cNvPr id="39" name="Rectangle 19"/>
          <p:cNvSpPr/>
          <p:nvPr/>
        </p:nvSpPr>
        <p:spPr bwMode="auto">
          <a:xfrm>
            <a:off x="7266861" y="4292095"/>
            <a:ext cx="617537" cy="338554"/>
          </a:xfrm>
          <a:prstGeom prst="rect">
            <a:avLst/>
          </a:prstGeom>
        </p:spPr>
        <p:txBody>
          <a:bodyPr>
            <a:spAutoFit/>
          </a:bodyPr>
          <a:lstStyle/>
          <a:p>
            <a:pPr>
              <a:defRPr/>
            </a:pPr>
            <a:r>
              <a:rPr lang="en-US" altLang="zh-CN" sz="1600" spc="-150" dirty="0">
                <a:latin typeface="Times New Roman" pitchFamily="18" charset="0"/>
                <a:cs typeface="Times New Roman" pitchFamily="18" charset="0"/>
              </a:rPr>
              <a:t>H</a:t>
            </a:r>
            <a:r>
              <a:rPr lang="en-US" altLang="zh-CN" sz="1600" spc="-150" baseline="-25000" dirty="0">
                <a:latin typeface="Times New Roman" pitchFamily="18" charset="0"/>
                <a:cs typeface="Times New Roman" pitchFamily="18" charset="0"/>
              </a:rPr>
              <a:t>2</a:t>
            </a:r>
            <a:r>
              <a:rPr lang="en-US" altLang="zh-CN" sz="1600" spc="-150" dirty="0">
                <a:latin typeface="Times New Roman" pitchFamily="18" charset="0"/>
                <a:cs typeface="Times New Roman" pitchFamily="18" charset="0"/>
              </a:rPr>
              <a:t>O </a:t>
            </a:r>
            <a:endParaRPr lang="zh-CN" altLang="en-US" sz="1600" spc="-150" dirty="0">
              <a:latin typeface="Times New Roman" panose="02020603050405020304" pitchFamily="18" charset="0"/>
              <a:cs typeface="Times New Roman" panose="02020603050405020304" pitchFamily="18" charset="0"/>
            </a:endParaRPr>
          </a:p>
        </p:txBody>
      </p:sp>
      <p:pic>
        <p:nvPicPr>
          <p:cNvPr id="40" name="Picture 2" descr="F:\Related works\ECF Science\scale.g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8940" t="30094" r="48578" b="53211"/>
          <a:stretch/>
        </p:blipFill>
        <p:spPr bwMode="auto">
          <a:xfrm>
            <a:off x="8512785" y="4357182"/>
            <a:ext cx="576000" cy="534304"/>
          </a:xfrm>
          <a:prstGeom prst="rect">
            <a:avLst/>
          </a:prstGeom>
          <a:noFill/>
          <a:extLst>
            <a:ext uri="{909E8E84-426E-40DD-AFC4-6F175D3DCCD1}">
              <a14:hiddenFill xmlns:a14="http://schemas.microsoft.com/office/drawing/2010/main">
                <a:solidFill>
                  <a:srgbClr val="FFFFFF"/>
                </a:solidFill>
              </a14:hiddenFill>
            </a:ext>
          </a:extLst>
        </p:spPr>
      </p:pic>
      <p:sp>
        <p:nvSpPr>
          <p:cNvPr id="41" name="Line 27"/>
          <p:cNvSpPr>
            <a:spLocks noChangeShapeType="1"/>
          </p:cNvSpPr>
          <p:nvPr/>
        </p:nvSpPr>
        <p:spPr bwMode="auto">
          <a:xfrm flipH="1" flipV="1">
            <a:off x="6773558" y="4661982"/>
            <a:ext cx="1462611" cy="0"/>
          </a:xfrm>
          <a:prstGeom prst="line">
            <a:avLst/>
          </a:prstGeom>
          <a:noFill/>
          <a:ln w="25400">
            <a:solidFill>
              <a:schemeClr val="tx1"/>
            </a:solidFill>
            <a:prstDash val="solid"/>
            <a:round/>
            <a:headEnd/>
            <a:tailEnd type="stealth" w="lg" len="lg"/>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sp>
        <p:nvSpPr>
          <p:cNvPr id="42" name="TextBox 41"/>
          <p:cNvSpPr txBox="1"/>
          <p:nvPr/>
        </p:nvSpPr>
        <p:spPr bwMode="auto">
          <a:xfrm>
            <a:off x="9891737" y="4448548"/>
            <a:ext cx="917486" cy="442035"/>
          </a:xfrm>
          <a:prstGeom prst="rect">
            <a:avLst/>
          </a:prstGeom>
          <a:solidFill>
            <a:srgbClr val="FFFF00"/>
          </a:solidFill>
          <a:ln w="19050">
            <a:solidFill>
              <a:srgbClr val="FF0000"/>
            </a:solidFill>
          </a:ln>
        </p:spPr>
        <p:txBody>
          <a:bodyPr wrap="none" lIns="36000" tIns="36000" rIns="36000" bIns="36000">
            <a:spAutoFit/>
          </a:bodyPr>
          <a:lstStyle/>
          <a:p>
            <a:pPr>
              <a:defRPr/>
            </a:pPr>
            <a:r>
              <a:rPr lang="en-US" altLang="zh-CN" sz="2400" i="1" spc="-150" dirty="0">
                <a:solidFill>
                  <a:srgbClr val="FF0000"/>
                </a:solidFill>
                <a:latin typeface="Times New Roman" pitchFamily="18" charset="0"/>
                <a:cs typeface="Times New Roman" pitchFamily="18" charset="0"/>
              </a:rPr>
              <a:t> ClNO</a:t>
            </a:r>
            <a:r>
              <a:rPr lang="en-US" altLang="zh-CN" sz="2400" i="1" spc="-150" baseline="-25000" dirty="0">
                <a:solidFill>
                  <a:srgbClr val="FF0000"/>
                </a:solidFill>
                <a:latin typeface="Times New Roman" pitchFamily="18" charset="0"/>
                <a:cs typeface="Times New Roman" pitchFamily="18" charset="0"/>
              </a:rPr>
              <a:t>2 </a:t>
            </a:r>
            <a:endParaRPr lang="zh-CN" altLang="en-US" sz="2400" i="1" spc="-150" baseline="30000" dirty="0">
              <a:solidFill>
                <a:srgbClr val="FF0000"/>
              </a:solidFill>
              <a:latin typeface="Times New Roman" pitchFamily="18" charset="0"/>
              <a:cs typeface="Times New Roman" pitchFamily="18" charset="0"/>
            </a:endParaRPr>
          </a:p>
        </p:txBody>
      </p:sp>
      <p:sp>
        <p:nvSpPr>
          <p:cNvPr id="43" name="Rectangle 19"/>
          <p:cNvSpPr/>
          <p:nvPr/>
        </p:nvSpPr>
        <p:spPr bwMode="auto">
          <a:xfrm>
            <a:off x="9361424" y="4292095"/>
            <a:ext cx="490537" cy="338554"/>
          </a:xfrm>
          <a:prstGeom prst="rect">
            <a:avLst/>
          </a:prstGeom>
        </p:spPr>
        <p:txBody>
          <a:bodyPr wrap="square">
            <a:spAutoFit/>
          </a:bodyPr>
          <a:lstStyle/>
          <a:p>
            <a:pPr>
              <a:defRPr/>
            </a:pPr>
            <a:r>
              <a:rPr lang="en-US" altLang="zh-CN" sz="1600" spc="-150" dirty="0">
                <a:latin typeface="Times New Roman" pitchFamily="18" charset="0"/>
                <a:cs typeface="Times New Roman" pitchFamily="18" charset="0"/>
              </a:rPr>
              <a:t>Cl</a:t>
            </a:r>
            <a:r>
              <a:rPr lang="en-US" altLang="zh-CN" sz="1600" spc="-150" baseline="30000" dirty="0">
                <a:latin typeface="Times New Roman" pitchFamily="18" charset="0"/>
                <a:cs typeface="Times New Roman" pitchFamily="18" charset="0"/>
              </a:rPr>
              <a:t>-</a:t>
            </a:r>
            <a:endParaRPr lang="zh-CN" altLang="en-US" sz="1600" spc="-150" dirty="0">
              <a:latin typeface="Times New Roman" panose="02020603050405020304" pitchFamily="18" charset="0"/>
              <a:cs typeface="Times New Roman" panose="02020603050405020304" pitchFamily="18" charset="0"/>
            </a:endParaRPr>
          </a:p>
        </p:txBody>
      </p:sp>
      <p:sp>
        <p:nvSpPr>
          <p:cNvPr id="44" name="Line 27"/>
          <p:cNvSpPr>
            <a:spLocks noChangeShapeType="1"/>
          </p:cNvSpPr>
          <p:nvPr/>
        </p:nvSpPr>
        <p:spPr bwMode="auto">
          <a:xfrm>
            <a:off x="9285223" y="4661982"/>
            <a:ext cx="566972" cy="0"/>
          </a:xfrm>
          <a:prstGeom prst="line">
            <a:avLst/>
          </a:prstGeom>
          <a:noFill/>
          <a:ln w="25400">
            <a:solidFill>
              <a:schemeClr val="tx1"/>
            </a:solidFill>
            <a:prstDash val="solid"/>
            <a:round/>
            <a:headEnd w="lg" len="lg"/>
            <a:tailEnd type="stealth" w="lg" len="lg"/>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sp>
        <p:nvSpPr>
          <p:cNvPr id="46" name="TextBox 45"/>
          <p:cNvSpPr txBox="1"/>
          <p:nvPr/>
        </p:nvSpPr>
        <p:spPr bwMode="auto">
          <a:xfrm>
            <a:off x="4998066" y="4521250"/>
            <a:ext cx="1655903" cy="369332"/>
          </a:xfrm>
          <a:prstGeom prst="rect">
            <a:avLst/>
          </a:prstGeom>
          <a:noFill/>
          <a:ln>
            <a:solidFill>
              <a:srgbClr val="FF0000"/>
            </a:solidFill>
          </a:ln>
        </p:spPr>
        <p:txBody>
          <a:bodyPr wrap="none" lIns="0" tIns="0" rIns="0" bIns="0">
            <a:spAutoFit/>
          </a:bodyPr>
          <a:lstStyle/>
          <a:p>
            <a:pPr>
              <a:defRPr/>
            </a:pPr>
            <a:r>
              <a:rPr lang="en-US" altLang="zh-CN" sz="2400" i="1" spc="-150" dirty="0">
                <a:solidFill>
                  <a:srgbClr val="FF0000"/>
                </a:solidFill>
                <a:latin typeface="Times New Roman" pitchFamily="18" charset="0"/>
                <a:cs typeface="Times New Roman" pitchFamily="18" charset="0"/>
              </a:rPr>
              <a:t> HNO</a:t>
            </a:r>
            <a:r>
              <a:rPr lang="en-US" altLang="zh-CN" sz="2400" i="1" spc="-150" baseline="-25000" dirty="0">
                <a:solidFill>
                  <a:srgbClr val="FF0000"/>
                </a:solidFill>
                <a:latin typeface="Times New Roman" pitchFamily="18" charset="0"/>
                <a:cs typeface="Times New Roman" pitchFamily="18" charset="0"/>
              </a:rPr>
              <a:t>3 </a:t>
            </a:r>
            <a:r>
              <a:rPr lang="en-US" altLang="zh-CN" sz="2400" i="1" spc="-150" dirty="0">
                <a:solidFill>
                  <a:srgbClr val="FF0000"/>
                </a:solidFill>
                <a:latin typeface="Times New Roman" pitchFamily="18" charset="0"/>
                <a:cs typeface="Times New Roman" pitchFamily="18" charset="0"/>
              </a:rPr>
              <a:t>+ NO</a:t>
            </a:r>
            <a:r>
              <a:rPr lang="en-US" altLang="zh-CN" sz="2400" i="1" spc="-150" baseline="-25000" dirty="0">
                <a:solidFill>
                  <a:srgbClr val="FF0000"/>
                </a:solidFill>
                <a:latin typeface="Times New Roman" pitchFamily="18" charset="0"/>
                <a:cs typeface="Times New Roman" pitchFamily="18" charset="0"/>
              </a:rPr>
              <a:t>3</a:t>
            </a:r>
            <a:r>
              <a:rPr lang="en-US" altLang="zh-CN" sz="2400" i="1" spc="-150" baseline="30000" dirty="0">
                <a:solidFill>
                  <a:srgbClr val="FF0000"/>
                </a:solidFill>
                <a:latin typeface="Times New Roman" pitchFamily="18" charset="0"/>
                <a:cs typeface="Times New Roman" pitchFamily="18" charset="0"/>
              </a:rPr>
              <a:t>-</a:t>
            </a:r>
            <a:r>
              <a:rPr lang="en-US" altLang="zh-CN" sz="2400" i="1" spc="-150" baseline="-25000" dirty="0">
                <a:solidFill>
                  <a:srgbClr val="FF0000"/>
                </a:solidFill>
                <a:latin typeface="Times New Roman" pitchFamily="18" charset="0"/>
                <a:cs typeface="Times New Roman" pitchFamily="18" charset="0"/>
              </a:rPr>
              <a:t>  </a:t>
            </a:r>
            <a:endParaRPr lang="zh-CN" altLang="en-US" sz="2400" i="1" spc="-150" baseline="-25000" dirty="0">
              <a:solidFill>
                <a:srgbClr val="FF0000"/>
              </a:solidFill>
              <a:latin typeface="Times New Roman" pitchFamily="18" charset="0"/>
              <a:cs typeface="Times New Roman" pitchFamily="18" charset="0"/>
            </a:endParaRPr>
          </a:p>
        </p:txBody>
      </p:sp>
      <p:sp>
        <p:nvSpPr>
          <p:cNvPr id="47" name="Line 27"/>
          <p:cNvSpPr>
            <a:spLocks noChangeShapeType="1"/>
          </p:cNvSpPr>
          <p:nvPr/>
        </p:nvSpPr>
        <p:spPr bwMode="auto">
          <a:xfrm flipH="1">
            <a:off x="5984865" y="3617407"/>
            <a:ext cx="1146005" cy="869659"/>
          </a:xfrm>
          <a:prstGeom prst="line">
            <a:avLst/>
          </a:prstGeom>
          <a:noFill/>
          <a:ln w="25400">
            <a:solidFill>
              <a:schemeClr val="tx1"/>
            </a:solidFill>
            <a:round/>
            <a:headEnd w="lg" len="lg"/>
            <a:tailEnd type="stealth" w="lg" len="lg"/>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sp>
        <p:nvSpPr>
          <p:cNvPr id="48" name="Rectangle 39"/>
          <p:cNvSpPr/>
          <p:nvPr/>
        </p:nvSpPr>
        <p:spPr bwMode="auto">
          <a:xfrm rot="19800000">
            <a:off x="6298452" y="3959028"/>
            <a:ext cx="784225" cy="338554"/>
          </a:xfrm>
          <a:prstGeom prst="rect">
            <a:avLst/>
          </a:prstGeom>
        </p:spPr>
        <p:txBody>
          <a:bodyPr>
            <a:spAutoFit/>
          </a:bodyPr>
          <a:lstStyle/>
          <a:p>
            <a:pPr>
              <a:defRPr/>
            </a:pPr>
            <a:r>
              <a:rPr lang="en-US" altLang="zh-CN" sz="1600" spc="-150" dirty="0">
                <a:latin typeface="Times New Roman" pitchFamily="18" charset="0"/>
                <a:cs typeface="Times New Roman" pitchFamily="18" charset="0"/>
              </a:rPr>
              <a:t>VOCs </a:t>
            </a:r>
            <a:endParaRPr lang="zh-CN" altLang="en-US" sz="1600" spc="-150" dirty="0">
              <a:latin typeface="Times New Roman" panose="02020603050405020304" pitchFamily="18" charset="0"/>
              <a:cs typeface="Times New Roman" panose="02020603050405020304" pitchFamily="18" charset="0"/>
            </a:endParaRPr>
          </a:p>
        </p:txBody>
      </p:sp>
      <p:sp>
        <p:nvSpPr>
          <p:cNvPr id="50" name="Line 27"/>
          <p:cNvSpPr>
            <a:spLocks noChangeShapeType="1"/>
          </p:cNvSpPr>
          <p:nvPr/>
        </p:nvSpPr>
        <p:spPr bwMode="auto">
          <a:xfrm flipH="1">
            <a:off x="4145248" y="3617408"/>
            <a:ext cx="575168" cy="848518"/>
          </a:xfrm>
          <a:prstGeom prst="line">
            <a:avLst/>
          </a:prstGeom>
          <a:noFill/>
          <a:ln w="25400">
            <a:solidFill>
              <a:schemeClr val="tx1"/>
            </a:solidFill>
            <a:round/>
            <a:headEnd w="lg" len="lg"/>
            <a:tailEnd type="stealth" w="lg" len="lg"/>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pic>
        <p:nvPicPr>
          <p:cNvPr id="51" name="Picture 2" descr="F:\Related works\ECF Science\scale.g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8940" t="30094" r="48578" b="53211"/>
          <a:stretch/>
        </p:blipFill>
        <p:spPr bwMode="auto">
          <a:xfrm>
            <a:off x="3836110" y="4438764"/>
            <a:ext cx="576000" cy="534304"/>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p:cNvSpPr txBox="1"/>
          <p:nvPr/>
        </p:nvSpPr>
        <p:spPr bwMode="auto">
          <a:xfrm>
            <a:off x="3202208" y="5339160"/>
            <a:ext cx="921902" cy="369332"/>
          </a:xfrm>
          <a:prstGeom prst="rect">
            <a:avLst/>
          </a:prstGeom>
          <a:solidFill>
            <a:srgbClr val="FFFF00"/>
          </a:solidFill>
          <a:ln>
            <a:solidFill>
              <a:srgbClr val="FF0000"/>
            </a:solidFill>
          </a:ln>
        </p:spPr>
        <p:txBody>
          <a:bodyPr wrap="square" lIns="0" tIns="0" rIns="0" bIns="0">
            <a:spAutoFit/>
          </a:bodyPr>
          <a:lstStyle/>
          <a:p>
            <a:pPr algn="ctr">
              <a:defRPr/>
            </a:pPr>
            <a:r>
              <a:rPr lang="en-US" altLang="zh-CN" sz="2400" i="1" spc="-150" dirty="0">
                <a:solidFill>
                  <a:srgbClr val="FF0000"/>
                </a:solidFill>
                <a:latin typeface="Times New Roman" pitchFamily="18" charset="0"/>
                <a:cs typeface="Times New Roman" pitchFamily="18" charset="0"/>
              </a:rPr>
              <a:t>HONO</a:t>
            </a:r>
            <a:endParaRPr lang="zh-CN" altLang="en-US" sz="2400" i="1" spc="-150" baseline="-25000" dirty="0">
              <a:solidFill>
                <a:srgbClr val="FF0000"/>
              </a:solidFill>
              <a:latin typeface="Times New Roman" pitchFamily="18" charset="0"/>
              <a:cs typeface="Times New Roman" pitchFamily="18" charset="0"/>
            </a:endParaRPr>
          </a:p>
        </p:txBody>
      </p:sp>
      <p:sp>
        <p:nvSpPr>
          <p:cNvPr id="54" name="Line 27"/>
          <p:cNvSpPr>
            <a:spLocks noChangeShapeType="1"/>
          </p:cNvSpPr>
          <p:nvPr/>
        </p:nvSpPr>
        <p:spPr bwMode="auto">
          <a:xfrm rot="3600000">
            <a:off x="2093552" y="4462840"/>
            <a:ext cx="1949471" cy="0"/>
          </a:xfrm>
          <a:prstGeom prst="line">
            <a:avLst/>
          </a:prstGeom>
          <a:noFill/>
          <a:ln w="25400">
            <a:solidFill>
              <a:schemeClr val="tx1"/>
            </a:solidFill>
            <a:round/>
            <a:headEnd w="lg" len="lg"/>
            <a:tailEnd type="stealth" w="lg" len="lg"/>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sp>
        <p:nvSpPr>
          <p:cNvPr id="55" name="Line 27"/>
          <p:cNvSpPr>
            <a:spLocks noChangeShapeType="1"/>
          </p:cNvSpPr>
          <p:nvPr/>
        </p:nvSpPr>
        <p:spPr bwMode="auto">
          <a:xfrm rot="3600000" flipH="1" flipV="1">
            <a:off x="1964960" y="4505700"/>
            <a:ext cx="1919415" cy="0"/>
          </a:xfrm>
          <a:prstGeom prst="line">
            <a:avLst/>
          </a:prstGeom>
          <a:noFill/>
          <a:ln w="25400">
            <a:solidFill>
              <a:schemeClr val="tx1"/>
            </a:solidFill>
            <a:round/>
            <a:headEnd/>
            <a:tailEnd type="stealth" w="lg" len="lg"/>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sp>
        <p:nvSpPr>
          <p:cNvPr id="56" name="Line 27"/>
          <p:cNvSpPr>
            <a:spLocks noChangeShapeType="1"/>
          </p:cNvSpPr>
          <p:nvPr/>
        </p:nvSpPr>
        <p:spPr bwMode="auto">
          <a:xfrm flipH="1">
            <a:off x="3751617" y="4936214"/>
            <a:ext cx="216000" cy="396000"/>
          </a:xfrm>
          <a:prstGeom prst="line">
            <a:avLst/>
          </a:prstGeom>
          <a:noFill/>
          <a:ln w="25400">
            <a:solidFill>
              <a:schemeClr val="tx1"/>
            </a:solidFill>
            <a:round/>
            <a:headEnd w="lg" len="lg"/>
            <a:tailEnd type="stealth" w="lg" len="lg"/>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sp>
        <p:nvSpPr>
          <p:cNvPr id="58" name="Arc 48"/>
          <p:cNvSpPr/>
          <p:nvPr/>
        </p:nvSpPr>
        <p:spPr bwMode="auto">
          <a:xfrm rot="10063446" flipH="1">
            <a:off x="1804525" y="4159966"/>
            <a:ext cx="1089225" cy="851647"/>
          </a:xfrm>
          <a:prstGeom prst="arc">
            <a:avLst>
              <a:gd name="adj1" fmla="val 137517"/>
              <a:gd name="adj2" fmla="val 6762599"/>
            </a:avLst>
          </a:prstGeom>
          <a:ln w="25400">
            <a:solidFill>
              <a:schemeClr val="tx1"/>
            </a:solidFill>
            <a:prstDash val="solid"/>
            <a:headEnd type="none" w="med" len="lg"/>
            <a:tailEnd type="stealth" w="lg" len="lg"/>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latin typeface="Times New Roman" panose="02020603050405020304" pitchFamily="18" charset="0"/>
              <a:cs typeface="Times New Roman" panose="02020603050405020304" pitchFamily="18" charset="0"/>
            </a:endParaRPr>
          </a:p>
        </p:txBody>
      </p:sp>
      <p:sp>
        <p:nvSpPr>
          <p:cNvPr id="59" name="Text Box 16"/>
          <p:cNvSpPr txBox="1">
            <a:spLocks noChangeArrowheads="1"/>
          </p:cNvSpPr>
          <p:nvPr/>
        </p:nvSpPr>
        <p:spPr bwMode="auto">
          <a:xfrm>
            <a:off x="1577081" y="4055561"/>
            <a:ext cx="47139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US" altLang="zh-CN" sz="2000" i="1" spc="-150" dirty="0">
                <a:solidFill>
                  <a:srgbClr val="FF0000"/>
                </a:solidFill>
                <a:latin typeface="Times New Roman" panose="02020603050405020304" pitchFamily="18" charset="0"/>
                <a:ea typeface="宋体" charset="-122"/>
                <a:cs typeface="Times New Roman" pitchFamily="18" charset="0"/>
              </a:rPr>
              <a:t>OH</a:t>
            </a:r>
            <a:endParaRPr lang="en-US" altLang="zh-CN" sz="1600" i="1" spc="-150" dirty="0">
              <a:solidFill>
                <a:srgbClr val="FF0000"/>
              </a:solidFill>
              <a:latin typeface="Times New Roman" pitchFamily="18" charset="0"/>
              <a:ea typeface="宋体" charset="-122"/>
              <a:cs typeface="Times New Roman" pitchFamily="18" charset="0"/>
            </a:endParaRPr>
          </a:p>
        </p:txBody>
      </p:sp>
      <p:sp>
        <p:nvSpPr>
          <p:cNvPr id="61" name="Line 27"/>
          <p:cNvSpPr>
            <a:spLocks noChangeShapeType="1"/>
          </p:cNvSpPr>
          <p:nvPr/>
        </p:nvSpPr>
        <p:spPr bwMode="auto">
          <a:xfrm flipV="1">
            <a:off x="644813" y="6152388"/>
            <a:ext cx="5400000" cy="0"/>
          </a:xfrm>
          <a:prstGeom prst="line">
            <a:avLst/>
          </a:prstGeom>
          <a:noFill/>
          <a:ln w="2540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sp>
        <p:nvSpPr>
          <p:cNvPr id="63" name="Text Box 16"/>
          <p:cNvSpPr txBox="1">
            <a:spLocks noChangeArrowheads="1"/>
          </p:cNvSpPr>
          <p:nvPr/>
        </p:nvSpPr>
        <p:spPr bwMode="auto">
          <a:xfrm>
            <a:off x="2579040" y="6246355"/>
            <a:ext cx="99250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US" altLang="zh-CN" sz="2000" spc="-150" dirty="0">
                <a:latin typeface="Times New Roman" panose="02020603050405020304" pitchFamily="18" charset="0"/>
                <a:ea typeface="宋体" charset="-122"/>
                <a:cs typeface="Times New Roman" pitchFamily="18" charset="0"/>
              </a:rPr>
              <a:t>Ground</a:t>
            </a:r>
            <a:endParaRPr lang="en-US" altLang="zh-CN" sz="1600" spc="-150" dirty="0">
              <a:latin typeface="Times New Roman" pitchFamily="18" charset="0"/>
              <a:ea typeface="宋体" charset="-122"/>
              <a:cs typeface="Times New Roman" pitchFamily="18" charset="0"/>
            </a:endParaRPr>
          </a:p>
        </p:txBody>
      </p:sp>
      <p:pic>
        <p:nvPicPr>
          <p:cNvPr id="64" name="Picture 5"/>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439" b="84553" l="0" r="98667"/>
                    </a14:imgEffect>
                  </a14:imgLayer>
                </a14:imgProps>
              </a:ext>
              <a:ext uri="{28A0092B-C50C-407E-A947-70E740481C1C}">
                <a14:useLocalDpi xmlns:a14="http://schemas.microsoft.com/office/drawing/2010/main" val="0"/>
              </a:ext>
            </a:extLst>
          </a:blip>
          <a:srcRect/>
          <a:stretch>
            <a:fillRect/>
          </a:stretch>
        </p:blipFill>
        <p:spPr bwMode="auto">
          <a:xfrm rot="21379342">
            <a:off x="842814" y="5103896"/>
            <a:ext cx="1185359" cy="9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5" name="Line 27"/>
          <p:cNvSpPr>
            <a:spLocks noChangeShapeType="1"/>
          </p:cNvSpPr>
          <p:nvPr/>
        </p:nvSpPr>
        <p:spPr bwMode="auto">
          <a:xfrm flipV="1">
            <a:off x="1997258" y="5577739"/>
            <a:ext cx="1116000" cy="0"/>
          </a:xfrm>
          <a:prstGeom prst="line">
            <a:avLst/>
          </a:prstGeom>
          <a:noFill/>
          <a:ln w="25400">
            <a:solidFill>
              <a:schemeClr val="tx1"/>
            </a:solidFill>
            <a:round/>
            <a:headEnd/>
            <a:tailEnd type="stealth" w="lg" len="lg"/>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sp>
        <p:nvSpPr>
          <p:cNvPr id="66" name="Text Box 16"/>
          <p:cNvSpPr txBox="1">
            <a:spLocks noChangeArrowheads="1"/>
          </p:cNvSpPr>
          <p:nvPr/>
        </p:nvSpPr>
        <p:spPr bwMode="auto">
          <a:xfrm rot="3300000">
            <a:off x="3089490" y="4425763"/>
            <a:ext cx="4064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altLang="zh-CN" sz="1600" spc="-150" dirty="0">
                <a:latin typeface="Times New Roman" panose="02020603050405020304" pitchFamily="18" charset="0"/>
                <a:ea typeface="宋体" charset="-122"/>
                <a:cs typeface="Times New Roman" pitchFamily="18" charset="0"/>
              </a:rPr>
              <a:t>OH</a:t>
            </a:r>
          </a:p>
        </p:txBody>
      </p:sp>
      <p:sp>
        <p:nvSpPr>
          <p:cNvPr id="67" name="Line 27"/>
          <p:cNvSpPr>
            <a:spLocks noChangeShapeType="1"/>
          </p:cNvSpPr>
          <p:nvPr/>
        </p:nvSpPr>
        <p:spPr bwMode="auto">
          <a:xfrm rot="3600000" flipH="1">
            <a:off x="3790809" y="5934102"/>
            <a:ext cx="483376" cy="10527"/>
          </a:xfrm>
          <a:prstGeom prst="line">
            <a:avLst/>
          </a:prstGeom>
          <a:noFill/>
          <a:ln w="25400">
            <a:solidFill>
              <a:schemeClr val="tx1"/>
            </a:solidFill>
            <a:round/>
            <a:headEnd w="lg" len="lg"/>
            <a:tailEnd type="stealth" w="lg" len="lg"/>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sp>
        <p:nvSpPr>
          <p:cNvPr id="68" name="Text Box 16"/>
          <p:cNvSpPr txBox="1">
            <a:spLocks noChangeArrowheads="1"/>
          </p:cNvSpPr>
          <p:nvPr/>
        </p:nvSpPr>
        <p:spPr bwMode="auto">
          <a:xfrm>
            <a:off x="2001883" y="5185271"/>
            <a:ext cx="99250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US" altLang="zh-CN" sz="2000" spc="-150" dirty="0">
                <a:latin typeface="Times New Roman" panose="02020603050405020304" pitchFamily="18" charset="0"/>
                <a:ea typeface="宋体" charset="-122"/>
                <a:cs typeface="Times New Roman" pitchFamily="18" charset="0"/>
              </a:rPr>
              <a:t>Emission</a:t>
            </a:r>
            <a:endParaRPr lang="en-US" altLang="zh-CN" sz="1600" spc="-150" dirty="0">
              <a:latin typeface="Times New Roman" pitchFamily="18" charset="0"/>
              <a:ea typeface="宋体" charset="-122"/>
              <a:cs typeface="Times New Roman" pitchFamily="18" charset="0"/>
            </a:endParaRPr>
          </a:p>
        </p:txBody>
      </p:sp>
      <p:sp>
        <p:nvSpPr>
          <p:cNvPr id="69" name="TextBox 68"/>
          <p:cNvSpPr txBox="1"/>
          <p:nvPr/>
        </p:nvSpPr>
        <p:spPr bwMode="auto">
          <a:xfrm>
            <a:off x="2769230" y="2003043"/>
            <a:ext cx="529092" cy="430887"/>
          </a:xfrm>
          <a:prstGeom prst="rect">
            <a:avLst/>
          </a:prstGeom>
          <a:noFill/>
          <a:ln>
            <a:solidFill>
              <a:srgbClr val="FF0000"/>
            </a:solidFill>
          </a:ln>
        </p:spPr>
        <p:txBody>
          <a:bodyPr wrap="square" lIns="0" tIns="0" rIns="0" bIns="0">
            <a:spAutoFit/>
          </a:bodyPr>
          <a:lstStyle/>
          <a:p>
            <a:pPr algn="ctr">
              <a:defRPr/>
            </a:pPr>
            <a:r>
              <a:rPr lang="en-US" altLang="zh-CN" sz="2400" i="1" spc="-150" dirty="0">
                <a:solidFill>
                  <a:srgbClr val="FF0000"/>
                </a:solidFill>
                <a:latin typeface="Times New Roman" panose="02020603050405020304" pitchFamily="18" charset="0"/>
                <a:cs typeface="Times New Roman" panose="02020603050405020304" pitchFamily="18" charset="0"/>
              </a:rPr>
              <a:t>O</a:t>
            </a:r>
            <a:r>
              <a:rPr lang="en-US" altLang="zh-CN" sz="2400" i="1" spc="-150" baseline="-25000" dirty="0">
                <a:solidFill>
                  <a:srgbClr val="FF0000"/>
                </a:solidFill>
                <a:latin typeface="Times New Roman" panose="02020603050405020304" pitchFamily="18" charset="0"/>
                <a:cs typeface="Times New Roman" panose="02020603050405020304" pitchFamily="18" charset="0"/>
              </a:rPr>
              <a:t>3</a:t>
            </a:r>
            <a:r>
              <a:rPr lang="en-US" altLang="zh-CN" sz="2800" spc="-150" baseline="-25000" dirty="0">
                <a:solidFill>
                  <a:srgbClr val="FF0000"/>
                </a:solidFill>
                <a:latin typeface="Times New Roman" panose="02020603050405020304" pitchFamily="18" charset="0"/>
                <a:cs typeface="Times New Roman" panose="02020603050405020304" pitchFamily="18" charset="0"/>
              </a:rPr>
              <a:t> </a:t>
            </a:r>
            <a:r>
              <a:rPr lang="en-US" altLang="zh-CN" sz="2800" spc="-150" dirty="0">
                <a:solidFill>
                  <a:srgbClr val="FF0000"/>
                </a:solidFill>
                <a:latin typeface="Times New Roman" panose="02020603050405020304" pitchFamily="18" charset="0"/>
                <a:cs typeface="Times New Roman" panose="02020603050405020304" pitchFamily="18" charset="0"/>
              </a:rPr>
              <a:t> </a:t>
            </a:r>
            <a:endParaRPr lang="zh-CN" altLang="en-US" sz="2800" spc="-150" baseline="-25000" dirty="0">
              <a:solidFill>
                <a:srgbClr val="FF0000"/>
              </a:solidFill>
              <a:latin typeface="Times New Roman" panose="02020603050405020304" pitchFamily="18" charset="0"/>
              <a:cs typeface="Times New Roman" panose="02020603050405020304" pitchFamily="18" charset="0"/>
            </a:endParaRPr>
          </a:p>
        </p:txBody>
      </p:sp>
      <p:sp>
        <p:nvSpPr>
          <p:cNvPr id="62" name="TextBox 61"/>
          <p:cNvSpPr txBox="1"/>
          <p:nvPr/>
        </p:nvSpPr>
        <p:spPr bwMode="auto">
          <a:xfrm rot="3600000">
            <a:off x="2730150" y="4551276"/>
            <a:ext cx="230187" cy="276225"/>
          </a:xfrm>
          <a:prstGeom prst="rect">
            <a:avLst/>
          </a:prstGeom>
          <a:noFill/>
        </p:spPr>
        <p:txBody>
          <a:bodyPr lIns="0" tIns="0" rIns="0" bIns="0">
            <a:spAutoFit/>
          </a:bodyPr>
          <a:lstStyle/>
          <a:p>
            <a:pPr>
              <a:defRPr/>
            </a:pPr>
            <a:r>
              <a:rPr lang="en-US" altLang="zh-CN" i="1" spc="-150" dirty="0">
                <a:latin typeface="Times New Roman" pitchFamily="18" charset="0"/>
                <a:cs typeface="Times New Roman" pitchFamily="18" charset="0"/>
              </a:rPr>
              <a:t>h</a:t>
            </a:r>
            <a:r>
              <a:rPr lang="el-GR" altLang="zh-CN" i="1" spc="-150" dirty="0">
                <a:latin typeface="Times New Roman" panose="02020603050405020304" pitchFamily="18" charset="0"/>
                <a:cs typeface="Times New Roman" panose="02020603050405020304" pitchFamily="18" charset="0"/>
              </a:rPr>
              <a:t>ν</a:t>
            </a:r>
            <a:endParaRPr lang="zh-CN" altLang="en-US" i="1" spc="-150" dirty="0">
              <a:latin typeface="Times New Roman" pitchFamily="18" charset="0"/>
              <a:cs typeface="Times New Roman" pitchFamily="18" charset="0"/>
            </a:endParaRPr>
          </a:p>
        </p:txBody>
      </p:sp>
      <p:pic>
        <p:nvPicPr>
          <p:cNvPr id="3" name="Picture 2"/>
          <p:cNvPicPr>
            <a:picLocks noChangeAspect="1"/>
          </p:cNvPicPr>
          <p:nvPr/>
        </p:nvPicPr>
        <p:blipFill>
          <a:blip r:embed="rId6"/>
          <a:stretch>
            <a:fillRect/>
          </a:stretch>
        </p:blipFill>
        <p:spPr>
          <a:xfrm flipH="1">
            <a:off x="10157319" y="2274778"/>
            <a:ext cx="571500" cy="571500"/>
          </a:xfrm>
          <a:prstGeom prst="rect">
            <a:avLst/>
          </a:prstGeom>
        </p:spPr>
      </p:pic>
      <p:sp>
        <p:nvSpPr>
          <p:cNvPr id="70" name="Line 27"/>
          <p:cNvSpPr>
            <a:spLocks noChangeShapeType="1"/>
          </p:cNvSpPr>
          <p:nvPr/>
        </p:nvSpPr>
        <p:spPr bwMode="auto">
          <a:xfrm flipH="1">
            <a:off x="4200308" y="3615266"/>
            <a:ext cx="530520" cy="2521626"/>
          </a:xfrm>
          <a:prstGeom prst="line">
            <a:avLst/>
          </a:prstGeom>
          <a:noFill/>
          <a:ln w="25400">
            <a:solidFill>
              <a:schemeClr val="tx1"/>
            </a:solidFill>
            <a:round/>
            <a:headEnd w="lg" len="lg"/>
            <a:tailEnd type="stealth" w="lg" len="lg"/>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sp>
        <p:nvSpPr>
          <p:cNvPr id="71" name="Arc 48"/>
          <p:cNvSpPr/>
          <p:nvPr/>
        </p:nvSpPr>
        <p:spPr bwMode="auto">
          <a:xfrm rot="21136037" flipH="1" flipV="1">
            <a:off x="1793012" y="2537603"/>
            <a:ext cx="2484000" cy="2484000"/>
          </a:xfrm>
          <a:prstGeom prst="arc">
            <a:avLst>
              <a:gd name="adj1" fmla="val 137517"/>
              <a:gd name="adj2" fmla="val 5739288"/>
            </a:avLst>
          </a:prstGeom>
          <a:ln w="25400">
            <a:solidFill>
              <a:schemeClr val="tx1"/>
            </a:solidFill>
            <a:prstDash val="solid"/>
            <a:headEnd type="none" w="med" len="lg"/>
            <a:tailEnd type="stealth" w="lg" len="lg"/>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latin typeface="Times New Roman" panose="02020603050405020304" pitchFamily="18" charset="0"/>
              <a:cs typeface="Times New Roman" panose="02020603050405020304" pitchFamily="18" charset="0"/>
            </a:endParaRPr>
          </a:p>
        </p:txBody>
      </p:sp>
      <p:sp>
        <p:nvSpPr>
          <p:cNvPr id="72" name="TextBox 71"/>
          <p:cNvSpPr txBox="1"/>
          <p:nvPr/>
        </p:nvSpPr>
        <p:spPr>
          <a:xfrm>
            <a:off x="1000122" y="2910964"/>
            <a:ext cx="962123" cy="338554"/>
          </a:xfrm>
          <a:prstGeom prst="rect">
            <a:avLst/>
          </a:prstGeom>
          <a:noFill/>
        </p:spPr>
        <p:txBody>
          <a:bodyPr wrap="none" rtlCol="0">
            <a:spAutoFit/>
          </a:bodyPr>
          <a:lstStyle/>
          <a:p>
            <a:pPr algn="ctr"/>
            <a:r>
              <a:rPr lang="en-HK" sz="1600" dirty="0">
                <a:latin typeface="Times New Roman" panose="02020603050405020304" pitchFamily="18" charset="0"/>
                <a:cs typeface="Times New Roman" panose="02020603050405020304" pitchFamily="18" charset="0"/>
              </a:rPr>
              <a:t>oxidation</a:t>
            </a:r>
          </a:p>
        </p:txBody>
      </p:sp>
      <p:sp>
        <p:nvSpPr>
          <p:cNvPr id="73" name="TextBox 72"/>
          <p:cNvSpPr txBox="1"/>
          <p:nvPr/>
        </p:nvSpPr>
        <p:spPr>
          <a:xfrm>
            <a:off x="2170937" y="2731779"/>
            <a:ext cx="696024" cy="338554"/>
          </a:xfrm>
          <a:prstGeom prst="rect">
            <a:avLst/>
          </a:prstGeom>
          <a:noFill/>
        </p:spPr>
        <p:txBody>
          <a:bodyPr wrap="none" rtlCol="0">
            <a:spAutoFit/>
          </a:bodyPr>
          <a:lstStyle/>
          <a:p>
            <a:pPr algn="ctr"/>
            <a:r>
              <a:rPr lang="en-HK" sz="1600" dirty="0">
                <a:latin typeface="Times New Roman" panose="02020603050405020304" pitchFamily="18" charset="0"/>
                <a:cs typeface="Times New Roman" panose="02020603050405020304" pitchFamily="18" charset="0"/>
              </a:rPr>
              <a:t>VOCs</a:t>
            </a:r>
          </a:p>
        </p:txBody>
      </p:sp>
      <p:sp>
        <p:nvSpPr>
          <p:cNvPr id="29" name="TextBox 28"/>
          <p:cNvSpPr txBox="1"/>
          <p:nvPr/>
        </p:nvSpPr>
        <p:spPr>
          <a:xfrm>
            <a:off x="1388826" y="784844"/>
            <a:ext cx="10058203" cy="584775"/>
          </a:xfrm>
          <a:prstGeom prst="rect">
            <a:avLst/>
          </a:prstGeom>
          <a:noFill/>
        </p:spPr>
        <p:txBody>
          <a:bodyPr wrap="none" rtlCol="0">
            <a:spAutoFit/>
          </a:bodyPr>
          <a:lstStyle/>
          <a:p>
            <a:r>
              <a:rPr lang="en-HK" sz="3200" b="1" dirty="0">
                <a:solidFill>
                  <a:schemeClr val="accent2"/>
                </a:solidFill>
                <a:latin typeface="Times New Roman" panose="02020603050405020304" pitchFamily="18" charset="0"/>
                <a:cs typeface="Times New Roman" panose="02020603050405020304" pitchFamily="18" charset="0"/>
              </a:rPr>
              <a:t>What if we consider </a:t>
            </a:r>
            <a:r>
              <a:rPr lang="en-US" altLang="zh-CN" sz="3200" b="1" dirty="0" smtClean="0">
                <a:solidFill>
                  <a:schemeClr val="accent2"/>
                </a:solidFill>
                <a:latin typeface="Times New Roman" panose="02020603050405020304" pitchFamily="18" charset="0"/>
                <a:cs typeface="Times New Roman" panose="02020603050405020304" pitchFamily="18" charset="0"/>
              </a:rPr>
              <a:t>HONO</a:t>
            </a:r>
            <a:r>
              <a:rPr lang="zh-CN" altLang="en-US" sz="3200" b="1" dirty="0" smtClean="0">
                <a:solidFill>
                  <a:schemeClr val="accent2"/>
                </a:solidFill>
                <a:latin typeface="Times New Roman" panose="02020603050405020304" pitchFamily="18" charset="0"/>
                <a:cs typeface="Times New Roman" panose="02020603050405020304" pitchFamily="18" charset="0"/>
              </a:rPr>
              <a:t> </a:t>
            </a:r>
            <a:r>
              <a:rPr lang="en-US" altLang="zh-CN" sz="3200" b="1" dirty="0" smtClean="0">
                <a:solidFill>
                  <a:schemeClr val="accent2"/>
                </a:solidFill>
                <a:latin typeface="Times New Roman" panose="02020603050405020304" pitchFamily="18" charset="0"/>
                <a:cs typeface="Times New Roman" panose="02020603050405020304" pitchFamily="18" charset="0"/>
              </a:rPr>
              <a:t>and</a:t>
            </a:r>
            <a:r>
              <a:rPr lang="zh-CN" altLang="en-US" sz="3200" b="1" dirty="0" smtClean="0">
                <a:solidFill>
                  <a:schemeClr val="accent2"/>
                </a:solidFill>
                <a:latin typeface="Times New Roman" panose="02020603050405020304" pitchFamily="18" charset="0"/>
                <a:cs typeface="Times New Roman" panose="02020603050405020304" pitchFamily="18" charset="0"/>
              </a:rPr>
              <a:t> </a:t>
            </a:r>
            <a:r>
              <a:rPr lang="en-US" altLang="zh-CN" sz="3200" b="1" dirty="0" smtClean="0">
                <a:solidFill>
                  <a:schemeClr val="accent2"/>
                </a:solidFill>
                <a:latin typeface="Times New Roman" panose="02020603050405020304" pitchFamily="18" charset="0"/>
                <a:cs typeface="Times New Roman" panose="02020603050405020304" pitchFamily="18" charset="0"/>
              </a:rPr>
              <a:t>ClNO</a:t>
            </a:r>
            <a:r>
              <a:rPr lang="en-US" altLang="zh-CN" sz="3200" b="1" baseline="-25000" dirty="0" smtClean="0">
                <a:solidFill>
                  <a:schemeClr val="accent2"/>
                </a:solidFill>
                <a:latin typeface="Times New Roman" panose="02020603050405020304" pitchFamily="18" charset="0"/>
                <a:cs typeface="Times New Roman" panose="02020603050405020304" pitchFamily="18" charset="0"/>
              </a:rPr>
              <a:t>2</a:t>
            </a:r>
            <a:r>
              <a:rPr lang="zh-CN" altLang="en-US" sz="3200" b="1" dirty="0" smtClean="0">
                <a:solidFill>
                  <a:schemeClr val="accent2"/>
                </a:solidFill>
                <a:latin typeface="Times New Roman" panose="02020603050405020304" pitchFamily="18" charset="0"/>
                <a:cs typeface="Times New Roman" panose="02020603050405020304" pitchFamily="18" charset="0"/>
              </a:rPr>
              <a:t> </a:t>
            </a:r>
            <a:r>
              <a:rPr lang="en-HK" sz="3200" b="1" dirty="0" smtClean="0">
                <a:solidFill>
                  <a:schemeClr val="accent2"/>
                </a:solidFill>
                <a:latin typeface="Times New Roman" panose="02020603050405020304" pitchFamily="18" charset="0"/>
                <a:cs typeface="Times New Roman" panose="02020603050405020304" pitchFamily="18" charset="0"/>
              </a:rPr>
              <a:t>simultaneously</a:t>
            </a:r>
            <a:r>
              <a:rPr lang="en-HK" sz="3200" b="1" dirty="0">
                <a:solidFill>
                  <a:schemeClr val="accent2"/>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4332009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39"/>
          <p:cNvSpPr txBox="1"/>
          <p:nvPr/>
        </p:nvSpPr>
        <p:spPr>
          <a:xfrm>
            <a:off x="1222110" y="5932660"/>
            <a:ext cx="9131877" cy="830997"/>
          </a:xfrm>
          <a:prstGeom prst="rect">
            <a:avLst/>
          </a:prstGeom>
          <a:noFill/>
        </p:spPr>
        <p:txBody>
          <a:bodyPr wrap="square" rtlCol="0">
            <a:spAutoFit/>
          </a:bodyPr>
          <a:lstStyle/>
          <a:p>
            <a:pPr algn="just"/>
            <a:r>
              <a:rPr lang="en-US" altLang="zh-CN" sz="2300" dirty="0" smtClean="0">
                <a:solidFill>
                  <a:schemeClr val="accent2"/>
                </a:solidFill>
                <a:latin typeface="Times" charset="0"/>
                <a:ea typeface="Times" charset="0"/>
                <a:cs typeface="Times" charset="0"/>
              </a:rPr>
              <a:t>These</a:t>
            </a:r>
            <a:r>
              <a:rPr lang="zh-CN" altLang="en-US" sz="2300" dirty="0" smtClean="0">
                <a:solidFill>
                  <a:schemeClr val="accent2"/>
                </a:solidFill>
                <a:latin typeface="Times" charset="0"/>
                <a:ea typeface="Times" charset="0"/>
                <a:cs typeface="Times" charset="0"/>
              </a:rPr>
              <a:t> </a:t>
            </a:r>
            <a:r>
              <a:rPr lang="en-US" sz="2300" dirty="0" smtClean="0">
                <a:solidFill>
                  <a:schemeClr val="accent2"/>
                </a:solidFill>
                <a:latin typeface="Times" charset="0"/>
                <a:ea typeface="Times" charset="0"/>
                <a:cs typeface="Times" charset="0"/>
              </a:rPr>
              <a:t>important</a:t>
            </a:r>
            <a:r>
              <a:rPr lang="zh-CN" altLang="en-US" sz="2300" dirty="0">
                <a:solidFill>
                  <a:schemeClr val="accent2"/>
                </a:solidFill>
                <a:latin typeface="Times" charset="0"/>
                <a:ea typeface="Times" charset="0"/>
                <a:cs typeface="Times" charset="0"/>
              </a:rPr>
              <a:t> </a:t>
            </a:r>
            <a:r>
              <a:rPr lang="en-US" altLang="zh-CN" sz="2300" dirty="0" smtClean="0">
                <a:solidFill>
                  <a:schemeClr val="accent2"/>
                </a:solidFill>
                <a:latin typeface="Times" charset="0"/>
                <a:ea typeface="Times" charset="0"/>
                <a:cs typeface="Times" charset="0"/>
              </a:rPr>
              <a:t>chemistry</a:t>
            </a:r>
            <a:r>
              <a:rPr lang="en-US" sz="2300" dirty="0" smtClean="0">
                <a:solidFill>
                  <a:schemeClr val="accent2"/>
                </a:solidFill>
                <a:latin typeface="Times" charset="0"/>
                <a:ea typeface="Times" charset="0"/>
                <a:cs typeface="Times" charset="0"/>
              </a:rPr>
              <a:t> affecting </a:t>
            </a:r>
            <a:r>
              <a:rPr lang="en-US" altLang="zh-CN" sz="2300" dirty="0" smtClean="0">
                <a:solidFill>
                  <a:schemeClr val="accent2"/>
                </a:solidFill>
                <a:latin typeface="Times" charset="0"/>
                <a:ea typeface="Times" charset="0"/>
                <a:cs typeface="Times" charset="0"/>
              </a:rPr>
              <a:t>the</a:t>
            </a:r>
            <a:r>
              <a:rPr lang="zh-CN" altLang="en-US" sz="2300" dirty="0" smtClean="0">
                <a:solidFill>
                  <a:schemeClr val="accent2"/>
                </a:solidFill>
                <a:latin typeface="Times" charset="0"/>
                <a:ea typeface="Times" charset="0"/>
                <a:cs typeface="Times" charset="0"/>
              </a:rPr>
              <a:t> </a:t>
            </a:r>
            <a:r>
              <a:rPr lang="en-US" sz="2300" dirty="0" smtClean="0">
                <a:solidFill>
                  <a:schemeClr val="accent2"/>
                </a:solidFill>
                <a:latin typeface="Times" charset="0"/>
                <a:ea typeface="Times" charset="0"/>
                <a:cs typeface="Times" charset="0"/>
              </a:rPr>
              <a:t>atmospheric oxidation capacity have been missing in </a:t>
            </a:r>
            <a:r>
              <a:rPr lang="en-US" altLang="zh-CN" sz="2300" dirty="0" smtClean="0">
                <a:solidFill>
                  <a:schemeClr val="accent2"/>
                </a:solidFill>
                <a:latin typeface="Times" charset="0"/>
                <a:ea typeface="Times" charset="0"/>
                <a:cs typeface="Times" charset="0"/>
              </a:rPr>
              <a:t>many</a:t>
            </a:r>
            <a:r>
              <a:rPr lang="en-US" sz="2300" dirty="0" smtClean="0">
                <a:solidFill>
                  <a:schemeClr val="accent2"/>
                </a:solidFill>
                <a:latin typeface="Times" charset="0"/>
                <a:ea typeface="Times" charset="0"/>
                <a:cs typeface="Times" charset="0"/>
              </a:rPr>
              <a:t> CTMs !</a:t>
            </a:r>
            <a:endParaRPr lang="en-US" sz="2300" dirty="0">
              <a:solidFill>
                <a:schemeClr val="accent2"/>
              </a:solidFill>
              <a:latin typeface="Times" charset="0"/>
              <a:ea typeface="Times" charset="0"/>
              <a:cs typeface="Times" charset="0"/>
            </a:endParaRPr>
          </a:p>
        </p:txBody>
      </p:sp>
      <p:grpSp>
        <p:nvGrpSpPr>
          <p:cNvPr id="2" name="Group 1"/>
          <p:cNvGrpSpPr/>
          <p:nvPr/>
        </p:nvGrpSpPr>
        <p:grpSpPr>
          <a:xfrm>
            <a:off x="2183940" y="1964175"/>
            <a:ext cx="7657113" cy="4001325"/>
            <a:chOff x="2510617" y="1243740"/>
            <a:chExt cx="7657113" cy="4001325"/>
          </a:xfrm>
        </p:grpSpPr>
        <p:sp>
          <p:nvSpPr>
            <p:cNvPr id="16" name="文本框 15"/>
            <p:cNvSpPr txBox="1"/>
            <p:nvPr/>
          </p:nvSpPr>
          <p:spPr>
            <a:xfrm>
              <a:off x="8347976" y="3168925"/>
              <a:ext cx="1819754" cy="527703"/>
            </a:xfrm>
            <a:prstGeom prst="rect">
              <a:avLst/>
            </a:prstGeom>
            <a:noFill/>
          </p:spPr>
          <p:txBody>
            <a:bodyPr wrap="square" rtlCol="0">
              <a:spAutoFit/>
            </a:bodyPr>
            <a:lstStyle/>
            <a:p>
              <a:r>
                <a:rPr lang="en-US" sz="2800" b="1" i="1" dirty="0" smtClean="0">
                  <a:solidFill>
                    <a:srgbClr val="FF0000"/>
                  </a:solidFill>
                  <a:latin typeface="Times New Roman" panose="02020603050405020304" pitchFamily="18" charset="0"/>
                  <a:cs typeface="Times New Roman" panose="02020603050405020304" pitchFamily="18" charset="0"/>
                </a:rPr>
                <a:t>O</a:t>
              </a:r>
              <a:r>
                <a:rPr lang="en-US" sz="2800" b="1" i="1" baseline="-25000" dirty="0" smtClean="0">
                  <a:solidFill>
                    <a:srgbClr val="FF0000"/>
                  </a:solidFill>
                  <a:latin typeface="Times New Roman" panose="02020603050405020304" pitchFamily="18" charset="0"/>
                  <a:cs typeface="Times New Roman" panose="02020603050405020304" pitchFamily="18" charset="0"/>
                </a:rPr>
                <a:t>3</a:t>
              </a:r>
              <a:r>
                <a:rPr lang="en-US" sz="2800" b="1" i="1" dirty="0" smtClean="0">
                  <a:solidFill>
                    <a:srgbClr val="FF0000"/>
                  </a:solidFill>
                  <a:latin typeface="Times New Roman" panose="02020603050405020304" pitchFamily="18" charset="0"/>
                  <a:cs typeface="Times New Roman" panose="02020603050405020304" pitchFamily="18" charset="0"/>
                </a:rPr>
                <a:t> &amp; SA</a:t>
              </a:r>
              <a:endParaRPr lang="en-US" sz="2800" b="1" i="1" dirty="0">
                <a:solidFill>
                  <a:srgbClr val="FF0000"/>
                </a:solidFill>
                <a:latin typeface="Times New Roman" panose="02020603050405020304" pitchFamily="18" charset="0"/>
                <a:cs typeface="Times New Roman" panose="02020603050405020304" pitchFamily="18" charset="0"/>
              </a:endParaRPr>
            </a:p>
          </p:txBody>
        </p:sp>
        <p:sp>
          <p:nvSpPr>
            <p:cNvPr id="14" name="Line 27"/>
            <p:cNvSpPr>
              <a:spLocks noChangeShapeType="1"/>
            </p:cNvSpPr>
            <p:nvPr/>
          </p:nvSpPr>
          <p:spPr bwMode="auto">
            <a:xfrm>
              <a:off x="7405848" y="2805455"/>
              <a:ext cx="906210" cy="408858"/>
            </a:xfrm>
            <a:prstGeom prst="line">
              <a:avLst/>
            </a:prstGeom>
            <a:noFill/>
            <a:ln w="25400">
              <a:solidFill>
                <a:schemeClr val="tx1"/>
              </a:solidFill>
              <a:round/>
              <a:headEnd w="lg" len="lg"/>
              <a:tailEnd type="stealth" w="lg" len="lg"/>
            </a:ln>
            <a:extLst>
              <a:ext uri="{909E8E84-426E-40DD-AFC4-6F175D3DCCD1}">
                <a14:hiddenFill xmlns:a14="http://schemas.microsoft.com/office/drawing/2010/main">
                  <a:noFill/>
                </a14:hiddenFill>
              </a:ext>
            </a:extLst>
          </p:spPr>
          <p:txBody>
            <a:bodyPr/>
            <a:lstStyle/>
            <a:p>
              <a:pPr>
                <a:defRPr/>
              </a:pPr>
              <a:endParaRPr lang="zh-CN" altLang="en-US" sz="1600" b="1" spc="-150">
                <a:solidFill>
                  <a:srgbClr val="0000FF"/>
                </a:solidFill>
              </a:endParaRPr>
            </a:p>
          </p:txBody>
        </p:sp>
        <p:sp>
          <p:nvSpPr>
            <p:cNvPr id="15" name="Line 27"/>
            <p:cNvSpPr>
              <a:spLocks noChangeShapeType="1"/>
            </p:cNvSpPr>
            <p:nvPr/>
          </p:nvSpPr>
          <p:spPr bwMode="auto">
            <a:xfrm flipV="1">
              <a:off x="7424149" y="3635333"/>
              <a:ext cx="878320" cy="526582"/>
            </a:xfrm>
            <a:prstGeom prst="line">
              <a:avLst/>
            </a:prstGeom>
            <a:noFill/>
            <a:ln w="25400">
              <a:solidFill>
                <a:schemeClr val="tx1"/>
              </a:solidFill>
              <a:round/>
              <a:headEnd w="lg" len="lg"/>
              <a:tailEnd type="stealth" w="lg" len="lg"/>
            </a:ln>
            <a:extLst>
              <a:ext uri="{909E8E84-426E-40DD-AFC4-6F175D3DCCD1}">
                <a14:hiddenFill xmlns:a14="http://schemas.microsoft.com/office/drawing/2010/main">
                  <a:noFill/>
                </a14:hiddenFill>
              </a:ext>
            </a:extLst>
          </p:spPr>
          <p:txBody>
            <a:bodyPr/>
            <a:lstStyle/>
            <a:p>
              <a:pPr>
                <a:defRPr/>
              </a:pPr>
              <a:endParaRPr lang="zh-CN" altLang="en-US" sz="1600" b="1" spc="-150">
                <a:solidFill>
                  <a:srgbClr val="0000FF"/>
                </a:solidFill>
              </a:endParaRPr>
            </a:p>
          </p:txBody>
        </p:sp>
        <p:sp>
          <p:nvSpPr>
            <p:cNvPr id="4" name="圆角矩形 3"/>
            <p:cNvSpPr/>
            <p:nvPr/>
          </p:nvSpPr>
          <p:spPr bwMode="auto">
            <a:xfrm>
              <a:off x="4548334" y="2540420"/>
              <a:ext cx="1144581" cy="507711"/>
            </a:xfrm>
            <a:prstGeom prst="roundRect">
              <a:avLst/>
            </a:prstGeom>
            <a:solidFill>
              <a:srgbClr val="FF0000">
                <a:alpha val="50196"/>
              </a:srgbClr>
            </a:solidFill>
            <a:ln>
              <a:solidFill>
                <a:schemeClr val="tx1">
                  <a:lumMod val="50000"/>
                  <a:lumOff val="50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300" b="1" i="1"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ClNO</a:t>
              </a:r>
              <a:r>
                <a:rPr kumimoji="0" lang="en-US" sz="2300" b="1" i="1" u="none" strike="noStrike" cap="none" normalizeH="0" baseline="-25000" dirty="0" smtClean="0">
                  <a:ln>
                    <a:noFill/>
                  </a:ln>
                  <a:solidFill>
                    <a:schemeClr val="tx1"/>
                  </a:solidFill>
                  <a:effectLst/>
                  <a:latin typeface="Times New Roman" panose="02020603050405020304" pitchFamily="18" charset="0"/>
                  <a:cs typeface="Times New Roman" panose="02020603050405020304" pitchFamily="18" charset="0"/>
                </a:rPr>
                <a:t>2</a:t>
              </a:r>
            </a:p>
          </p:txBody>
        </p:sp>
        <p:sp>
          <p:nvSpPr>
            <p:cNvPr id="5" name="圆角矩形 4"/>
            <p:cNvSpPr/>
            <p:nvPr/>
          </p:nvSpPr>
          <p:spPr bwMode="auto">
            <a:xfrm>
              <a:off x="4530051" y="3837981"/>
              <a:ext cx="1178219" cy="507711"/>
            </a:xfrm>
            <a:prstGeom prst="roundRect">
              <a:avLst/>
            </a:prstGeom>
            <a:solidFill>
              <a:srgbClr val="FF0000">
                <a:alpha val="50196"/>
              </a:srgbClr>
            </a:solidFill>
            <a:ln>
              <a:solidFill>
                <a:schemeClr val="tx1">
                  <a:lumMod val="50000"/>
                  <a:lumOff val="50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300" b="1" i="1"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HONO</a:t>
              </a:r>
              <a:endParaRPr kumimoji="0" lang="en-US" sz="2300" b="1" i="1" u="none" strike="noStrike" cap="none" normalizeH="0" baseline="-2500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6" name="圆角矩形 5"/>
            <p:cNvSpPr/>
            <p:nvPr/>
          </p:nvSpPr>
          <p:spPr bwMode="auto">
            <a:xfrm>
              <a:off x="4626331" y="1253764"/>
              <a:ext cx="926778" cy="507711"/>
            </a:xfrm>
            <a:prstGeom prst="roundRect">
              <a:avLst/>
            </a:prstGeom>
            <a:solidFill>
              <a:srgbClr val="66CCFF"/>
            </a:solidFill>
            <a:ln>
              <a:solidFill>
                <a:schemeClr val="tx1">
                  <a:lumMod val="50000"/>
                  <a:lumOff val="50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kumimoji="0" lang="en-US" sz="2300" b="1" i="1"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N</a:t>
              </a:r>
              <a:r>
                <a:rPr kumimoji="0" lang="en-US" sz="2300" b="1" i="1" u="none" strike="noStrike" cap="none" normalizeH="0" baseline="-25000" dirty="0" smtClean="0">
                  <a:ln>
                    <a:noFill/>
                  </a:ln>
                  <a:solidFill>
                    <a:schemeClr val="tx1"/>
                  </a:solidFill>
                  <a:effectLst/>
                  <a:latin typeface="Times New Roman" panose="02020603050405020304" pitchFamily="18" charset="0"/>
                  <a:cs typeface="Times New Roman" panose="02020603050405020304" pitchFamily="18" charset="0"/>
                </a:rPr>
                <a:t>2</a:t>
              </a:r>
              <a:r>
                <a:rPr lang="en-US" sz="2300" b="1" i="1" dirty="0" smtClean="0">
                  <a:solidFill>
                    <a:schemeClr val="tx1"/>
                  </a:solidFill>
                  <a:latin typeface="Times New Roman" panose="02020603050405020304" pitchFamily="18" charset="0"/>
                  <a:cs typeface="Times New Roman" panose="02020603050405020304" pitchFamily="18" charset="0"/>
                </a:rPr>
                <a:t>O</a:t>
              </a:r>
              <a:r>
                <a:rPr lang="en-US" sz="2300" b="1" i="1" baseline="-25000" dirty="0" smtClean="0">
                  <a:solidFill>
                    <a:schemeClr val="tx1"/>
                  </a:solidFill>
                  <a:latin typeface="Times New Roman" panose="02020603050405020304" pitchFamily="18" charset="0"/>
                  <a:cs typeface="Times New Roman" panose="02020603050405020304" pitchFamily="18" charset="0"/>
                </a:rPr>
                <a:t>5</a:t>
              </a:r>
              <a:endParaRPr lang="en-US" sz="2300" b="1" i="1" baseline="-25000" dirty="0">
                <a:solidFill>
                  <a:schemeClr val="tx1"/>
                </a:solidFill>
                <a:latin typeface="Times New Roman" panose="02020603050405020304" pitchFamily="18" charset="0"/>
                <a:cs typeface="Times New Roman" panose="02020603050405020304" pitchFamily="18" charset="0"/>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2300" b="1" i="1" u="none" strike="noStrike" cap="none" normalizeH="0" baseline="-2500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7" name="圆角矩形 6"/>
            <p:cNvSpPr/>
            <p:nvPr/>
          </p:nvSpPr>
          <p:spPr bwMode="auto">
            <a:xfrm>
              <a:off x="2655079" y="1243740"/>
              <a:ext cx="811943" cy="507711"/>
            </a:xfrm>
            <a:prstGeom prst="roundRect">
              <a:avLst/>
            </a:prstGeom>
            <a:solidFill>
              <a:srgbClr val="66CCFF"/>
            </a:solidFill>
            <a:ln>
              <a:solidFill>
                <a:schemeClr val="tx1">
                  <a:lumMod val="50000"/>
                  <a:lumOff val="50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kumimoji="0" lang="en-US" sz="2300" b="1" i="1"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N</a:t>
              </a:r>
              <a:r>
                <a:rPr lang="en-US" sz="2300" b="1" i="1" dirty="0" smtClean="0">
                  <a:solidFill>
                    <a:schemeClr val="tx1"/>
                  </a:solidFill>
                  <a:latin typeface="Times New Roman" panose="02020603050405020304" pitchFamily="18" charset="0"/>
                  <a:cs typeface="Times New Roman" panose="02020603050405020304" pitchFamily="18" charset="0"/>
                </a:rPr>
                <a:t>O</a:t>
              </a:r>
              <a:r>
                <a:rPr lang="en-US" sz="2300" b="1" i="1" baseline="-25000" dirty="0" smtClean="0">
                  <a:solidFill>
                    <a:schemeClr val="tx1"/>
                  </a:solidFill>
                  <a:latin typeface="Times New Roman" panose="02020603050405020304" pitchFamily="18" charset="0"/>
                  <a:cs typeface="Times New Roman" panose="02020603050405020304" pitchFamily="18" charset="0"/>
                </a:rPr>
                <a:t>3</a:t>
              </a:r>
              <a:endParaRPr lang="en-US" sz="2300" b="1" i="1" baseline="-25000" dirty="0">
                <a:solidFill>
                  <a:schemeClr val="tx1"/>
                </a:solidFill>
                <a:latin typeface="Times New Roman" panose="02020603050405020304" pitchFamily="18" charset="0"/>
                <a:cs typeface="Times New Roman" panose="02020603050405020304" pitchFamily="18" charset="0"/>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2300" b="1" i="1" u="none" strike="noStrike" cap="none" normalizeH="0" baseline="-2500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8" name="圆角矩形 7"/>
            <p:cNvSpPr/>
            <p:nvPr/>
          </p:nvSpPr>
          <p:spPr bwMode="auto">
            <a:xfrm>
              <a:off x="2626862" y="2514716"/>
              <a:ext cx="839179" cy="507711"/>
            </a:xfrm>
            <a:prstGeom prst="roundRect">
              <a:avLst/>
            </a:prstGeom>
            <a:solidFill>
              <a:srgbClr val="66CCFF"/>
            </a:solidFill>
            <a:ln>
              <a:solidFill>
                <a:schemeClr val="tx1">
                  <a:lumMod val="50000"/>
                  <a:lumOff val="50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kumimoji="0" lang="en-US" sz="2300" b="1" i="1"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N</a:t>
              </a:r>
              <a:r>
                <a:rPr lang="en-US" sz="2300" b="1" i="1" dirty="0" smtClean="0">
                  <a:solidFill>
                    <a:schemeClr val="tx1"/>
                  </a:solidFill>
                  <a:latin typeface="Times New Roman" panose="02020603050405020304" pitchFamily="18" charset="0"/>
                  <a:cs typeface="Times New Roman" panose="02020603050405020304" pitchFamily="18" charset="0"/>
                </a:rPr>
                <a:t>O</a:t>
              </a:r>
              <a:r>
                <a:rPr lang="en-US" sz="2300" b="1" i="1" baseline="-25000" dirty="0">
                  <a:solidFill>
                    <a:schemeClr val="tx1"/>
                  </a:solidFill>
                  <a:latin typeface="Times New Roman" panose="02020603050405020304" pitchFamily="18" charset="0"/>
                  <a:cs typeface="Times New Roman" panose="02020603050405020304" pitchFamily="18" charset="0"/>
                </a:rPr>
                <a:t>2</a:t>
              </a: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2300" b="1" i="1" u="none" strike="noStrike" cap="none" normalizeH="0" baseline="-2500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9" name="圆角矩形 8"/>
            <p:cNvSpPr/>
            <p:nvPr/>
          </p:nvSpPr>
          <p:spPr bwMode="auto">
            <a:xfrm>
              <a:off x="2694950" y="3850294"/>
              <a:ext cx="721918" cy="507711"/>
            </a:xfrm>
            <a:prstGeom prst="roundRect">
              <a:avLst/>
            </a:prstGeom>
            <a:solidFill>
              <a:srgbClr val="66CCFF"/>
            </a:solidFill>
            <a:ln>
              <a:solidFill>
                <a:schemeClr val="tx1">
                  <a:lumMod val="50000"/>
                  <a:lumOff val="50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kumimoji="0" lang="en-US" sz="2300" b="1" i="1"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N</a:t>
              </a:r>
              <a:r>
                <a:rPr lang="en-US" sz="2300" b="1" i="1" dirty="0" smtClean="0">
                  <a:solidFill>
                    <a:schemeClr val="tx1"/>
                  </a:solidFill>
                  <a:latin typeface="Times New Roman" panose="02020603050405020304" pitchFamily="18" charset="0"/>
                  <a:cs typeface="Times New Roman" panose="02020603050405020304" pitchFamily="18" charset="0"/>
                </a:rPr>
                <a:t>O</a:t>
              </a:r>
              <a:endParaRPr lang="en-US" sz="2300" b="1" i="1" baseline="-25000" dirty="0">
                <a:solidFill>
                  <a:schemeClr val="tx1"/>
                </a:solidFill>
                <a:latin typeface="Times New Roman" panose="02020603050405020304" pitchFamily="18" charset="0"/>
                <a:cs typeface="Times New Roman" panose="02020603050405020304" pitchFamily="18" charset="0"/>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2300" b="1" i="1" u="none" strike="noStrike" cap="none" normalizeH="0" baseline="-2500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10" name="圆角矩形 9"/>
            <p:cNvSpPr/>
            <p:nvPr/>
          </p:nvSpPr>
          <p:spPr bwMode="auto">
            <a:xfrm>
              <a:off x="6550496" y="1278913"/>
              <a:ext cx="1058610" cy="507711"/>
            </a:xfrm>
            <a:prstGeom prst="roundRect">
              <a:avLst/>
            </a:prstGeom>
            <a:solidFill>
              <a:srgbClr val="66CCFF"/>
            </a:solidFill>
            <a:ln>
              <a:solidFill>
                <a:schemeClr val="tx1">
                  <a:lumMod val="50000"/>
                  <a:lumOff val="50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300" b="1" i="1" dirty="0" smtClean="0">
                  <a:solidFill>
                    <a:schemeClr val="tx1"/>
                  </a:solidFill>
                  <a:latin typeface="Times New Roman" panose="02020603050405020304" pitchFamily="18" charset="0"/>
                  <a:cs typeface="Times New Roman" panose="02020603050405020304" pitchFamily="18" charset="0"/>
                </a:rPr>
                <a:t>H</a:t>
              </a:r>
              <a:r>
                <a:rPr kumimoji="0" lang="en-US" sz="2300" b="1" i="1"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NO</a:t>
              </a:r>
              <a:r>
                <a:rPr kumimoji="0" lang="en-US" sz="2300" b="1" i="1" u="none" strike="noStrike" cap="none" normalizeH="0" baseline="-25000" dirty="0" smtClean="0">
                  <a:ln>
                    <a:noFill/>
                  </a:ln>
                  <a:solidFill>
                    <a:schemeClr val="tx1"/>
                  </a:solidFill>
                  <a:effectLst/>
                  <a:latin typeface="Times New Roman" panose="02020603050405020304" pitchFamily="18" charset="0"/>
                  <a:cs typeface="Times New Roman" panose="02020603050405020304" pitchFamily="18" charset="0"/>
                </a:rPr>
                <a:t>3</a:t>
              </a:r>
            </a:p>
          </p:txBody>
        </p:sp>
        <p:sp>
          <p:nvSpPr>
            <p:cNvPr id="11" name="圆角矩形 10"/>
            <p:cNvSpPr/>
            <p:nvPr/>
          </p:nvSpPr>
          <p:spPr bwMode="auto">
            <a:xfrm>
              <a:off x="6689074" y="3866696"/>
              <a:ext cx="721918" cy="507711"/>
            </a:xfrm>
            <a:prstGeom prst="roundRect">
              <a:avLst/>
            </a:prstGeom>
            <a:solidFill>
              <a:srgbClr val="66CCFF"/>
            </a:solidFill>
            <a:ln>
              <a:solidFill>
                <a:schemeClr val="tx1">
                  <a:lumMod val="50000"/>
                  <a:lumOff val="50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lang="en-US" sz="2300" b="1" i="1" dirty="0" smtClean="0">
                  <a:solidFill>
                    <a:schemeClr val="tx1"/>
                  </a:solidFill>
                  <a:latin typeface="Times New Roman" panose="02020603050405020304" pitchFamily="18" charset="0"/>
                  <a:cs typeface="Times New Roman" panose="02020603050405020304" pitchFamily="18" charset="0"/>
                </a:rPr>
                <a:t>OH</a:t>
              </a:r>
              <a:endParaRPr lang="en-US" sz="2300" b="1" i="1" baseline="-25000" dirty="0">
                <a:solidFill>
                  <a:schemeClr val="tx1"/>
                </a:solidFill>
                <a:latin typeface="Times New Roman" panose="02020603050405020304" pitchFamily="18" charset="0"/>
                <a:cs typeface="Times New Roman" panose="02020603050405020304" pitchFamily="18" charset="0"/>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2300" b="1" i="1" u="none" strike="noStrike" cap="none" normalizeH="0" baseline="-2500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12" name="圆角矩形 11"/>
            <p:cNvSpPr/>
            <p:nvPr/>
          </p:nvSpPr>
          <p:spPr bwMode="auto">
            <a:xfrm>
              <a:off x="6683931" y="2516190"/>
              <a:ext cx="721918" cy="507711"/>
            </a:xfrm>
            <a:prstGeom prst="roundRect">
              <a:avLst/>
            </a:prstGeom>
            <a:solidFill>
              <a:srgbClr val="66CCFF"/>
            </a:solidFill>
            <a:ln>
              <a:solidFill>
                <a:schemeClr val="tx1">
                  <a:lumMod val="50000"/>
                  <a:lumOff val="50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lang="en-US" sz="2300" b="1" i="1" dirty="0" smtClean="0">
                  <a:solidFill>
                    <a:schemeClr val="tx1"/>
                  </a:solidFill>
                  <a:latin typeface="Times New Roman" panose="02020603050405020304" pitchFamily="18" charset="0"/>
                  <a:cs typeface="Times New Roman" panose="02020603050405020304" pitchFamily="18" charset="0"/>
                </a:rPr>
                <a:t>Cl</a:t>
              </a:r>
              <a:r>
                <a:rPr lang="en-US" sz="2400" b="1" i="1" dirty="0" smtClean="0">
                  <a:solidFill>
                    <a:schemeClr val="tx1"/>
                  </a:solidFill>
                  <a:latin typeface="Times New Roman" panose="02020603050405020304" pitchFamily="18" charset="0"/>
                  <a:cs typeface="Times New Roman" panose="02020603050405020304" pitchFamily="18" charset="0"/>
                </a:rPr>
                <a:t>·</a:t>
              </a:r>
              <a:endParaRPr lang="en-US" sz="2400" b="1" i="1" baseline="-25000" dirty="0">
                <a:solidFill>
                  <a:schemeClr val="tx1"/>
                </a:solidFill>
                <a:latin typeface="Times New Roman" panose="02020603050405020304" pitchFamily="18" charset="0"/>
                <a:cs typeface="Times New Roman" panose="02020603050405020304" pitchFamily="18" charset="0"/>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2300" b="1" i="1" u="none" strike="noStrike" cap="none" normalizeH="0" baseline="-2500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13" name="Line 27"/>
            <p:cNvSpPr>
              <a:spLocks noChangeShapeType="1"/>
            </p:cNvSpPr>
            <p:nvPr/>
          </p:nvSpPr>
          <p:spPr bwMode="auto">
            <a:xfrm flipH="1" flipV="1">
              <a:off x="5147879" y="4352895"/>
              <a:ext cx="14071" cy="498369"/>
            </a:xfrm>
            <a:prstGeom prst="line">
              <a:avLst/>
            </a:prstGeom>
            <a:noFill/>
            <a:ln w="25400">
              <a:solidFill>
                <a:schemeClr val="tx1"/>
              </a:solidFill>
              <a:prstDash val="dash"/>
              <a:round/>
              <a:headEnd/>
              <a:tailEnd type="stealth" w="lg" len="lg"/>
            </a:ln>
            <a:extLst>
              <a:ext uri="{909E8E84-426E-40DD-AFC4-6F175D3DCCD1}">
                <a14:hiddenFill xmlns:a14="http://schemas.microsoft.com/office/drawing/2010/main">
                  <a:noFill/>
                </a14:hiddenFill>
              </a:ext>
            </a:extLst>
          </p:spPr>
          <p:txBody>
            <a:bodyPr/>
            <a:lstStyle/>
            <a:p>
              <a:pPr>
                <a:defRPr/>
              </a:pPr>
              <a:endParaRPr lang="zh-CN" altLang="en-US" b="1" spc="-150">
                <a:solidFill>
                  <a:srgbClr val="0000FF"/>
                </a:solidFill>
              </a:endParaRPr>
            </a:p>
          </p:txBody>
        </p:sp>
        <p:sp>
          <p:nvSpPr>
            <p:cNvPr id="17" name="Line 27"/>
            <p:cNvSpPr>
              <a:spLocks noChangeShapeType="1"/>
            </p:cNvSpPr>
            <p:nvPr/>
          </p:nvSpPr>
          <p:spPr bwMode="auto">
            <a:xfrm>
              <a:off x="3231258" y="1862394"/>
              <a:ext cx="8519" cy="583463"/>
            </a:xfrm>
            <a:prstGeom prst="line">
              <a:avLst/>
            </a:prstGeom>
            <a:noFill/>
            <a:ln w="25400">
              <a:solidFill>
                <a:schemeClr val="tx1"/>
              </a:solidFill>
              <a:round/>
              <a:headEnd w="lg" len="lg"/>
              <a:tailEnd type="stealth" w="lg" len="lg"/>
            </a:ln>
            <a:extLst>
              <a:ext uri="{909E8E84-426E-40DD-AFC4-6F175D3DCCD1}">
                <a14:hiddenFill xmlns:a14="http://schemas.microsoft.com/office/drawing/2010/main">
                  <a:noFill/>
                </a14:hiddenFill>
              </a:ext>
            </a:extLst>
          </p:spPr>
          <p:txBody>
            <a:bodyPr/>
            <a:lstStyle/>
            <a:p>
              <a:pPr>
                <a:defRPr/>
              </a:pPr>
              <a:endParaRPr lang="zh-CN" altLang="en-US" sz="1600" b="1" spc="-150">
                <a:solidFill>
                  <a:srgbClr val="0000FF"/>
                </a:solidFill>
              </a:endParaRPr>
            </a:p>
          </p:txBody>
        </p:sp>
        <p:sp>
          <p:nvSpPr>
            <p:cNvPr id="19" name="Line 27"/>
            <p:cNvSpPr>
              <a:spLocks noChangeShapeType="1"/>
            </p:cNvSpPr>
            <p:nvPr/>
          </p:nvSpPr>
          <p:spPr bwMode="auto">
            <a:xfrm flipH="1">
              <a:off x="5326624" y="2135210"/>
              <a:ext cx="557483" cy="20380"/>
            </a:xfrm>
            <a:prstGeom prst="line">
              <a:avLst/>
            </a:prstGeom>
            <a:noFill/>
            <a:ln w="25400">
              <a:solidFill>
                <a:schemeClr val="tx1"/>
              </a:solidFill>
              <a:prstDash val="dash"/>
              <a:round/>
              <a:headEnd/>
              <a:tailEnd type="stealth" w="lg" len="lg"/>
            </a:ln>
            <a:extLst>
              <a:ext uri="{909E8E84-426E-40DD-AFC4-6F175D3DCCD1}">
                <a14:hiddenFill xmlns:a14="http://schemas.microsoft.com/office/drawing/2010/main">
                  <a:noFill/>
                </a14:hiddenFill>
              </a:ext>
            </a:extLst>
          </p:spPr>
          <p:txBody>
            <a:bodyPr/>
            <a:lstStyle/>
            <a:p>
              <a:pPr>
                <a:defRPr/>
              </a:pPr>
              <a:endParaRPr lang="zh-CN" altLang="en-US" b="1" spc="-150">
                <a:solidFill>
                  <a:srgbClr val="0000FF"/>
                </a:solidFill>
              </a:endParaRPr>
            </a:p>
          </p:txBody>
        </p:sp>
        <p:sp>
          <p:nvSpPr>
            <p:cNvPr id="21" name="Rectangle 19"/>
            <p:cNvSpPr/>
            <p:nvPr/>
          </p:nvSpPr>
          <p:spPr bwMode="auto">
            <a:xfrm>
              <a:off x="4945299" y="1963098"/>
              <a:ext cx="527986" cy="341455"/>
            </a:xfrm>
            <a:prstGeom prst="rect">
              <a:avLst/>
            </a:prstGeom>
          </p:spPr>
          <p:txBody>
            <a:bodyPr wrap="square">
              <a:spAutoFit/>
            </a:bodyPr>
            <a:lstStyle/>
            <a:p>
              <a:pPr>
                <a:defRPr/>
              </a:pPr>
              <a:r>
                <a:rPr lang="en-US" altLang="zh-CN" sz="1600" spc="-150" dirty="0">
                  <a:solidFill>
                    <a:schemeClr val="bg2">
                      <a:lumMod val="50000"/>
                    </a:schemeClr>
                  </a:solidFill>
                  <a:latin typeface="Times New Roman" pitchFamily="18" charset="0"/>
                  <a:cs typeface="Times New Roman" pitchFamily="18" charset="0"/>
                </a:rPr>
                <a:t>Cl</a:t>
              </a:r>
              <a:r>
                <a:rPr lang="en-US" altLang="zh-CN" sz="1600" spc="-150" baseline="30000" dirty="0">
                  <a:solidFill>
                    <a:schemeClr val="bg2">
                      <a:lumMod val="50000"/>
                    </a:schemeClr>
                  </a:solidFill>
                  <a:latin typeface="Times New Roman" pitchFamily="18" charset="0"/>
                  <a:cs typeface="Times New Roman" pitchFamily="18" charset="0"/>
                </a:rPr>
                <a:t>-</a:t>
              </a:r>
              <a:endParaRPr lang="zh-CN" altLang="en-US" sz="1600" spc="-150" dirty="0">
                <a:solidFill>
                  <a:schemeClr val="bg2">
                    <a:lumMod val="50000"/>
                  </a:schemeClr>
                </a:solidFill>
              </a:endParaRPr>
            </a:p>
          </p:txBody>
        </p:sp>
        <p:sp>
          <p:nvSpPr>
            <p:cNvPr id="22" name="Line 27"/>
            <p:cNvSpPr>
              <a:spLocks noChangeShapeType="1"/>
            </p:cNvSpPr>
            <p:nvPr/>
          </p:nvSpPr>
          <p:spPr bwMode="auto">
            <a:xfrm flipH="1" flipV="1">
              <a:off x="2946571" y="1807103"/>
              <a:ext cx="6951" cy="637444"/>
            </a:xfrm>
            <a:prstGeom prst="line">
              <a:avLst/>
            </a:prstGeom>
            <a:noFill/>
            <a:ln w="25400">
              <a:solidFill>
                <a:schemeClr val="tx1"/>
              </a:solidFill>
              <a:round/>
              <a:headEnd w="lg" len="lg"/>
              <a:tailEnd type="stealth" w="lg" len="lg"/>
            </a:ln>
            <a:extLst>
              <a:ext uri="{909E8E84-426E-40DD-AFC4-6F175D3DCCD1}">
                <a14:hiddenFill xmlns:a14="http://schemas.microsoft.com/office/drawing/2010/main">
                  <a:noFill/>
                </a14:hiddenFill>
              </a:ext>
            </a:extLst>
          </p:spPr>
          <p:txBody>
            <a:bodyPr/>
            <a:lstStyle/>
            <a:p>
              <a:pPr>
                <a:defRPr/>
              </a:pPr>
              <a:endParaRPr lang="zh-CN" altLang="en-US" sz="1600" b="1" spc="-150">
                <a:solidFill>
                  <a:srgbClr val="0000FF"/>
                </a:solidFill>
              </a:endParaRPr>
            </a:p>
          </p:txBody>
        </p:sp>
        <p:sp>
          <p:nvSpPr>
            <p:cNvPr id="23" name="Line 27"/>
            <p:cNvSpPr>
              <a:spLocks noChangeShapeType="1"/>
            </p:cNvSpPr>
            <p:nvPr/>
          </p:nvSpPr>
          <p:spPr bwMode="auto">
            <a:xfrm>
              <a:off x="3243641" y="3180792"/>
              <a:ext cx="8519" cy="583463"/>
            </a:xfrm>
            <a:prstGeom prst="line">
              <a:avLst/>
            </a:prstGeom>
            <a:noFill/>
            <a:ln w="25400">
              <a:solidFill>
                <a:schemeClr val="tx1"/>
              </a:solidFill>
              <a:round/>
              <a:headEnd w="lg" len="lg"/>
              <a:tailEnd type="stealth" w="lg" len="lg"/>
            </a:ln>
            <a:extLst>
              <a:ext uri="{909E8E84-426E-40DD-AFC4-6F175D3DCCD1}">
                <a14:hiddenFill xmlns:a14="http://schemas.microsoft.com/office/drawing/2010/main">
                  <a:noFill/>
                </a14:hiddenFill>
              </a:ext>
            </a:extLst>
          </p:spPr>
          <p:txBody>
            <a:bodyPr/>
            <a:lstStyle/>
            <a:p>
              <a:pPr>
                <a:defRPr/>
              </a:pPr>
              <a:endParaRPr lang="zh-CN" altLang="en-US" sz="1600" b="1" spc="-150">
                <a:solidFill>
                  <a:srgbClr val="0000FF"/>
                </a:solidFill>
              </a:endParaRPr>
            </a:p>
          </p:txBody>
        </p:sp>
        <p:sp>
          <p:nvSpPr>
            <p:cNvPr id="24" name="Line 27"/>
            <p:cNvSpPr>
              <a:spLocks noChangeShapeType="1"/>
            </p:cNvSpPr>
            <p:nvPr/>
          </p:nvSpPr>
          <p:spPr bwMode="auto">
            <a:xfrm flipH="1" flipV="1">
              <a:off x="2958954" y="3125501"/>
              <a:ext cx="6951" cy="637444"/>
            </a:xfrm>
            <a:prstGeom prst="line">
              <a:avLst/>
            </a:prstGeom>
            <a:noFill/>
            <a:ln w="25400">
              <a:solidFill>
                <a:schemeClr val="tx1"/>
              </a:solidFill>
              <a:round/>
              <a:headEnd w="lg" len="lg"/>
              <a:tailEnd type="stealth" w="lg" len="lg"/>
            </a:ln>
            <a:extLst>
              <a:ext uri="{909E8E84-426E-40DD-AFC4-6F175D3DCCD1}">
                <a14:hiddenFill xmlns:a14="http://schemas.microsoft.com/office/drawing/2010/main">
                  <a:noFill/>
                </a14:hiddenFill>
              </a:ext>
            </a:extLst>
          </p:spPr>
          <p:txBody>
            <a:bodyPr/>
            <a:lstStyle/>
            <a:p>
              <a:pPr>
                <a:defRPr/>
              </a:pPr>
              <a:endParaRPr lang="zh-CN" altLang="en-US" sz="1600" b="1" spc="-150">
                <a:solidFill>
                  <a:srgbClr val="0000FF"/>
                </a:solidFill>
              </a:endParaRPr>
            </a:p>
          </p:txBody>
        </p:sp>
        <p:sp>
          <p:nvSpPr>
            <p:cNvPr id="27" name="Line 27"/>
            <p:cNvSpPr>
              <a:spLocks noChangeShapeType="1"/>
            </p:cNvSpPr>
            <p:nvPr/>
          </p:nvSpPr>
          <p:spPr bwMode="auto">
            <a:xfrm flipH="1">
              <a:off x="3510171" y="2809150"/>
              <a:ext cx="891211" cy="0"/>
            </a:xfrm>
            <a:prstGeom prst="line">
              <a:avLst/>
            </a:prstGeom>
            <a:noFill/>
            <a:ln w="25400">
              <a:solidFill>
                <a:schemeClr val="tx1"/>
              </a:solidFill>
              <a:round/>
              <a:headEnd w="lg" len="lg"/>
              <a:tailEnd type="stealth" w="lg" len="lg"/>
            </a:ln>
            <a:extLst>
              <a:ext uri="{909E8E84-426E-40DD-AFC4-6F175D3DCCD1}">
                <a14:hiddenFill xmlns:a14="http://schemas.microsoft.com/office/drawing/2010/main">
                  <a:noFill/>
                </a14:hiddenFill>
              </a:ext>
            </a:extLst>
          </p:spPr>
          <p:txBody>
            <a:bodyPr/>
            <a:lstStyle/>
            <a:p>
              <a:pPr>
                <a:defRPr/>
              </a:pPr>
              <a:endParaRPr lang="zh-CN" altLang="en-US" sz="1600" b="1" spc="-150">
                <a:solidFill>
                  <a:srgbClr val="0000FF"/>
                </a:solidFill>
              </a:endParaRPr>
            </a:p>
          </p:txBody>
        </p:sp>
        <p:sp>
          <p:nvSpPr>
            <p:cNvPr id="28" name="Line 27"/>
            <p:cNvSpPr>
              <a:spLocks noChangeShapeType="1"/>
            </p:cNvSpPr>
            <p:nvPr/>
          </p:nvSpPr>
          <p:spPr bwMode="auto">
            <a:xfrm flipV="1">
              <a:off x="5784682" y="2816232"/>
              <a:ext cx="802968" cy="2941"/>
            </a:xfrm>
            <a:prstGeom prst="line">
              <a:avLst/>
            </a:prstGeom>
            <a:noFill/>
            <a:ln w="25400">
              <a:solidFill>
                <a:schemeClr val="tx1"/>
              </a:solidFill>
              <a:round/>
              <a:headEnd w="lg" len="lg"/>
              <a:tailEnd type="stealth" w="lg" len="lg"/>
            </a:ln>
            <a:extLst>
              <a:ext uri="{909E8E84-426E-40DD-AFC4-6F175D3DCCD1}">
                <a14:hiddenFill xmlns:a14="http://schemas.microsoft.com/office/drawing/2010/main">
                  <a:noFill/>
                </a14:hiddenFill>
              </a:ext>
            </a:extLst>
          </p:spPr>
          <p:txBody>
            <a:bodyPr/>
            <a:lstStyle/>
            <a:p>
              <a:pPr>
                <a:defRPr/>
              </a:pPr>
              <a:endParaRPr lang="zh-CN" altLang="en-US" sz="1600" b="1" spc="-150">
                <a:solidFill>
                  <a:srgbClr val="0000FF"/>
                </a:solidFill>
              </a:endParaRPr>
            </a:p>
          </p:txBody>
        </p:sp>
        <p:sp>
          <p:nvSpPr>
            <p:cNvPr id="29" name="TextBox 24"/>
            <p:cNvSpPr txBox="1"/>
            <p:nvPr/>
          </p:nvSpPr>
          <p:spPr bwMode="auto">
            <a:xfrm>
              <a:off x="6062949" y="2524926"/>
              <a:ext cx="247760" cy="278592"/>
            </a:xfrm>
            <a:prstGeom prst="rect">
              <a:avLst/>
            </a:prstGeom>
            <a:noFill/>
          </p:spPr>
          <p:txBody>
            <a:bodyPr lIns="0" tIns="0" rIns="0" bIns="0">
              <a:spAutoFit/>
            </a:bodyPr>
            <a:lstStyle/>
            <a:p>
              <a:pPr>
                <a:defRPr/>
              </a:pPr>
              <a:r>
                <a:rPr lang="en-US" altLang="zh-CN" i="1" spc="-150" dirty="0">
                  <a:latin typeface="Times New Roman" pitchFamily="18" charset="0"/>
                  <a:cs typeface="Times New Roman" pitchFamily="18" charset="0"/>
                </a:rPr>
                <a:t>h</a:t>
              </a:r>
              <a:r>
                <a:rPr lang="el-GR" altLang="zh-CN" i="1" spc="-150" dirty="0">
                  <a:latin typeface="Times New Roman"/>
                  <a:cs typeface="Times New Roman"/>
                </a:rPr>
                <a:t>ν</a:t>
              </a:r>
              <a:endParaRPr lang="zh-CN" altLang="en-US" i="1" spc="-150" dirty="0">
                <a:latin typeface="Times New Roman" pitchFamily="18" charset="0"/>
                <a:cs typeface="Times New Roman" pitchFamily="18" charset="0"/>
              </a:endParaRPr>
            </a:p>
          </p:txBody>
        </p:sp>
        <p:sp>
          <p:nvSpPr>
            <p:cNvPr id="30" name="Line 27"/>
            <p:cNvSpPr>
              <a:spLocks noChangeShapeType="1"/>
            </p:cNvSpPr>
            <p:nvPr/>
          </p:nvSpPr>
          <p:spPr bwMode="auto">
            <a:xfrm>
              <a:off x="3519304" y="3976433"/>
              <a:ext cx="891211" cy="3721"/>
            </a:xfrm>
            <a:prstGeom prst="line">
              <a:avLst/>
            </a:prstGeom>
            <a:noFill/>
            <a:ln w="25400">
              <a:solidFill>
                <a:schemeClr val="tx1"/>
              </a:solidFill>
              <a:round/>
              <a:headEnd w="lg" len="lg"/>
              <a:tailEnd type="stealth" w="lg" len="lg"/>
            </a:ln>
            <a:extLst>
              <a:ext uri="{909E8E84-426E-40DD-AFC4-6F175D3DCCD1}">
                <a14:hiddenFill xmlns:a14="http://schemas.microsoft.com/office/drawing/2010/main">
                  <a:noFill/>
                </a14:hiddenFill>
              </a:ext>
            </a:extLst>
          </p:spPr>
          <p:txBody>
            <a:bodyPr/>
            <a:lstStyle/>
            <a:p>
              <a:pPr>
                <a:defRPr/>
              </a:pPr>
              <a:endParaRPr lang="zh-CN" altLang="en-US" sz="1600" b="1" spc="-150">
                <a:solidFill>
                  <a:srgbClr val="0000FF"/>
                </a:solidFill>
              </a:endParaRPr>
            </a:p>
          </p:txBody>
        </p:sp>
        <p:sp>
          <p:nvSpPr>
            <p:cNvPr id="31" name="Line 27"/>
            <p:cNvSpPr>
              <a:spLocks noChangeShapeType="1"/>
            </p:cNvSpPr>
            <p:nvPr/>
          </p:nvSpPr>
          <p:spPr bwMode="auto">
            <a:xfrm flipH="1">
              <a:off x="3450870" y="4193080"/>
              <a:ext cx="968708" cy="0"/>
            </a:xfrm>
            <a:prstGeom prst="line">
              <a:avLst/>
            </a:prstGeom>
            <a:noFill/>
            <a:ln w="25400">
              <a:solidFill>
                <a:schemeClr val="tx1"/>
              </a:solidFill>
              <a:round/>
              <a:headEnd w="lg" len="lg"/>
              <a:tailEnd type="stealth" w="lg" len="lg"/>
            </a:ln>
            <a:extLst>
              <a:ext uri="{909E8E84-426E-40DD-AFC4-6F175D3DCCD1}">
                <a14:hiddenFill xmlns:a14="http://schemas.microsoft.com/office/drawing/2010/main">
                  <a:noFill/>
                </a14:hiddenFill>
              </a:ext>
            </a:extLst>
          </p:spPr>
          <p:txBody>
            <a:bodyPr/>
            <a:lstStyle/>
            <a:p>
              <a:pPr>
                <a:defRPr/>
              </a:pPr>
              <a:endParaRPr lang="zh-CN" altLang="en-US" sz="1600" b="1" spc="-150">
                <a:solidFill>
                  <a:srgbClr val="0000FF"/>
                </a:solidFill>
              </a:endParaRPr>
            </a:p>
          </p:txBody>
        </p:sp>
        <p:sp>
          <p:nvSpPr>
            <p:cNvPr id="32" name="Text Box 16"/>
            <p:cNvSpPr txBox="1">
              <a:spLocks noChangeArrowheads="1"/>
            </p:cNvSpPr>
            <p:nvPr/>
          </p:nvSpPr>
          <p:spPr bwMode="auto">
            <a:xfrm rot="16200000">
              <a:off x="2609564" y="1981729"/>
              <a:ext cx="302702" cy="265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altLang="zh-CN" sz="1600" i="1" spc="-150" dirty="0" smtClean="0">
                  <a:latin typeface="Times New Roman" pitchFamily="18" charset="0"/>
                  <a:ea typeface="宋体" charset="-122"/>
                  <a:cs typeface="Times New Roman" pitchFamily="18" charset="0"/>
                </a:rPr>
                <a:t>O</a:t>
              </a:r>
              <a:r>
                <a:rPr lang="en-US" altLang="zh-CN" sz="1600" i="1" spc="-150" baseline="-25000" dirty="0" smtClean="0">
                  <a:latin typeface="Times New Roman" pitchFamily="18" charset="0"/>
                  <a:ea typeface="宋体" charset="-122"/>
                  <a:cs typeface="Times New Roman" pitchFamily="18" charset="0"/>
                </a:rPr>
                <a:t>3</a:t>
              </a:r>
              <a:endParaRPr lang="en-US" altLang="zh-CN" sz="1600" i="1" spc="-150" baseline="-25000" dirty="0">
                <a:latin typeface="Times New Roman" pitchFamily="18" charset="0"/>
                <a:ea typeface="宋体" charset="-122"/>
                <a:cs typeface="Times New Roman" pitchFamily="18" charset="0"/>
              </a:endParaRPr>
            </a:p>
          </p:txBody>
        </p:sp>
        <p:sp>
          <p:nvSpPr>
            <p:cNvPr id="33" name="Line 27"/>
            <p:cNvSpPr>
              <a:spLocks noChangeShapeType="1"/>
            </p:cNvSpPr>
            <p:nvPr/>
          </p:nvSpPr>
          <p:spPr bwMode="auto">
            <a:xfrm flipV="1">
              <a:off x="5814931" y="4138582"/>
              <a:ext cx="802968" cy="2941"/>
            </a:xfrm>
            <a:prstGeom prst="line">
              <a:avLst/>
            </a:prstGeom>
            <a:noFill/>
            <a:ln w="25400">
              <a:solidFill>
                <a:schemeClr val="tx1"/>
              </a:solidFill>
              <a:round/>
              <a:headEnd w="lg" len="lg"/>
              <a:tailEnd type="stealth" w="lg" len="lg"/>
            </a:ln>
            <a:extLst>
              <a:ext uri="{909E8E84-426E-40DD-AFC4-6F175D3DCCD1}">
                <a14:hiddenFill xmlns:a14="http://schemas.microsoft.com/office/drawing/2010/main">
                  <a:noFill/>
                </a14:hiddenFill>
              </a:ext>
            </a:extLst>
          </p:spPr>
          <p:txBody>
            <a:bodyPr/>
            <a:lstStyle/>
            <a:p>
              <a:pPr>
                <a:defRPr/>
              </a:pPr>
              <a:endParaRPr lang="zh-CN" altLang="en-US" sz="1600" b="1" spc="-150">
                <a:solidFill>
                  <a:srgbClr val="0000FF"/>
                </a:solidFill>
              </a:endParaRPr>
            </a:p>
          </p:txBody>
        </p:sp>
        <p:sp>
          <p:nvSpPr>
            <p:cNvPr id="34" name="TextBox 24"/>
            <p:cNvSpPr txBox="1"/>
            <p:nvPr/>
          </p:nvSpPr>
          <p:spPr bwMode="auto">
            <a:xfrm>
              <a:off x="6039709" y="3837252"/>
              <a:ext cx="247760" cy="278592"/>
            </a:xfrm>
            <a:prstGeom prst="rect">
              <a:avLst/>
            </a:prstGeom>
            <a:noFill/>
          </p:spPr>
          <p:txBody>
            <a:bodyPr lIns="0" tIns="0" rIns="0" bIns="0">
              <a:spAutoFit/>
            </a:bodyPr>
            <a:lstStyle/>
            <a:p>
              <a:pPr>
                <a:defRPr/>
              </a:pPr>
              <a:r>
                <a:rPr lang="en-US" altLang="zh-CN" i="1" spc="-150" dirty="0">
                  <a:solidFill>
                    <a:srgbClr val="000000"/>
                  </a:solidFill>
                  <a:latin typeface="Times New Roman" pitchFamily="18" charset="0"/>
                  <a:cs typeface="Times New Roman" pitchFamily="18" charset="0"/>
                </a:rPr>
                <a:t>h</a:t>
              </a:r>
              <a:r>
                <a:rPr lang="el-GR" altLang="zh-CN" i="1" spc="-150" dirty="0">
                  <a:solidFill>
                    <a:srgbClr val="000000"/>
                  </a:solidFill>
                  <a:latin typeface="Times New Roman"/>
                  <a:cs typeface="Times New Roman"/>
                </a:rPr>
                <a:t>ν</a:t>
              </a:r>
              <a:endParaRPr lang="zh-CN" altLang="en-US" i="1" spc="-150" dirty="0">
                <a:solidFill>
                  <a:srgbClr val="000000"/>
                </a:solidFill>
                <a:latin typeface="Times New Roman" pitchFamily="18" charset="0"/>
                <a:cs typeface="Times New Roman" pitchFamily="18" charset="0"/>
              </a:endParaRPr>
            </a:p>
          </p:txBody>
        </p:sp>
        <p:sp>
          <p:nvSpPr>
            <p:cNvPr id="35" name="Line 27"/>
            <p:cNvSpPr>
              <a:spLocks noChangeShapeType="1"/>
            </p:cNvSpPr>
            <p:nvPr/>
          </p:nvSpPr>
          <p:spPr bwMode="auto">
            <a:xfrm>
              <a:off x="3578045" y="1546360"/>
              <a:ext cx="929960" cy="3721"/>
            </a:xfrm>
            <a:prstGeom prst="line">
              <a:avLst/>
            </a:prstGeom>
            <a:noFill/>
            <a:ln w="25400">
              <a:solidFill>
                <a:schemeClr val="tx1"/>
              </a:solidFill>
              <a:round/>
              <a:headEnd w="lg" len="lg"/>
              <a:tailEnd type="stealth" w="lg" len="lg"/>
            </a:ln>
            <a:extLst>
              <a:ext uri="{909E8E84-426E-40DD-AFC4-6F175D3DCCD1}">
                <a14:hiddenFill xmlns:a14="http://schemas.microsoft.com/office/drawing/2010/main">
                  <a:noFill/>
                </a14:hiddenFill>
              </a:ext>
            </a:extLst>
          </p:spPr>
          <p:txBody>
            <a:bodyPr/>
            <a:lstStyle/>
            <a:p>
              <a:pPr>
                <a:defRPr/>
              </a:pPr>
              <a:endParaRPr lang="zh-CN" altLang="en-US" sz="1600" b="1" spc="-150">
                <a:solidFill>
                  <a:srgbClr val="0000FF"/>
                </a:solidFill>
              </a:endParaRPr>
            </a:p>
          </p:txBody>
        </p:sp>
        <p:sp>
          <p:nvSpPr>
            <p:cNvPr id="36" name="TextBox 24"/>
            <p:cNvSpPr txBox="1"/>
            <p:nvPr/>
          </p:nvSpPr>
          <p:spPr bwMode="auto">
            <a:xfrm>
              <a:off x="3774829" y="3720439"/>
              <a:ext cx="416059" cy="248331"/>
            </a:xfrm>
            <a:prstGeom prst="rect">
              <a:avLst/>
            </a:prstGeom>
            <a:noFill/>
          </p:spPr>
          <p:txBody>
            <a:bodyPr wrap="square" lIns="0" tIns="0" rIns="0" bIns="0">
              <a:spAutoFit/>
            </a:bodyPr>
            <a:lstStyle/>
            <a:p>
              <a:pPr>
                <a:defRPr/>
              </a:pPr>
              <a:r>
                <a:rPr lang="en-US" altLang="zh-CN" sz="1600" i="1" spc="-150" dirty="0" smtClean="0">
                  <a:latin typeface="Times New Roman" pitchFamily="18" charset="0"/>
                  <a:cs typeface="Times New Roman" pitchFamily="18" charset="0"/>
                </a:rPr>
                <a:t>OH</a:t>
              </a:r>
              <a:endParaRPr lang="zh-CN" altLang="en-US" sz="1600" i="1" spc="-150" dirty="0">
                <a:latin typeface="Times New Roman" pitchFamily="18" charset="0"/>
                <a:cs typeface="Times New Roman" pitchFamily="18" charset="0"/>
              </a:endParaRPr>
            </a:p>
          </p:txBody>
        </p:sp>
        <p:sp>
          <p:nvSpPr>
            <p:cNvPr id="37" name="TextBox 24"/>
            <p:cNvSpPr txBox="1"/>
            <p:nvPr/>
          </p:nvSpPr>
          <p:spPr bwMode="auto">
            <a:xfrm>
              <a:off x="3819952" y="4186819"/>
              <a:ext cx="247760" cy="278592"/>
            </a:xfrm>
            <a:prstGeom prst="rect">
              <a:avLst/>
            </a:prstGeom>
            <a:noFill/>
          </p:spPr>
          <p:txBody>
            <a:bodyPr lIns="0" tIns="0" rIns="0" bIns="0">
              <a:spAutoFit/>
            </a:bodyPr>
            <a:lstStyle/>
            <a:p>
              <a:pPr>
                <a:defRPr/>
              </a:pPr>
              <a:r>
                <a:rPr lang="en-US" altLang="zh-CN" i="1" spc="-150" dirty="0">
                  <a:latin typeface="Times New Roman" pitchFamily="18" charset="0"/>
                  <a:cs typeface="Times New Roman" pitchFamily="18" charset="0"/>
                </a:rPr>
                <a:t>h</a:t>
              </a:r>
              <a:r>
                <a:rPr lang="el-GR" altLang="zh-CN" i="1" spc="-150" dirty="0">
                  <a:latin typeface="Times New Roman"/>
                  <a:cs typeface="Times New Roman"/>
                </a:rPr>
                <a:t>ν</a:t>
              </a:r>
              <a:endParaRPr lang="zh-CN" altLang="en-US" i="1" spc="-150" dirty="0">
                <a:latin typeface="Times New Roman" pitchFamily="18" charset="0"/>
                <a:cs typeface="Times New Roman" pitchFamily="18" charset="0"/>
              </a:endParaRPr>
            </a:p>
          </p:txBody>
        </p:sp>
        <p:sp>
          <p:nvSpPr>
            <p:cNvPr id="38" name="Line 27"/>
            <p:cNvSpPr>
              <a:spLocks noChangeShapeType="1"/>
            </p:cNvSpPr>
            <p:nvPr/>
          </p:nvSpPr>
          <p:spPr bwMode="auto">
            <a:xfrm>
              <a:off x="3551623" y="3062524"/>
              <a:ext cx="914242" cy="740517"/>
            </a:xfrm>
            <a:prstGeom prst="line">
              <a:avLst/>
            </a:prstGeom>
            <a:noFill/>
            <a:ln w="25400">
              <a:solidFill>
                <a:schemeClr val="tx1"/>
              </a:solidFill>
              <a:round/>
              <a:headEnd w="lg" len="lg"/>
              <a:tailEnd type="stealth" w="lg" len="lg"/>
            </a:ln>
            <a:extLst>
              <a:ext uri="{909E8E84-426E-40DD-AFC4-6F175D3DCCD1}">
                <a14:hiddenFill xmlns:a14="http://schemas.microsoft.com/office/drawing/2010/main">
                  <a:noFill/>
                </a14:hiddenFill>
              </a:ext>
            </a:extLst>
          </p:spPr>
          <p:txBody>
            <a:bodyPr/>
            <a:lstStyle/>
            <a:p>
              <a:pPr>
                <a:defRPr/>
              </a:pPr>
              <a:endParaRPr lang="zh-CN" altLang="en-US" sz="1600" b="1" spc="-150">
                <a:solidFill>
                  <a:srgbClr val="0000FF"/>
                </a:solidFill>
              </a:endParaRPr>
            </a:p>
          </p:txBody>
        </p:sp>
        <p:sp>
          <p:nvSpPr>
            <p:cNvPr id="39" name="Line 27"/>
            <p:cNvSpPr>
              <a:spLocks noChangeShapeType="1"/>
            </p:cNvSpPr>
            <p:nvPr/>
          </p:nvSpPr>
          <p:spPr bwMode="auto">
            <a:xfrm>
              <a:off x="4941608" y="1862394"/>
              <a:ext cx="8519" cy="583463"/>
            </a:xfrm>
            <a:prstGeom prst="line">
              <a:avLst/>
            </a:prstGeom>
            <a:noFill/>
            <a:ln w="25400">
              <a:solidFill>
                <a:schemeClr val="tx1"/>
              </a:solidFill>
              <a:round/>
              <a:headEnd w="lg" len="lg"/>
              <a:tailEnd type="stealth" w="lg" len="lg"/>
            </a:ln>
            <a:extLst>
              <a:ext uri="{909E8E84-426E-40DD-AFC4-6F175D3DCCD1}">
                <a14:hiddenFill xmlns:a14="http://schemas.microsoft.com/office/drawing/2010/main">
                  <a:noFill/>
                </a14:hiddenFill>
              </a:ext>
            </a:extLst>
          </p:spPr>
          <p:txBody>
            <a:bodyPr/>
            <a:lstStyle/>
            <a:p>
              <a:pPr>
                <a:defRPr/>
              </a:pPr>
              <a:endParaRPr lang="zh-CN" altLang="en-US" sz="1600" b="1" spc="-150">
                <a:solidFill>
                  <a:srgbClr val="0000FF"/>
                </a:solidFill>
              </a:endParaRPr>
            </a:p>
          </p:txBody>
        </p:sp>
        <p:sp>
          <p:nvSpPr>
            <p:cNvPr id="41" name="TextBox 79"/>
            <p:cNvSpPr txBox="1"/>
            <p:nvPr/>
          </p:nvSpPr>
          <p:spPr>
            <a:xfrm>
              <a:off x="4574358" y="4872568"/>
              <a:ext cx="1110519" cy="372497"/>
            </a:xfrm>
            <a:prstGeom prst="rect">
              <a:avLst/>
            </a:prstGeom>
            <a:noFill/>
            <a:ln>
              <a:solidFill>
                <a:schemeClr val="accent3">
                  <a:lumMod val="50000"/>
                </a:schemeClr>
              </a:solidFill>
            </a:ln>
          </p:spPr>
          <p:txBody>
            <a:bodyPr wrap="square" rtlCol="0">
              <a:spAutoFit/>
            </a:bodyPr>
            <a:lstStyle/>
            <a:p>
              <a:pPr algn="ctr"/>
              <a:r>
                <a:rPr lang="en-US" altLang="zh-CN" i="1" dirty="0">
                  <a:latin typeface="Times New Roman" pitchFamily="18" charset="0"/>
                  <a:cs typeface="Times New Roman" pitchFamily="18" charset="0"/>
                </a:rPr>
                <a:t>emission</a:t>
              </a:r>
              <a:endParaRPr lang="zh-CN" altLang="en-US" i="1" dirty="0">
                <a:latin typeface="Times New Roman" pitchFamily="18" charset="0"/>
                <a:cs typeface="Times New Roman" pitchFamily="18" charset="0"/>
              </a:endParaRPr>
            </a:p>
          </p:txBody>
        </p:sp>
        <p:sp>
          <p:nvSpPr>
            <p:cNvPr id="42" name="Line 27"/>
            <p:cNvSpPr>
              <a:spLocks noChangeShapeType="1"/>
            </p:cNvSpPr>
            <p:nvPr/>
          </p:nvSpPr>
          <p:spPr bwMode="auto">
            <a:xfrm flipH="1" flipV="1">
              <a:off x="3065876" y="4393326"/>
              <a:ext cx="0" cy="457937"/>
            </a:xfrm>
            <a:prstGeom prst="line">
              <a:avLst/>
            </a:prstGeom>
            <a:noFill/>
            <a:ln w="25400">
              <a:solidFill>
                <a:schemeClr val="tx1"/>
              </a:solidFill>
              <a:prstDash val="dash"/>
              <a:round/>
              <a:headEnd/>
              <a:tailEnd type="stealth" w="lg" len="lg"/>
            </a:ln>
            <a:extLst>
              <a:ext uri="{909E8E84-426E-40DD-AFC4-6F175D3DCCD1}">
                <a14:hiddenFill xmlns:a14="http://schemas.microsoft.com/office/drawing/2010/main">
                  <a:noFill/>
                </a14:hiddenFill>
              </a:ext>
            </a:extLst>
          </p:spPr>
          <p:txBody>
            <a:bodyPr/>
            <a:lstStyle/>
            <a:p>
              <a:pPr>
                <a:defRPr/>
              </a:pPr>
              <a:endParaRPr lang="zh-CN" altLang="en-US" b="1" spc="-150">
                <a:solidFill>
                  <a:srgbClr val="0000FF"/>
                </a:solidFill>
              </a:endParaRPr>
            </a:p>
          </p:txBody>
        </p:sp>
        <p:sp>
          <p:nvSpPr>
            <p:cNvPr id="43" name="TextBox 79"/>
            <p:cNvSpPr txBox="1"/>
            <p:nvPr/>
          </p:nvSpPr>
          <p:spPr>
            <a:xfrm>
              <a:off x="2510617" y="4872568"/>
              <a:ext cx="1110520" cy="372497"/>
            </a:xfrm>
            <a:prstGeom prst="rect">
              <a:avLst/>
            </a:prstGeom>
            <a:noFill/>
            <a:ln>
              <a:solidFill>
                <a:schemeClr val="accent3">
                  <a:lumMod val="50000"/>
                </a:schemeClr>
              </a:solidFill>
            </a:ln>
          </p:spPr>
          <p:txBody>
            <a:bodyPr wrap="square" rtlCol="0">
              <a:spAutoFit/>
            </a:bodyPr>
            <a:lstStyle/>
            <a:p>
              <a:pPr algn="ctr"/>
              <a:r>
                <a:rPr lang="en-US" altLang="zh-CN" i="1" dirty="0">
                  <a:latin typeface="Times New Roman" pitchFamily="18" charset="0"/>
                  <a:cs typeface="Times New Roman" pitchFamily="18" charset="0"/>
                </a:rPr>
                <a:t>emission</a:t>
              </a:r>
              <a:endParaRPr lang="zh-CN" altLang="en-US" i="1" dirty="0">
                <a:latin typeface="Times New Roman" pitchFamily="18" charset="0"/>
                <a:cs typeface="Times New Roman" pitchFamily="18" charset="0"/>
              </a:endParaRPr>
            </a:p>
          </p:txBody>
        </p:sp>
        <p:sp>
          <p:nvSpPr>
            <p:cNvPr id="44" name="TextBox 79"/>
            <p:cNvSpPr txBox="1"/>
            <p:nvPr/>
          </p:nvSpPr>
          <p:spPr>
            <a:xfrm>
              <a:off x="5921352" y="1964661"/>
              <a:ext cx="969753" cy="341455"/>
            </a:xfrm>
            <a:prstGeom prst="rect">
              <a:avLst/>
            </a:prstGeom>
            <a:noFill/>
            <a:ln>
              <a:solidFill>
                <a:schemeClr val="accent3">
                  <a:lumMod val="50000"/>
                </a:schemeClr>
              </a:solidFill>
            </a:ln>
          </p:spPr>
          <p:txBody>
            <a:bodyPr wrap="square" rtlCol="0">
              <a:spAutoFit/>
            </a:bodyPr>
            <a:lstStyle/>
            <a:p>
              <a:pPr algn="ctr"/>
              <a:r>
                <a:rPr lang="en-US" altLang="zh-CN" sz="1600" i="1" dirty="0">
                  <a:latin typeface="Times New Roman" pitchFamily="18" charset="0"/>
                  <a:cs typeface="Times New Roman" pitchFamily="18" charset="0"/>
                </a:rPr>
                <a:t>emission</a:t>
              </a:r>
              <a:endParaRPr lang="zh-CN" altLang="en-US" sz="1600" i="1" dirty="0">
                <a:latin typeface="Times New Roman" pitchFamily="18" charset="0"/>
                <a:cs typeface="Times New Roman" pitchFamily="18" charset="0"/>
              </a:endParaRPr>
            </a:p>
          </p:txBody>
        </p:sp>
        <p:sp>
          <p:nvSpPr>
            <p:cNvPr id="46" name="Text Box 16"/>
            <p:cNvSpPr txBox="1">
              <a:spLocks noChangeArrowheads="1"/>
            </p:cNvSpPr>
            <p:nvPr/>
          </p:nvSpPr>
          <p:spPr bwMode="auto">
            <a:xfrm rot="2429296">
              <a:off x="3852033" y="3333669"/>
              <a:ext cx="849179" cy="248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altLang="zh-CN" sz="1600" i="1" spc="-150" dirty="0">
                  <a:solidFill>
                    <a:srgbClr val="B2B2B2">
                      <a:lumMod val="25000"/>
                    </a:srgbClr>
                  </a:solidFill>
                  <a:latin typeface="Times New Roman" pitchFamily="18" charset="0"/>
                  <a:ea typeface="宋体" charset="-122"/>
                  <a:cs typeface="Times New Roman" pitchFamily="18" charset="0"/>
                </a:rPr>
                <a:t>s</a:t>
              </a:r>
              <a:r>
                <a:rPr lang="en-US" altLang="zh-CN" sz="1600" i="1" spc="-150" dirty="0" smtClean="0">
                  <a:solidFill>
                    <a:srgbClr val="B2B2B2">
                      <a:lumMod val="25000"/>
                    </a:srgbClr>
                  </a:solidFill>
                  <a:latin typeface="Times New Roman" pitchFamily="18" charset="0"/>
                  <a:ea typeface="宋体" charset="-122"/>
                  <a:cs typeface="Times New Roman" pitchFamily="18" charset="0"/>
                </a:rPr>
                <a:t>urface</a:t>
              </a:r>
              <a:endParaRPr lang="en-US" altLang="zh-CN" sz="1600" i="1" spc="-150" dirty="0">
                <a:solidFill>
                  <a:srgbClr val="B2B2B2">
                    <a:lumMod val="25000"/>
                  </a:srgbClr>
                </a:solidFill>
                <a:latin typeface="Times New Roman" pitchFamily="18" charset="0"/>
                <a:ea typeface="宋体" charset="-122"/>
                <a:cs typeface="Times New Roman" pitchFamily="18" charset="0"/>
              </a:endParaRPr>
            </a:p>
          </p:txBody>
        </p:sp>
        <p:sp>
          <p:nvSpPr>
            <p:cNvPr id="47" name="Text Box 16"/>
            <p:cNvSpPr txBox="1">
              <a:spLocks noChangeArrowheads="1"/>
            </p:cNvSpPr>
            <p:nvPr/>
          </p:nvSpPr>
          <p:spPr bwMode="auto">
            <a:xfrm rot="5400000">
              <a:off x="3225147" y="3412616"/>
              <a:ext cx="350628" cy="265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altLang="zh-CN" sz="1600" i="1" spc="-150" dirty="0" err="1" smtClean="0">
                  <a:latin typeface="Times New Roman" pitchFamily="18" charset="0"/>
                  <a:ea typeface="宋体" charset="-122"/>
                  <a:cs typeface="Times New Roman" pitchFamily="18" charset="0"/>
                </a:rPr>
                <a:t>hv</a:t>
              </a:r>
              <a:endParaRPr lang="en-US" altLang="zh-CN" sz="1600" i="1" spc="-150" dirty="0">
                <a:latin typeface="Times New Roman" pitchFamily="18" charset="0"/>
                <a:ea typeface="宋体" charset="-122"/>
                <a:cs typeface="Times New Roman" pitchFamily="18" charset="0"/>
              </a:endParaRPr>
            </a:p>
          </p:txBody>
        </p:sp>
        <p:sp>
          <p:nvSpPr>
            <p:cNvPr id="48" name="Text Box 16"/>
            <p:cNvSpPr txBox="1">
              <a:spLocks noChangeArrowheads="1"/>
            </p:cNvSpPr>
            <p:nvPr/>
          </p:nvSpPr>
          <p:spPr bwMode="auto">
            <a:xfrm rot="16200000">
              <a:off x="2350039" y="3288787"/>
              <a:ext cx="795709" cy="198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altLang="zh-CN" sz="1200" spc="-150" dirty="0" smtClean="0">
                  <a:latin typeface="Times New Roman" pitchFamily="18" charset="0"/>
                  <a:ea typeface="宋体" charset="-122"/>
                  <a:cs typeface="Times New Roman" pitchFamily="18" charset="0"/>
                </a:rPr>
                <a:t>O</a:t>
              </a:r>
              <a:r>
                <a:rPr lang="en-US" altLang="zh-CN" sz="1200" spc="-150" baseline="-25000" dirty="0" smtClean="0">
                  <a:latin typeface="Times New Roman" pitchFamily="18" charset="0"/>
                  <a:ea typeface="宋体" charset="-122"/>
                  <a:cs typeface="Times New Roman" pitchFamily="18" charset="0"/>
                </a:rPr>
                <a:t>3</a:t>
              </a:r>
              <a:r>
                <a:rPr lang="en-US" altLang="zh-CN" sz="1200" spc="-150" dirty="0" smtClean="0">
                  <a:latin typeface="Times New Roman" pitchFamily="18" charset="0"/>
                  <a:ea typeface="宋体" charset="-122"/>
                  <a:cs typeface="Times New Roman" pitchFamily="18" charset="0"/>
                </a:rPr>
                <a:t>, RO</a:t>
              </a:r>
              <a:r>
                <a:rPr lang="en-US" altLang="zh-CN" sz="1200" spc="-150" baseline="-25000" dirty="0" smtClean="0">
                  <a:latin typeface="Times New Roman" pitchFamily="18" charset="0"/>
                  <a:ea typeface="宋体" charset="-122"/>
                  <a:cs typeface="Times New Roman" pitchFamily="18" charset="0"/>
                </a:rPr>
                <a:t>2, </a:t>
              </a:r>
              <a:r>
                <a:rPr lang="en-US" altLang="zh-CN" sz="1200" spc="-150" dirty="0" smtClean="0">
                  <a:latin typeface="Times New Roman" pitchFamily="18" charset="0"/>
                  <a:ea typeface="宋体" charset="-122"/>
                  <a:cs typeface="Times New Roman" pitchFamily="18" charset="0"/>
                </a:rPr>
                <a:t>HO</a:t>
              </a:r>
              <a:r>
                <a:rPr lang="en-US" altLang="zh-CN" sz="1200" spc="-150" baseline="-25000" dirty="0" smtClean="0">
                  <a:latin typeface="Times New Roman" pitchFamily="18" charset="0"/>
                  <a:ea typeface="宋体" charset="-122"/>
                  <a:cs typeface="Times New Roman" pitchFamily="18" charset="0"/>
                </a:rPr>
                <a:t>2</a:t>
              </a:r>
              <a:endParaRPr lang="en-US" altLang="zh-CN" sz="1200" spc="-150" baseline="-25000" dirty="0">
                <a:latin typeface="Times New Roman" pitchFamily="18" charset="0"/>
                <a:ea typeface="宋体" charset="-122"/>
                <a:cs typeface="Times New Roman" pitchFamily="18" charset="0"/>
              </a:endParaRPr>
            </a:p>
          </p:txBody>
        </p:sp>
        <p:sp>
          <p:nvSpPr>
            <p:cNvPr id="49" name="TextBox 24"/>
            <p:cNvSpPr txBox="1"/>
            <p:nvPr/>
          </p:nvSpPr>
          <p:spPr bwMode="auto">
            <a:xfrm>
              <a:off x="3795609" y="1274483"/>
              <a:ext cx="456031" cy="248331"/>
            </a:xfrm>
            <a:prstGeom prst="rect">
              <a:avLst/>
            </a:prstGeom>
            <a:noFill/>
          </p:spPr>
          <p:txBody>
            <a:bodyPr wrap="square" lIns="0" tIns="0" rIns="0" bIns="0">
              <a:spAutoFit/>
            </a:bodyPr>
            <a:lstStyle/>
            <a:p>
              <a:pPr>
                <a:defRPr/>
              </a:pPr>
              <a:r>
                <a:rPr lang="en-US" altLang="zh-CN" sz="1600" i="1" spc="-150" dirty="0" smtClean="0">
                  <a:latin typeface="Times New Roman" pitchFamily="18" charset="0"/>
                  <a:cs typeface="Times New Roman" pitchFamily="18" charset="0"/>
                </a:rPr>
                <a:t>NO</a:t>
              </a:r>
              <a:r>
                <a:rPr lang="en-US" altLang="zh-CN" sz="1600" i="1" spc="-150" baseline="-25000" dirty="0" smtClean="0">
                  <a:latin typeface="Times New Roman" pitchFamily="18" charset="0"/>
                  <a:cs typeface="Times New Roman" pitchFamily="18" charset="0"/>
                </a:rPr>
                <a:t>2</a:t>
              </a:r>
              <a:endParaRPr lang="zh-CN" altLang="en-US" sz="1600" i="1" spc="-150" baseline="-25000" dirty="0">
                <a:latin typeface="Times New Roman" pitchFamily="18" charset="0"/>
                <a:cs typeface="Times New Roman" pitchFamily="18" charset="0"/>
              </a:endParaRPr>
            </a:p>
          </p:txBody>
        </p:sp>
        <p:sp>
          <p:nvSpPr>
            <p:cNvPr id="52" name="TextBox 24"/>
            <p:cNvSpPr txBox="1"/>
            <p:nvPr/>
          </p:nvSpPr>
          <p:spPr bwMode="auto">
            <a:xfrm>
              <a:off x="3919145" y="2536797"/>
              <a:ext cx="247760" cy="278592"/>
            </a:xfrm>
            <a:prstGeom prst="rect">
              <a:avLst/>
            </a:prstGeom>
            <a:noFill/>
          </p:spPr>
          <p:txBody>
            <a:bodyPr lIns="0" tIns="0" rIns="0" bIns="0">
              <a:spAutoFit/>
            </a:bodyPr>
            <a:lstStyle/>
            <a:p>
              <a:pPr>
                <a:defRPr/>
              </a:pPr>
              <a:r>
                <a:rPr lang="en-US" altLang="zh-CN" i="1" spc="-150" dirty="0">
                  <a:latin typeface="Times New Roman" pitchFamily="18" charset="0"/>
                  <a:cs typeface="Times New Roman" pitchFamily="18" charset="0"/>
                </a:rPr>
                <a:t>h</a:t>
              </a:r>
              <a:r>
                <a:rPr lang="el-GR" altLang="zh-CN" i="1" spc="-150" dirty="0">
                  <a:latin typeface="Times New Roman"/>
                  <a:cs typeface="Times New Roman"/>
                </a:rPr>
                <a:t>ν</a:t>
              </a:r>
              <a:endParaRPr lang="zh-CN" altLang="en-US" i="1" spc="-150" dirty="0">
                <a:latin typeface="Times New Roman" pitchFamily="18" charset="0"/>
                <a:cs typeface="Times New Roman" pitchFamily="18" charset="0"/>
              </a:endParaRPr>
            </a:p>
          </p:txBody>
        </p:sp>
        <p:sp>
          <p:nvSpPr>
            <p:cNvPr id="53" name="Line 27"/>
            <p:cNvSpPr>
              <a:spLocks noChangeShapeType="1"/>
            </p:cNvSpPr>
            <p:nvPr/>
          </p:nvSpPr>
          <p:spPr bwMode="auto">
            <a:xfrm>
              <a:off x="5605365" y="1530683"/>
              <a:ext cx="852463" cy="3721"/>
            </a:xfrm>
            <a:prstGeom prst="line">
              <a:avLst/>
            </a:prstGeom>
            <a:noFill/>
            <a:ln w="25400">
              <a:solidFill>
                <a:schemeClr val="tx1"/>
              </a:solidFill>
              <a:round/>
              <a:headEnd w="lg" len="lg"/>
              <a:tailEnd type="stealth" w="lg" len="lg"/>
            </a:ln>
            <a:extLst>
              <a:ext uri="{909E8E84-426E-40DD-AFC4-6F175D3DCCD1}">
                <a14:hiddenFill xmlns:a14="http://schemas.microsoft.com/office/drawing/2010/main">
                  <a:noFill/>
                </a14:hiddenFill>
              </a:ext>
            </a:extLst>
          </p:spPr>
          <p:txBody>
            <a:bodyPr/>
            <a:lstStyle/>
            <a:p>
              <a:pPr>
                <a:defRPr/>
              </a:pPr>
              <a:endParaRPr lang="zh-CN" altLang="en-US" sz="1600" b="1" spc="-150">
                <a:solidFill>
                  <a:srgbClr val="0000FF"/>
                </a:solidFill>
              </a:endParaRPr>
            </a:p>
          </p:txBody>
        </p:sp>
        <p:sp>
          <p:nvSpPr>
            <p:cNvPr id="54" name="TextBox 24"/>
            <p:cNvSpPr txBox="1"/>
            <p:nvPr/>
          </p:nvSpPr>
          <p:spPr bwMode="auto">
            <a:xfrm>
              <a:off x="5756256" y="1263456"/>
              <a:ext cx="621316" cy="248331"/>
            </a:xfrm>
            <a:prstGeom prst="rect">
              <a:avLst/>
            </a:prstGeom>
            <a:noFill/>
          </p:spPr>
          <p:txBody>
            <a:bodyPr wrap="square" lIns="0" tIns="0" rIns="0" bIns="0">
              <a:spAutoFit/>
            </a:bodyPr>
            <a:lstStyle/>
            <a:p>
              <a:pPr>
                <a:defRPr/>
              </a:pPr>
              <a:r>
                <a:rPr lang="en-US" altLang="zh-CN" sz="1600" i="1" spc="-150" dirty="0" smtClean="0">
                  <a:latin typeface="Times New Roman" pitchFamily="18" charset="0"/>
                  <a:cs typeface="Times New Roman" pitchFamily="18" charset="0"/>
                </a:rPr>
                <a:t>surface</a:t>
              </a:r>
              <a:endParaRPr lang="zh-CN" altLang="en-US" sz="1600" i="1" spc="-150" baseline="-25000" dirty="0">
                <a:latin typeface="Times New Roman" pitchFamily="18" charset="0"/>
                <a:cs typeface="Times New Roman" pitchFamily="18" charset="0"/>
              </a:endParaRPr>
            </a:p>
          </p:txBody>
        </p:sp>
        <p:sp>
          <p:nvSpPr>
            <p:cNvPr id="59" name="圆角矩形 58"/>
            <p:cNvSpPr/>
            <p:nvPr/>
          </p:nvSpPr>
          <p:spPr bwMode="auto">
            <a:xfrm>
              <a:off x="4461016" y="2444547"/>
              <a:ext cx="3022767" cy="690844"/>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60" name="圆角矩形 59"/>
            <p:cNvSpPr/>
            <p:nvPr/>
          </p:nvSpPr>
          <p:spPr bwMode="auto">
            <a:xfrm>
              <a:off x="4475779" y="3740900"/>
              <a:ext cx="3018325" cy="691600"/>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50" name="Text Box 16"/>
            <p:cNvSpPr txBox="1">
              <a:spLocks noChangeArrowheads="1"/>
            </p:cNvSpPr>
            <p:nvPr/>
          </p:nvSpPr>
          <p:spPr bwMode="auto">
            <a:xfrm rot="5400000">
              <a:off x="3207479" y="2073188"/>
              <a:ext cx="35062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altLang="zh-CN" sz="1600" i="1" spc="-150" dirty="0" smtClean="0">
                  <a:latin typeface="Times New Roman" pitchFamily="18" charset="0"/>
                  <a:ea typeface="宋体" charset="-122"/>
                  <a:cs typeface="Times New Roman" pitchFamily="18" charset="0"/>
                </a:rPr>
                <a:t>NO</a:t>
              </a:r>
              <a:endParaRPr lang="en-US" altLang="zh-CN" sz="1600" i="1" spc="-150" dirty="0">
                <a:latin typeface="Times New Roman" pitchFamily="18" charset="0"/>
                <a:ea typeface="宋体" charset="-122"/>
                <a:cs typeface="Times New Roman" pitchFamily="18" charset="0"/>
              </a:endParaRPr>
            </a:p>
          </p:txBody>
        </p:sp>
      </p:grpSp>
      <p:sp>
        <p:nvSpPr>
          <p:cNvPr id="3" name="TextBox 2"/>
          <p:cNvSpPr txBox="1"/>
          <p:nvPr/>
        </p:nvSpPr>
        <p:spPr>
          <a:xfrm>
            <a:off x="412325" y="241985"/>
            <a:ext cx="11503450" cy="1323439"/>
          </a:xfrm>
          <a:prstGeom prst="rect">
            <a:avLst/>
          </a:prstGeom>
          <a:noFill/>
        </p:spPr>
        <p:txBody>
          <a:bodyPr wrap="square" rtlCol="0">
            <a:spAutoFit/>
          </a:bodyPr>
          <a:lstStyle/>
          <a:p>
            <a:r>
              <a:rPr lang="en-US" altLang="zh-CN" sz="3200" b="1" dirty="0" smtClean="0">
                <a:solidFill>
                  <a:schemeClr val="accent2"/>
                </a:solidFill>
                <a:latin typeface="Times New Roman" charset="0"/>
                <a:ea typeface="Times New Roman" charset="0"/>
                <a:cs typeface="Times New Roman" charset="0"/>
              </a:rPr>
              <a:t>Motivation:</a:t>
            </a:r>
            <a:r>
              <a:rPr lang="zh-CN" altLang="en-US" sz="2000" b="1" dirty="0" smtClean="0">
                <a:solidFill>
                  <a:schemeClr val="accent2"/>
                </a:solidFill>
                <a:latin typeface="Times New Roman" charset="0"/>
                <a:ea typeface="Times New Roman" charset="0"/>
                <a:cs typeface="Times New Roman" charset="0"/>
              </a:rPr>
              <a:t> </a:t>
            </a:r>
            <a:endParaRPr lang="en-US" altLang="zh-CN" sz="2000" b="1" dirty="0" smtClean="0">
              <a:solidFill>
                <a:schemeClr val="accent2"/>
              </a:solidFill>
              <a:latin typeface="Times New Roman" charset="0"/>
              <a:ea typeface="Times New Roman" charset="0"/>
              <a:cs typeface="Times New Roman" charset="0"/>
            </a:endParaRPr>
          </a:p>
          <a:p>
            <a:r>
              <a:rPr lang="en-US" altLang="zh-CN" sz="2400" b="1" dirty="0" smtClean="0">
                <a:solidFill>
                  <a:schemeClr val="accent2"/>
                </a:solidFill>
                <a:latin typeface="Times New Roman" charset="0"/>
                <a:ea typeface="Times New Roman" charset="0"/>
                <a:cs typeface="Times New Roman" charset="0"/>
              </a:rPr>
              <a:t>1.</a:t>
            </a:r>
            <a:r>
              <a:rPr lang="zh-CN" altLang="en-US" sz="2400" b="1" dirty="0" smtClean="0">
                <a:solidFill>
                  <a:schemeClr val="accent2"/>
                </a:solidFill>
                <a:latin typeface="Times New Roman" charset="0"/>
                <a:ea typeface="Times New Roman" charset="0"/>
                <a:cs typeface="Times New Roman" charset="0"/>
              </a:rPr>
              <a:t> </a:t>
            </a:r>
            <a:r>
              <a:rPr lang="en-US" altLang="zh-CN" sz="2400" dirty="0" smtClean="0">
                <a:solidFill>
                  <a:schemeClr val="accent2"/>
                </a:solidFill>
                <a:latin typeface="Times New Roman" charset="0"/>
                <a:ea typeface="Times New Roman" charset="0"/>
                <a:cs typeface="Times New Roman" charset="0"/>
              </a:rPr>
              <a:t>To</a:t>
            </a:r>
            <a:r>
              <a:rPr lang="zh-CN" altLang="en-US" sz="2400" dirty="0" smtClean="0">
                <a:solidFill>
                  <a:schemeClr val="accent2"/>
                </a:solidFill>
                <a:latin typeface="Times New Roman" charset="0"/>
                <a:ea typeface="Times New Roman" charset="0"/>
                <a:cs typeface="Times New Roman" charset="0"/>
              </a:rPr>
              <a:t> </a:t>
            </a:r>
            <a:r>
              <a:rPr lang="en-US" altLang="zh-CN" sz="2400" dirty="0">
                <a:solidFill>
                  <a:schemeClr val="accent2"/>
                </a:solidFill>
                <a:latin typeface="Times New Roman" charset="0"/>
                <a:ea typeface="Times New Roman" charset="0"/>
                <a:cs typeface="Times New Roman" charset="0"/>
              </a:rPr>
              <a:t>c</a:t>
            </a:r>
            <a:r>
              <a:rPr lang="en-US" altLang="zh-CN" sz="2400" dirty="0" smtClean="0">
                <a:solidFill>
                  <a:schemeClr val="accent2"/>
                </a:solidFill>
                <a:latin typeface="Times New Roman" charset="0"/>
                <a:ea typeface="Times New Roman" charset="0"/>
                <a:cs typeface="Times New Roman" charset="0"/>
              </a:rPr>
              <a:t>omplete</a:t>
            </a:r>
            <a:r>
              <a:rPr lang="zh-CN" altLang="en-US" sz="2400" dirty="0" smtClean="0">
                <a:solidFill>
                  <a:schemeClr val="accent2"/>
                </a:solidFill>
                <a:latin typeface="Times New Roman" charset="0"/>
                <a:ea typeface="Times New Roman" charset="0"/>
                <a:cs typeface="Times New Roman" charset="0"/>
              </a:rPr>
              <a:t> </a:t>
            </a:r>
            <a:r>
              <a:rPr lang="en-US" altLang="zh-CN" sz="2400" dirty="0" smtClean="0">
                <a:solidFill>
                  <a:schemeClr val="accent2"/>
                </a:solidFill>
                <a:latin typeface="Times New Roman" charset="0"/>
                <a:ea typeface="Times New Roman" charset="0"/>
                <a:cs typeface="Times New Roman" charset="0"/>
              </a:rPr>
              <a:t>this</a:t>
            </a:r>
            <a:r>
              <a:rPr lang="zh-CN" altLang="en-US" sz="2400" dirty="0" smtClean="0">
                <a:solidFill>
                  <a:schemeClr val="accent2"/>
                </a:solidFill>
                <a:latin typeface="Times New Roman" charset="0"/>
                <a:ea typeface="Times New Roman" charset="0"/>
                <a:cs typeface="Times New Roman" charset="0"/>
              </a:rPr>
              <a:t> </a:t>
            </a:r>
            <a:r>
              <a:rPr lang="en-US" altLang="zh-CN" sz="2400" dirty="0" smtClean="0">
                <a:solidFill>
                  <a:schemeClr val="accent2"/>
                </a:solidFill>
                <a:latin typeface="Times New Roman" charset="0"/>
                <a:ea typeface="Times New Roman" charset="0"/>
                <a:cs typeface="Times New Roman" charset="0"/>
              </a:rPr>
              <a:t>part</a:t>
            </a:r>
            <a:r>
              <a:rPr lang="zh-CN" altLang="en-US" sz="2400" dirty="0" smtClean="0">
                <a:solidFill>
                  <a:schemeClr val="accent2"/>
                </a:solidFill>
                <a:latin typeface="Times New Roman" charset="0"/>
                <a:ea typeface="Times New Roman" charset="0"/>
                <a:cs typeface="Times New Roman" charset="0"/>
              </a:rPr>
              <a:t> </a:t>
            </a:r>
            <a:r>
              <a:rPr lang="en-US" altLang="zh-CN" sz="2400" dirty="0" smtClean="0">
                <a:solidFill>
                  <a:schemeClr val="accent2"/>
                </a:solidFill>
                <a:latin typeface="Times New Roman" charset="0"/>
                <a:ea typeface="Times New Roman" charset="0"/>
                <a:cs typeface="Times New Roman" charset="0"/>
              </a:rPr>
              <a:t>of</a:t>
            </a:r>
            <a:r>
              <a:rPr lang="zh-CN" altLang="en-US" sz="2400" dirty="0" smtClean="0">
                <a:solidFill>
                  <a:schemeClr val="accent2"/>
                </a:solidFill>
                <a:latin typeface="Times New Roman" charset="0"/>
                <a:ea typeface="Times New Roman" charset="0"/>
                <a:cs typeface="Times New Roman" charset="0"/>
              </a:rPr>
              <a:t> </a:t>
            </a:r>
            <a:r>
              <a:rPr lang="en-US" altLang="zh-CN" sz="2400" dirty="0" smtClean="0">
                <a:solidFill>
                  <a:schemeClr val="accent2"/>
                </a:solidFill>
                <a:latin typeface="Times New Roman" charset="0"/>
                <a:ea typeface="Times New Roman" charset="0"/>
                <a:cs typeface="Times New Roman" charset="0"/>
              </a:rPr>
              <a:t>reactive</a:t>
            </a:r>
            <a:r>
              <a:rPr lang="zh-CN" altLang="en-US" sz="2400" dirty="0" smtClean="0">
                <a:solidFill>
                  <a:schemeClr val="accent2"/>
                </a:solidFill>
                <a:latin typeface="Times New Roman" charset="0"/>
                <a:ea typeface="Times New Roman" charset="0"/>
                <a:cs typeface="Times New Roman" charset="0"/>
              </a:rPr>
              <a:t> </a:t>
            </a:r>
            <a:r>
              <a:rPr lang="en-US" altLang="zh-CN" sz="2400" dirty="0" smtClean="0">
                <a:solidFill>
                  <a:schemeClr val="accent2"/>
                </a:solidFill>
                <a:latin typeface="Times New Roman" charset="0"/>
                <a:ea typeface="Times New Roman" charset="0"/>
                <a:cs typeface="Times New Roman" charset="0"/>
              </a:rPr>
              <a:t>nitrogen</a:t>
            </a:r>
            <a:r>
              <a:rPr lang="zh-CN" altLang="en-US" sz="2400" dirty="0" smtClean="0">
                <a:solidFill>
                  <a:schemeClr val="accent2"/>
                </a:solidFill>
                <a:latin typeface="Times New Roman" charset="0"/>
                <a:ea typeface="Times New Roman" charset="0"/>
                <a:cs typeface="Times New Roman" charset="0"/>
              </a:rPr>
              <a:t> </a:t>
            </a:r>
            <a:r>
              <a:rPr lang="en-US" altLang="zh-CN" sz="2400" dirty="0" smtClean="0">
                <a:solidFill>
                  <a:schemeClr val="accent2"/>
                </a:solidFill>
                <a:latin typeface="Times New Roman" charset="0"/>
                <a:ea typeface="Times New Roman" charset="0"/>
                <a:cs typeface="Times New Roman" charset="0"/>
              </a:rPr>
              <a:t>chemistry</a:t>
            </a:r>
            <a:r>
              <a:rPr lang="zh-CN" altLang="en-US" sz="2400" dirty="0" smtClean="0">
                <a:solidFill>
                  <a:schemeClr val="accent2"/>
                </a:solidFill>
                <a:latin typeface="Times New Roman" charset="0"/>
                <a:ea typeface="Times New Roman" charset="0"/>
                <a:cs typeface="Times New Roman" charset="0"/>
              </a:rPr>
              <a:t> </a:t>
            </a:r>
            <a:r>
              <a:rPr lang="en-US" altLang="zh-CN" sz="2400" dirty="0" smtClean="0">
                <a:solidFill>
                  <a:schemeClr val="accent2"/>
                </a:solidFill>
                <a:latin typeface="Times New Roman" charset="0"/>
                <a:ea typeface="Times New Roman" charset="0"/>
                <a:cs typeface="Times New Roman" charset="0"/>
              </a:rPr>
              <a:t>in</a:t>
            </a:r>
            <a:r>
              <a:rPr lang="zh-CN" altLang="en-US" sz="2400" dirty="0" smtClean="0">
                <a:solidFill>
                  <a:schemeClr val="accent2"/>
                </a:solidFill>
                <a:latin typeface="Times New Roman" charset="0"/>
                <a:ea typeface="Times New Roman" charset="0"/>
                <a:cs typeface="Times New Roman" charset="0"/>
              </a:rPr>
              <a:t> </a:t>
            </a:r>
            <a:r>
              <a:rPr lang="en-US" altLang="zh-CN" sz="2400" dirty="0" smtClean="0">
                <a:solidFill>
                  <a:schemeClr val="accent2"/>
                </a:solidFill>
                <a:latin typeface="Times New Roman" charset="0"/>
                <a:ea typeface="Times New Roman" charset="0"/>
                <a:cs typeface="Times New Roman" charset="0"/>
              </a:rPr>
              <a:t>WRF-</a:t>
            </a:r>
            <a:r>
              <a:rPr lang="en-US" altLang="zh-CN" sz="2400" dirty="0" err="1" smtClean="0">
                <a:solidFill>
                  <a:schemeClr val="accent2"/>
                </a:solidFill>
                <a:latin typeface="Times New Roman" charset="0"/>
                <a:ea typeface="Times New Roman" charset="0"/>
                <a:cs typeface="Times New Roman" charset="0"/>
              </a:rPr>
              <a:t>Chem</a:t>
            </a:r>
            <a:r>
              <a:rPr lang="en-US" altLang="zh-CN" sz="2400" dirty="0">
                <a:solidFill>
                  <a:schemeClr val="accent2"/>
                </a:solidFill>
                <a:latin typeface="Times New Roman" charset="0"/>
                <a:ea typeface="Times New Roman" charset="0"/>
                <a:cs typeface="Times New Roman" charset="0"/>
              </a:rPr>
              <a:t>;</a:t>
            </a:r>
            <a:r>
              <a:rPr lang="zh-CN" altLang="en-US" sz="2400" dirty="0" smtClean="0">
                <a:solidFill>
                  <a:schemeClr val="accent2"/>
                </a:solidFill>
                <a:latin typeface="Times New Roman" charset="0"/>
                <a:ea typeface="Times New Roman" charset="0"/>
                <a:cs typeface="Times New Roman" charset="0"/>
              </a:rPr>
              <a:t> </a:t>
            </a:r>
            <a:r>
              <a:rPr lang="en-US" altLang="zh-CN" sz="2400" b="1" dirty="0" smtClean="0">
                <a:solidFill>
                  <a:schemeClr val="accent2"/>
                </a:solidFill>
                <a:latin typeface="Times New Roman" charset="0"/>
                <a:ea typeface="Times New Roman" charset="0"/>
                <a:cs typeface="Times New Roman" charset="0"/>
              </a:rPr>
              <a:t>2.</a:t>
            </a:r>
            <a:r>
              <a:rPr lang="zh-CN" altLang="en-US" sz="2400" b="1" dirty="0" smtClean="0">
                <a:solidFill>
                  <a:schemeClr val="accent2"/>
                </a:solidFill>
                <a:latin typeface="Times New Roman" charset="0"/>
                <a:ea typeface="Times New Roman" charset="0"/>
                <a:cs typeface="Times New Roman" charset="0"/>
              </a:rPr>
              <a:t>  </a:t>
            </a:r>
            <a:r>
              <a:rPr lang="en-US" altLang="zh-CN" sz="2400" dirty="0">
                <a:solidFill>
                  <a:schemeClr val="accent2"/>
                </a:solidFill>
                <a:latin typeface="Times New Roman" charset="0"/>
                <a:ea typeface="Times New Roman" charset="0"/>
                <a:cs typeface="Times New Roman" charset="0"/>
              </a:rPr>
              <a:t>T</a:t>
            </a:r>
            <a:r>
              <a:rPr lang="en-US" altLang="zh-CN" sz="2400" dirty="0" smtClean="0">
                <a:solidFill>
                  <a:schemeClr val="accent2"/>
                </a:solidFill>
                <a:latin typeface="Times New Roman" charset="0"/>
                <a:ea typeface="Times New Roman" charset="0"/>
                <a:cs typeface="Times New Roman" charset="0"/>
              </a:rPr>
              <a:t>o</a:t>
            </a:r>
            <a:r>
              <a:rPr lang="zh-CN" altLang="en-US" sz="2400" dirty="0" smtClean="0">
                <a:solidFill>
                  <a:schemeClr val="accent2"/>
                </a:solidFill>
                <a:latin typeface="Times New Roman" charset="0"/>
                <a:ea typeface="Times New Roman" charset="0"/>
                <a:cs typeface="Times New Roman" charset="0"/>
              </a:rPr>
              <a:t> </a:t>
            </a:r>
            <a:r>
              <a:rPr lang="en-US" altLang="zh-CN" sz="2400" dirty="0" smtClean="0">
                <a:solidFill>
                  <a:schemeClr val="accent2"/>
                </a:solidFill>
                <a:latin typeface="Times New Roman" charset="0"/>
                <a:ea typeface="Times New Roman" charset="0"/>
                <a:cs typeface="Times New Roman" charset="0"/>
              </a:rPr>
              <a:t>investigate</a:t>
            </a:r>
            <a:r>
              <a:rPr lang="zh-CN" altLang="en-US" sz="2400" dirty="0" smtClean="0">
                <a:solidFill>
                  <a:schemeClr val="accent2"/>
                </a:solidFill>
                <a:latin typeface="Times New Roman" charset="0"/>
                <a:ea typeface="Times New Roman" charset="0"/>
                <a:cs typeface="Times New Roman" charset="0"/>
              </a:rPr>
              <a:t> </a:t>
            </a:r>
            <a:r>
              <a:rPr lang="en-US" altLang="zh-CN" sz="2400" dirty="0" smtClean="0">
                <a:solidFill>
                  <a:schemeClr val="accent2"/>
                </a:solidFill>
                <a:latin typeface="Times New Roman" charset="0"/>
                <a:ea typeface="Times New Roman" charset="0"/>
                <a:cs typeface="Times New Roman" charset="0"/>
              </a:rPr>
              <a:t>their</a:t>
            </a:r>
            <a:r>
              <a:rPr lang="zh-CN" altLang="en-US" sz="2400" dirty="0" smtClean="0">
                <a:solidFill>
                  <a:schemeClr val="accent2"/>
                </a:solidFill>
                <a:latin typeface="Times New Roman" charset="0"/>
                <a:ea typeface="Times New Roman" charset="0"/>
                <a:cs typeface="Times New Roman" charset="0"/>
              </a:rPr>
              <a:t> </a:t>
            </a:r>
            <a:r>
              <a:rPr lang="en-US" altLang="zh-CN" sz="2400" dirty="0" smtClean="0">
                <a:solidFill>
                  <a:schemeClr val="accent2"/>
                </a:solidFill>
                <a:latin typeface="Times New Roman" charset="0"/>
                <a:ea typeface="Times New Roman" charset="0"/>
                <a:cs typeface="Times New Roman" charset="0"/>
              </a:rPr>
              <a:t>impacts</a:t>
            </a:r>
            <a:r>
              <a:rPr lang="zh-CN" altLang="en-US" sz="2400" dirty="0" smtClean="0">
                <a:solidFill>
                  <a:schemeClr val="accent2"/>
                </a:solidFill>
                <a:latin typeface="Times New Roman" charset="0"/>
                <a:ea typeface="Times New Roman" charset="0"/>
                <a:cs typeface="Times New Roman" charset="0"/>
              </a:rPr>
              <a:t> </a:t>
            </a:r>
            <a:r>
              <a:rPr lang="en-US" altLang="zh-CN" sz="2400" dirty="0" smtClean="0">
                <a:solidFill>
                  <a:schemeClr val="accent2"/>
                </a:solidFill>
                <a:latin typeface="Times New Roman" charset="0"/>
                <a:ea typeface="Times New Roman" charset="0"/>
                <a:cs typeface="Times New Roman" charset="0"/>
              </a:rPr>
              <a:t>on</a:t>
            </a:r>
            <a:r>
              <a:rPr lang="zh-CN" altLang="en-US" sz="2400" dirty="0" smtClean="0">
                <a:solidFill>
                  <a:schemeClr val="accent2"/>
                </a:solidFill>
                <a:latin typeface="Times New Roman" charset="0"/>
                <a:ea typeface="Times New Roman" charset="0"/>
                <a:cs typeface="Times New Roman" charset="0"/>
              </a:rPr>
              <a:t> </a:t>
            </a:r>
            <a:r>
              <a:rPr lang="en-US" altLang="zh-CN" sz="2400" dirty="0" smtClean="0">
                <a:solidFill>
                  <a:schemeClr val="accent2"/>
                </a:solidFill>
                <a:latin typeface="Times New Roman" charset="0"/>
                <a:ea typeface="Times New Roman" charset="0"/>
                <a:cs typeface="Times New Roman" charset="0"/>
              </a:rPr>
              <a:t>secondary</a:t>
            </a:r>
            <a:r>
              <a:rPr lang="zh-CN" altLang="en-US" sz="2400" dirty="0" smtClean="0">
                <a:solidFill>
                  <a:schemeClr val="accent2"/>
                </a:solidFill>
                <a:latin typeface="Times New Roman" charset="0"/>
                <a:ea typeface="Times New Roman" charset="0"/>
                <a:cs typeface="Times New Roman" charset="0"/>
              </a:rPr>
              <a:t> </a:t>
            </a:r>
            <a:r>
              <a:rPr lang="en-US" altLang="zh-CN" sz="2400" dirty="0" smtClean="0">
                <a:solidFill>
                  <a:schemeClr val="accent2"/>
                </a:solidFill>
                <a:latin typeface="Times New Roman" charset="0"/>
                <a:ea typeface="Times New Roman" charset="0"/>
                <a:cs typeface="Times New Roman" charset="0"/>
              </a:rPr>
              <a:t>pollutants</a:t>
            </a:r>
            <a:r>
              <a:rPr lang="zh-CN" altLang="en-US" sz="2400" dirty="0" smtClean="0">
                <a:solidFill>
                  <a:schemeClr val="accent2"/>
                </a:solidFill>
                <a:latin typeface="Times New Roman" charset="0"/>
                <a:ea typeface="Times New Roman" charset="0"/>
                <a:cs typeface="Times New Roman" charset="0"/>
              </a:rPr>
              <a:t> </a:t>
            </a:r>
            <a:r>
              <a:rPr lang="en-US" altLang="zh-CN" sz="2400" dirty="0" smtClean="0">
                <a:solidFill>
                  <a:schemeClr val="accent2"/>
                </a:solidFill>
                <a:latin typeface="Times New Roman" charset="0"/>
                <a:ea typeface="Times New Roman" charset="0"/>
                <a:cs typeface="Times New Roman" charset="0"/>
              </a:rPr>
              <a:t>(e.g.</a:t>
            </a:r>
            <a:r>
              <a:rPr lang="zh-CN" altLang="en-US" sz="2400" dirty="0" smtClean="0">
                <a:solidFill>
                  <a:schemeClr val="accent2"/>
                </a:solidFill>
                <a:latin typeface="Times New Roman" charset="0"/>
                <a:ea typeface="Times New Roman" charset="0"/>
                <a:cs typeface="Times New Roman" charset="0"/>
              </a:rPr>
              <a:t> </a:t>
            </a:r>
            <a:r>
              <a:rPr lang="en-US" altLang="zh-CN" sz="2400" dirty="0" smtClean="0">
                <a:solidFill>
                  <a:schemeClr val="accent2"/>
                </a:solidFill>
                <a:latin typeface="Times New Roman" charset="0"/>
                <a:ea typeface="Times New Roman" charset="0"/>
                <a:cs typeface="Times New Roman" charset="0"/>
              </a:rPr>
              <a:t>ozone</a:t>
            </a:r>
            <a:r>
              <a:rPr lang="en-US" altLang="zh-CN" sz="2400" dirty="0">
                <a:solidFill>
                  <a:schemeClr val="accent2"/>
                </a:solidFill>
                <a:latin typeface="Times New Roman" charset="0"/>
                <a:ea typeface="Times New Roman" charset="0"/>
                <a:cs typeface="Times New Roman" charset="0"/>
              </a:rPr>
              <a:t>)</a:t>
            </a:r>
            <a:endParaRPr lang="en-US" sz="2000" dirty="0">
              <a:solidFill>
                <a:schemeClr val="accent2"/>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19182558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461" y="240570"/>
            <a:ext cx="11545520" cy="1180012"/>
          </a:xfrm>
        </p:spPr>
        <p:txBody>
          <a:bodyPr>
            <a:normAutofit/>
          </a:bodyPr>
          <a:lstStyle/>
          <a:p>
            <a:r>
              <a:rPr lang="en-HK" sz="3600" b="1" dirty="0"/>
              <a:t>Re</a:t>
            </a:r>
            <a:r>
              <a:rPr lang="en-HK" sz="3600" dirty="0"/>
              <a:t>active </a:t>
            </a:r>
            <a:r>
              <a:rPr lang="en-HK" sz="3600" b="1" dirty="0"/>
              <a:t>N</a:t>
            </a:r>
            <a:r>
              <a:rPr lang="en-HK" sz="3600" dirty="0"/>
              <a:t>itrogen </a:t>
            </a:r>
            <a:r>
              <a:rPr lang="en-HK" sz="3600" b="1" dirty="0"/>
              <a:t>O</a:t>
            </a:r>
            <a:r>
              <a:rPr lang="en-HK" sz="3600" dirty="0"/>
              <a:t>xides </a:t>
            </a:r>
            <a:r>
              <a:rPr lang="en-HK" sz="3600" b="1" dirty="0"/>
              <a:t>M</a:t>
            </a:r>
            <a:r>
              <a:rPr lang="en-HK" sz="3600" dirty="0"/>
              <a:t>echanism </a:t>
            </a:r>
            <a:r>
              <a:rPr lang="en-HK" sz="3600" dirty="0" smtClean="0"/>
              <a:t>(</a:t>
            </a:r>
            <a:r>
              <a:rPr lang="en-US" altLang="zh-CN" sz="3600" dirty="0" smtClean="0"/>
              <a:t>CBMZ_</a:t>
            </a:r>
            <a:r>
              <a:rPr lang="en-HK" sz="3600" dirty="0" err="1" smtClean="0"/>
              <a:t>ReNOM</a:t>
            </a:r>
            <a:r>
              <a:rPr lang="en-HK" sz="3600" dirty="0"/>
              <a:t>)</a:t>
            </a:r>
          </a:p>
        </p:txBody>
      </p:sp>
      <p:sp>
        <p:nvSpPr>
          <p:cNvPr id="4" name="Slide Number Placeholder 3"/>
          <p:cNvSpPr>
            <a:spLocks noGrp="1"/>
          </p:cNvSpPr>
          <p:nvPr>
            <p:ph type="sldNum" sz="quarter" idx="12"/>
          </p:nvPr>
        </p:nvSpPr>
        <p:spPr/>
        <p:txBody>
          <a:bodyPr/>
          <a:lstStyle/>
          <a:p>
            <a:fld id="{4FAB73BC-B049-4115-A692-8D63A059BFB8}" type="slidenum">
              <a:rPr lang="en-US" smtClean="0"/>
              <a:pPr/>
              <a:t>15</a:t>
            </a:fld>
            <a:endParaRPr lang="en-US" dirty="0"/>
          </a:p>
        </p:txBody>
      </p:sp>
      <p:grpSp>
        <p:nvGrpSpPr>
          <p:cNvPr id="5" name="Group 4"/>
          <p:cNvGrpSpPr/>
          <p:nvPr/>
        </p:nvGrpSpPr>
        <p:grpSpPr>
          <a:xfrm>
            <a:off x="355967" y="962510"/>
            <a:ext cx="11545520" cy="5418667"/>
            <a:chOff x="470263" y="705326"/>
            <a:chExt cx="11545520" cy="5418667"/>
          </a:xfrm>
        </p:grpSpPr>
        <p:graphicFrame>
          <p:nvGraphicFramePr>
            <p:cNvPr id="6" name="Diagram 5"/>
            <p:cNvGraphicFramePr/>
            <p:nvPr>
              <p:extLst>
                <p:ext uri="{D42A27DB-BD31-4B8C-83A1-F6EECF244321}">
                  <p14:modId xmlns:p14="http://schemas.microsoft.com/office/powerpoint/2010/main" val="850020688"/>
                </p:ext>
              </p:extLst>
            </p:nvPr>
          </p:nvGraphicFramePr>
          <p:xfrm>
            <a:off x="470263" y="70532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p:cNvSpPr/>
            <p:nvPr/>
          </p:nvSpPr>
          <p:spPr>
            <a:xfrm>
              <a:off x="8598262" y="1295558"/>
              <a:ext cx="3417521" cy="298458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lvl="0" algn="ctr"/>
              <a:r>
                <a:rPr lang="en-US" sz="2600" b="1" dirty="0">
                  <a:solidFill>
                    <a:srgbClr val="0070C0"/>
                  </a:solidFill>
                  <a:latin typeface="Times New Roman" panose="02020603050405020304" pitchFamily="18" charset="0"/>
                  <a:cs typeface="Times New Roman" panose="02020603050405020304" pitchFamily="18" charset="0"/>
                </a:rPr>
                <a:t>CBMZ-MOSAIC module in WRF-Chem</a:t>
              </a:r>
            </a:p>
          </p:txBody>
        </p:sp>
      </p:grpSp>
      <p:sp>
        <p:nvSpPr>
          <p:cNvPr id="8" name="TextBox 7"/>
          <p:cNvSpPr txBox="1"/>
          <p:nvPr/>
        </p:nvSpPr>
        <p:spPr>
          <a:xfrm>
            <a:off x="5453216" y="5544616"/>
            <a:ext cx="6327669" cy="861774"/>
          </a:xfrm>
          <a:prstGeom prst="rect">
            <a:avLst/>
          </a:prstGeom>
          <a:noFill/>
        </p:spPr>
        <p:txBody>
          <a:bodyPr wrap="square" rtlCol="0">
            <a:spAutoFit/>
          </a:bodyPr>
          <a:lstStyle/>
          <a:p>
            <a:r>
              <a:rPr lang="en-HK" sz="2500" dirty="0">
                <a:latin typeface="Times New Roman" panose="02020603050405020304" pitchFamily="18" charset="0"/>
                <a:cs typeface="Times New Roman" panose="02020603050405020304" pitchFamily="18" charset="0"/>
              </a:rPr>
              <a:t>Details and validations are referred to Zhang </a:t>
            </a:r>
            <a:r>
              <a:rPr lang="en-HK" sz="2500" i="1" dirty="0">
                <a:latin typeface="Times New Roman" panose="02020603050405020304" pitchFamily="18" charset="0"/>
                <a:cs typeface="Times New Roman" panose="02020603050405020304" pitchFamily="18" charset="0"/>
              </a:rPr>
              <a:t>et al</a:t>
            </a:r>
            <a:r>
              <a:rPr lang="en-HK" sz="2500" dirty="0">
                <a:latin typeface="Times New Roman" panose="02020603050405020304" pitchFamily="18" charset="0"/>
                <a:cs typeface="Times New Roman" panose="02020603050405020304" pitchFamily="18" charset="0"/>
              </a:rPr>
              <a:t>. </a:t>
            </a:r>
            <a:r>
              <a:rPr lang="en-US" altLang="zh-CN" sz="2500" dirty="0" smtClean="0">
                <a:latin typeface="Times New Roman" panose="02020603050405020304" pitchFamily="18" charset="0"/>
                <a:cs typeface="Times New Roman" panose="02020603050405020304" pitchFamily="18" charset="0"/>
              </a:rPr>
              <a:t>2017,</a:t>
            </a:r>
            <a:r>
              <a:rPr lang="zh-CN" altLang="en-US" sz="2500" dirty="0" smtClean="0">
                <a:latin typeface="Times New Roman" panose="02020603050405020304" pitchFamily="18" charset="0"/>
                <a:cs typeface="Times New Roman" panose="02020603050405020304" pitchFamily="18" charset="0"/>
              </a:rPr>
              <a:t> </a:t>
            </a:r>
            <a:r>
              <a:rPr lang="en-HK" sz="2500" dirty="0" smtClean="0">
                <a:latin typeface="Times New Roman" panose="02020603050405020304" pitchFamily="18" charset="0"/>
                <a:cs typeface="Times New Roman" panose="02020603050405020304" pitchFamily="18" charset="0"/>
              </a:rPr>
              <a:t>ACP</a:t>
            </a:r>
            <a:r>
              <a:rPr lang="en-US" altLang="zh-CN" sz="2500" dirty="0" smtClean="0">
                <a:latin typeface="Times New Roman" panose="02020603050405020304" pitchFamily="18" charset="0"/>
                <a:cs typeface="Times New Roman" panose="02020603050405020304" pitchFamily="18" charset="0"/>
              </a:rPr>
              <a:t>,</a:t>
            </a:r>
            <a:r>
              <a:rPr lang="zh-CN" altLang="en-US" sz="2500" dirty="0" smtClean="0">
                <a:latin typeface="Times New Roman" panose="02020603050405020304" pitchFamily="18" charset="0"/>
                <a:cs typeface="Times New Roman" panose="02020603050405020304" pitchFamily="18" charset="0"/>
              </a:rPr>
              <a:t> </a:t>
            </a:r>
            <a:r>
              <a:rPr lang="en-US" altLang="zh-CN" sz="2500" dirty="0" smtClean="0">
                <a:latin typeface="Times New Roman" panose="02020603050405020304" pitchFamily="18" charset="0"/>
                <a:cs typeface="Times New Roman" panose="02020603050405020304" pitchFamily="18" charset="0"/>
              </a:rPr>
              <a:t>in</a:t>
            </a:r>
            <a:r>
              <a:rPr lang="zh-CN" altLang="en-US" sz="2500" dirty="0" smtClean="0">
                <a:latin typeface="Times New Roman" panose="02020603050405020304" pitchFamily="18" charset="0"/>
                <a:cs typeface="Times New Roman" panose="02020603050405020304" pitchFamily="18" charset="0"/>
              </a:rPr>
              <a:t> </a:t>
            </a:r>
            <a:r>
              <a:rPr lang="en-US" altLang="zh-CN" sz="2500" dirty="0" smtClean="0">
                <a:latin typeface="Times New Roman" panose="02020603050405020304" pitchFamily="18" charset="0"/>
                <a:cs typeface="Times New Roman" panose="02020603050405020304" pitchFamily="18" charset="0"/>
              </a:rPr>
              <a:t>review</a:t>
            </a:r>
            <a:endParaRPr lang="en-HK" sz="2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36373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FAB73BC-B049-4115-A692-8D63A059BFB8}" type="slidenum">
              <a:rPr lang="en-US" smtClean="0"/>
              <a:pPr/>
              <a:t>16</a:t>
            </a:fld>
            <a:endParaRPr lang="en-US" dirty="0"/>
          </a:p>
        </p:txBody>
      </p:sp>
      <p:sp>
        <p:nvSpPr>
          <p:cNvPr id="5" name="文本框 13"/>
          <p:cNvSpPr txBox="1"/>
          <p:nvPr/>
        </p:nvSpPr>
        <p:spPr>
          <a:xfrm>
            <a:off x="377542" y="491482"/>
            <a:ext cx="6325998" cy="584775"/>
          </a:xfrm>
          <a:prstGeom prst="rect">
            <a:avLst/>
          </a:prstGeom>
          <a:noFill/>
        </p:spPr>
        <p:txBody>
          <a:bodyPr wrap="square" rtlCol="0">
            <a:spAutoFit/>
          </a:bodyPr>
          <a:lstStyle/>
          <a:p>
            <a:r>
              <a:rPr lang="en-US" altLang="zh-CN" sz="3200" b="1" dirty="0" smtClean="0">
                <a:latin typeface="Times New Roman" charset="0"/>
                <a:ea typeface="Times New Roman" charset="0"/>
                <a:cs typeface="Times New Roman" charset="0"/>
              </a:rPr>
              <a:t>HONO</a:t>
            </a:r>
            <a:r>
              <a:rPr lang="zh-CN" altLang="en-US" sz="3200" b="1" dirty="0" smtClean="0">
                <a:latin typeface="Times New Roman" charset="0"/>
                <a:ea typeface="Times New Roman" charset="0"/>
                <a:cs typeface="Times New Roman" charset="0"/>
              </a:rPr>
              <a:t> </a:t>
            </a:r>
            <a:r>
              <a:rPr lang="en-US" altLang="zh-CN" sz="3200" b="1" dirty="0" smtClean="0">
                <a:latin typeface="Times New Roman" charset="0"/>
                <a:ea typeface="Times New Roman" charset="0"/>
                <a:cs typeface="Times New Roman" charset="0"/>
              </a:rPr>
              <a:t>Chemistry</a:t>
            </a:r>
            <a:r>
              <a:rPr lang="zh-CN" altLang="en-US" sz="3200" b="1" dirty="0" smtClean="0">
                <a:latin typeface="Times New Roman" charset="0"/>
                <a:ea typeface="Times New Roman" charset="0"/>
                <a:cs typeface="Times New Roman" charset="0"/>
              </a:rPr>
              <a:t> </a:t>
            </a:r>
            <a:r>
              <a:rPr lang="en-US" altLang="zh-CN" sz="3200" b="1" dirty="0" smtClean="0">
                <a:latin typeface="Times New Roman" charset="0"/>
                <a:ea typeface="Times New Roman" charset="0"/>
                <a:cs typeface="Times New Roman" charset="0"/>
              </a:rPr>
              <a:t>Development</a:t>
            </a:r>
            <a:endParaRPr lang="en-US" sz="3200" b="1" dirty="0">
              <a:latin typeface="Times New Roman" charset="0"/>
              <a:ea typeface="Times New Roman" charset="0"/>
              <a:cs typeface="Times New Roman" charset="0"/>
            </a:endParaRPr>
          </a:p>
        </p:txBody>
      </p:sp>
      <p:pic>
        <p:nvPicPr>
          <p:cNvPr id="6" name="图片 2"/>
          <p:cNvPicPr>
            <a:picLocks noChangeAspect="1"/>
          </p:cNvPicPr>
          <p:nvPr/>
        </p:nvPicPr>
        <p:blipFill>
          <a:blip r:embed="rId2"/>
          <a:stretch>
            <a:fillRect/>
          </a:stretch>
        </p:blipFill>
        <p:spPr>
          <a:xfrm>
            <a:off x="4572000" y="1451255"/>
            <a:ext cx="8156692" cy="4083150"/>
          </a:xfrm>
          <a:prstGeom prst="rect">
            <a:avLst/>
          </a:prstGeom>
        </p:spPr>
      </p:pic>
      <p:sp>
        <p:nvSpPr>
          <p:cNvPr id="7" name="文本框 4"/>
          <p:cNvSpPr txBox="1"/>
          <p:nvPr/>
        </p:nvSpPr>
        <p:spPr>
          <a:xfrm>
            <a:off x="581441" y="1634784"/>
            <a:ext cx="5356830" cy="3539430"/>
          </a:xfrm>
          <a:prstGeom prst="rect">
            <a:avLst/>
          </a:prstGeom>
          <a:noFill/>
        </p:spPr>
        <p:txBody>
          <a:bodyPr wrap="square" rtlCol="0">
            <a:spAutoFit/>
          </a:bodyPr>
          <a:lstStyle/>
          <a:p>
            <a:r>
              <a:rPr lang="en-US" sz="2800" dirty="0" smtClean="0">
                <a:latin typeface="Times New Roman" charset="0"/>
                <a:ea typeface="Times New Roman" charset="0"/>
                <a:cs typeface="Times New Roman" charset="0"/>
              </a:rPr>
              <a:t>1. </a:t>
            </a:r>
            <a:r>
              <a:rPr lang="en-US" sz="2800" dirty="0" smtClean="0">
                <a:solidFill>
                  <a:schemeClr val="accent2"/>
                </a:solidFill>
                <a:latin typeface="Times New Roman" charset="0"/>
                <a:ea typeface="Times New Roman" charset="0"/>
                <a:cs typeface="Times New Roman" charset="0"/>
              </a:rPr>
              <a:t>Heterogeneous formations &amp; gas-phase reactions</a:t>
            </a:r>
            <a:r>
              <a:rPr lang="en-US" sz="2800" dirty="0" smtClean="0">
                <a:latin typeface="Times New Roman" charset="0"/>
                <a:ea typeface="Times New Roman" charset="0"/>
                <a:cs typeface="Times New Roman" charset="0"/>
              </a:rPr>
              <a:t> </a:t>
            </a:r>
            <a:r>
              <a:rPr lang="en-US" altLang="zh-CN" sz="2800" dirty="0" smtClean="0">
                <a:latin typeface="Times New Roman" charset="0"/>
                <a:ea typeface="Times New Roman" charset="0"/>
                <a:cs typeface="Times New Roman" charset="0"/>
              </a:rPr>
              <a:t>of</a:t>
            </a:r>
            <a:r>
              <a:rPr lang="zh-CN" altLang="en-US" sz="2800" dirty="0" smtClean="0">
                <a:latin typeface="Times New Roman" charset="0"/>
                <a:ea typeface="Times New Roman" charset="0"/>
                <a:cs typeface="Times New Roman" charset="0"/>
              </a:rPr>
              <a:t> </a:t>
            </a:r>
            <a:r>
              <a:rPr lang="en-US" altLang="zh-CN" sz="2800" dirty="0" smtClean="0">
                <a:latin typeface="Times New Roman" charset="0"/>
                <a:ea typeface="Times New Roman" charset="0"/>
                <a:cs typeface="Times New Roman" charset="0"/>
              </a:rPr>
              <a:t>HONO</a:t>
            </a:r>
            <a:r>
              <a:rPr lang="zh-CN" altLang="en-US" sz="2800" dirty="0" smtClean="0">
                <a:latin typeface="Times New Roman" charset="0"/>
                <a:ea typeface="Times New Roman" charset="0"/>
                <a:cs typeface="Times New Roman" charset="0"/>
              </a:rPr>
              <a:t> </a:t>
            </a:r>
            <a:r>
              <a:rPr lang="en-US" sz="2800" dirty="0" smtClean="0">
                <a:latin typeface="Times New Roman" charset="0"/>
                <a:ea typeface="Times New Roman" charset="0"/>
                <a:cs typeface="Times New Roman" charset="0"/>
              </a:rPr>
              <a:t>were </a:t>
            </a:r>
            <a:r>
              <a:rPr lang="en-US" altLang="zh-CN" sz="2800" dirty="0" smtClean="0">
                <a:latin typeface="Times New Roman" charset="0"/>
                <a:ea typeface="Times New Roman" charset="0"/>
                <a:cs typeface="Times New Roman" charset="0"/>
              </a:rPr>
              <a:t>added</a:t>
            </a:r>
            <a:r>
              <a:rPr lang="zh-CN" altLang="en-US" sz="2800" dirty="0" smtClean="0">
                <a:latin typeface="Times New Roman" charset="0"/>
                <a:ea typeface="Times New Roman" charset="0"/>
                <a:cs typeface="Times New Roman" charset="0"/>
              </a:rPr>
              <a:t> </a:t>
            </a:r>
            <a:r>
              <a:rPr lang="en-US" sz="2800" dirty="0" smtClean="0">
                <a:latin typeface="Times New Roman" charset="0"/>
                <a:ea typeface="Times New Roman" charset="0"/>
                <a:cs typeface="Times New Roman" charset="0"/>
              </a:rPr>
              <a:t>in</a:t>
            </a:r>
            <a:r>
              <a:rPr lang="en-US" altLang="zh-CN" sz="2800" dirty="0" smtClean="0">
                <a:latin typeface="Times New Roman" charset="0"/>
                <a:ea typeface="Times New Roman" charset="0"/>
                <a:cs typeface="Times New Roman" charset="0"/>
              </a:rPr>
              <a:t>to</a:t>
            </a:r>
            <a:r>
              <a:rPr lang="zh-CN" altLang="en-US" sz="2800" dirty="0" smtClean="0">
                <a:latin typeface="Times New Roman" charset="0"/>
                <a:ea typeface="Times New Roman" charset="0"/>
                <a:cs typeface="Times New Roman" charset="0"/>
              </a:rPr>
              <a:t> </a:t>
            </a:r>
            <a:r>
              <a:rPr lang="en-US" altLang="zh-CN" sz="2800" dirty="0" smtClean="0">
                <a:latin typeface="Times New Roman" charset="0"/>
                <a:ea typeface="Times New Roman" charset="0"/>
                <a:cs typeface="Times New Roman" charset="0"/>
              </a:rPr>
              <a:t>the</a:t>
            </a:r>
            <a:r>
              <a:rPr lang="zh-CN" altLang="en-US" sz="2800" dirty="0" smtClean="0">
                <a:latin typeface="Times New Roman" charset="0"/>
                <a:ea typeface="Times New Roman" charset="0"/>
                <a:cs typeface="Times New Roman" charset="0"/>
              </a:rPr>
              <a:t> </a:t>
            </a:r>
            <a:r>
              <a:rPr lang="en-US" altLang="zh-CN" sz="2800" dirty="0" err="1" smtClean="0">
                <a:latin typeface="Times New Roman" charset="0"/>
                <a:ea typeface="Times New Roman" charset="0"/>
                <a:cs typeface="Times New Roman" charset="0"/>
              </a:rPr>
              <a:t>CBMZ_</a:t>
            </a:r>
            <a:r>
              <a:rPr lang="en-US" sz="2800" dirty="0" err="1" smtClean="0">
                <a:latin typeface="Times New Roman" charset="0"/>
                <a:ea typeface="Times New Roman" charset="0"/>
                <a:cs typeface="Times New Roman" charset="0"/>
              </a:rPr>
              <a:t>ReNOM</a:t>
            </a:r>
            <a:r>
              <a:rPr lang="en-US" altLang="zh-CN" sz="2800" dirty="0">
                <a:latin typeface="Times New Roman" charset="0"/>
                <a:ea typeface="Times New Roman" charset="0"/>
                <a:cs typeface="Times New Roman" charset="0"/>
              </a:rPr>
              <a:t>.</a:t>
            </a:r>
            <a:r>
              <a:rPr lang="en-US" sz="2800" dirty="0" smtClean="0">
                <a:latin typeface="Times New Roman" charset="0"/>
                <a:ea typeface="Times New Roman" charset="0"/>
                <a:cs typeface="Times New Roman" charset="0"/>
              </a:rPr>
              <a:t> </a:t>
            </a:r>
          </a:p>
          <a:p>
            <a:endParaRPr lang="en-US" sz="2800" dirty="0" smtClean="0">
              <a:latin typeface="Times New Roman" charset="0"/>
              <a:ea typeface="Times New Roman" charset="0"/>
              <a:cs typeface="Times New Roman" charset="0"/>
            </a:endParaRPr>
          </a:p>
          <a:p>
            <a:endParaRPr lang="en-US" sz="2800" dirty="0" smtClean="0">
              <a:latin typeface="Times New Roman" charset="0"/>
              <a:ea typeface="Times New Roman" charset="0"/>
              <a:cs typeface="Times New Roman" charset="0"/>
            </a:endParaRPr>
          </a:p>
          <a:p>
            <a:endParaRPr lang="en-US" sz="2800" dirty="0">
              <a:latin typeface="Times New Roman" charset="0"/>
              <a:ea typeface="Times New Roman" charset="0"/>
              <a:cs typeface="Times New Roman" charset="0"/>
            </a:endParaRPr>
          </a:p>
          <a:p>
            <a:r>
              <a:rPr lang="en-US" sz="2800" dirty="0" smtClean="0">
                <a:latin typeface="Times New Roman" charset="0"/>
                <a:ea typeface="Times New Roman" charset="0"/>
                <a:cs typeface="Times New Roman" charset="0"/>
              </a:rPr>
              <a:t>2. </a:t>
            </a:r>
            <a:r>
              <a:rPr lang="en-US" sz="2800" dirty="0" smtClean="0">
                <a:solidFill>
                  <a:schemeClr val="accent2"/>
                </a:solidFill>
                <a:latin typeface="Times New Roman" charset="0"/>
                <a:ea typeface="Times New Roman" charset="0"/>
                <a:cs typeface="Times New Roman" charset="0"/>
              </a:rPr>
              <a:t>Traffic &amp; Biological emissions</a:t>
            </a:r>
            <a:r>
              <a:rPr lang="en-US" sz="2800" dirty="0" smtClean="0">
                <a:latin typeface="Times New Roman" charset="0"/>
                <a:ea typeface="Times New Roman" charset="0"/>
                <a:cs typeface="Times New Roman" charset="0"/>
              </a:rPr>
              <a:t> </a:t>
            </a:r>
            <a:r>
              <a:rPr lang="en-US" altLang="zh-CN" sz="2800" dirty="0" smtClean="0">
                <a:latin typeface="Times New Roman" charset="0"/>
                <a:ea typeface="Times New Roman" charset="0"/>
                <a:cs typeface="Times New Roman" charset="0"/>
              </a:rPr>
              <a:t>of</a:t>
            </a:r>
            <a:r>
              <a:rPr lang="zh-CN" altLang="en-US" sz="2800" dirty="0" smtClean="0">
                <a:latin typeface="Times New Roman" charset="0"/>
                <a:ea typeface="Times New Roman" charset="0"/>
                <a:cs typeface="Times New Roman" charset="0"/>
              </a:rPr>
              <a:t> </a:t>
            </a:r>
            <a:r>
              <a:rPr lang="en-US" altLang="zh-CN" sz="2800" dirty="0" smtClean="0">
                <a:latin typeface="Times New Roman" charset="0"/>
                <a:ea typeface="Times New Roman" charset="0"/>
                <a:cs typeface="Times New Roman" charset="0"/>
              </a:rPr>
              <a:t>HONO</a:t>
            </a:r>
            <a:r>
              <a:rPr lang="zh-CN" altLang="en-US" sz="2800" dirty="0" smtClean="0">
                <a:latin typeface="Times New Roman" charset="0"/>
                <a:ea typeface="Times New Roman" charset="0"/>
                <a:cs typeface="Times New Roman" charset="0"/>
              </a:rPr>
              <a:t> </a:t>
            </a:r>
            <a:r>
              <a:rPr lang="en-US" sz="2800" dirty="0" smtClean="0">
                <a:latin typeface="Times New Roman" charset="0"/>
                <a:ea typeface="Times New Roman" charset="0"/>
                <a:cs typeface="Times New Roman" charset="0"/>
              </a:rPr>
              <a:t>were </a:t>
            </a:r>
            <a:r>
              <a:rPr lang="en-US" altLang="zh-CN" sz="2800" dirty="0" smtClean="0">
                <a:latin typeface="Times New Roman" charset="0"/>
                <a:ea typeface="Times New Roman" charset="0"/>
                <a:cs typeface="Times New Roman" charset="0"/>
              </a:rPr>
              <a:t>also</a:t>
            </a:r>
            <a:r>
              <a:rPr lang="zh-CN" altLang="en-US" sz="2800" dirty="0" smtClean="0">
                <a:latin typeface="Times New Roman" charset="0"/>
                <a:ea typeface="Times New Roman" charset="0"/>
                <a:cs typeface="Times New Roman" charset="0"/>
              </a:rPr>
              <a:t> </a:t>
            </a:r>
            <a:r>
              <a:rPr lang="en-US" altLang="zh-CN" sz="2800" dirty="0" smtClean="0">
                <a:latin typeface="Times New Roman" charset="0"/>
                <a:ea typeface="Times New Roman" charset="0"/>
                <a:cs typeface="Times New Roman" charset="0"/>
              </a:rPr>
              <a:t>considered</a:t>
            </a:r>
            <a:r>
              <a:rPr lang="en-US" sz="2800" dirty="0" smtClean="0">
                <a:latin typeface="Times New Roman" charset="0"/>
                <a:ea typeface="Times New Roman" charset="0"/>
                <a:cs typeface="Times New Roman" charset="0"/>
              </a:rPr>
              <a:t>. </a:t>
            </a:r>
            <a:endParaRPr lang="en-US" sz="2800" dirty="0">
              <a:latin typeface="Times New Roman" charset="0"/>
              <a:ea typeface="Times New Roman" charset="0"/>
              <a:cs typeface="Times New Roman" charset="0"/>
            </a:endParaRPr>
          </a:p>
        </p:txBody>
      </p:sp>
      <p:sp>
        <p:nvSpPr>
          <p:cNvPr id="8" name="Rectangle 7"/>
          <p:cNvSpPr/>
          <p:nvPr/>
        </p:nvSpPr>
        <p:spPr>
          <a:xfrm>
            <a:off x="7980977" y="5664773"/>
            <a:ext cx="3901646" cy="400110"/>
          </a:xfrm>
          <a:prstGeom prst="rect">
            <a:avLst/>
          </a:prstGeom>
        </p:spPr>
        <p:txBody>
          <a:bodyPr wrap="none">
            <a:spAutoFit/>
          </a:bodyPr>
          <a:lstStyle/>
          <a:p>
            <a:r>
              <a:rPr lang="en-US" altLang="zh-CN" sz="2000" dirty="0" smtClean="0">
                <a:latin typeface="Times" charset="0"/>
                <a:ea typeface="Times" charset="0"/>
                <a:cs typeface="Times" charset="0"/>
              </a:rPr>
              <a:t>(Zhang</a:t>
            </a:r>
            <a:r>
              <a:rPr lang="zh-CN" altLang="en-US" sz="2000" dirty="0" smtClean="0">
                <a:latin typeface="Times" charset="0"/>
                <a:ea typeface="Times" charset="0"/>
                <a:cs typeface="Times" charset="0"/>
              </a:rPr>
              <a:t> </a:t>
            </a:r>
            <a:r>
              <a:rPr lang="en-US" sz="2000" i="1" dirty="0" smtClean="0">
                <a:latin typeface="Times" charset="0"/>
                <a:ea typeface="Times" charset="0"/>
                <a:cs typeface="Times" charset="0"/>
              </a:rPr>
              <a:t>et </a:t>
            </a:r>
            <a:r>
              <a:rPr lang="en-US" sz="2000" i="1" dirty="0">
                <a:latin typeface="Times" charset="0"/>
                <a:ea typeface="Times" charset="0"/>
                <a:cs typeface="Times" charset="0"/>
              </a:rPr>
              <a:t>al.</a:t>
            </a:r>
            <a:r>
              <a:rPr lang="en-US" sz="2000" dirty="0">
                <a:latin typeface="Times" charset="0"/>
                <a:ea typeface="Times" charset="0"/>
                <a:cs typeface="Times" charset="0"/>
              </a:rPr>
              <a:t>, </a:t>
            </a:r>
            <a:r>
              <a:rPr lang="en-US" sz="2000" dirty="0" smtClean="0">
                <a:latin typeface="Times" charset="0"/>
                <a:ea typeface="Times" charset="0"/>
                <a:cs typeface="Times" charset="0"/>
              </a:rPr>
              <a:t>201</a:t>
            </a:r>
            <a:r>
              <a:rPr lang="en-US" altLang="zh-CN" sz="2000" dirty="0" smtClean="0">
                <a:latin typeface="Times" charset="0"/>
                <a:ea typeface="Times" charset="0"/>
                <a:cs typeface="Times" charset="0"/>
              </a:rPr>
              <a:t>7</a:t>
            </a:r>
            <a:r>
              <a:rPr lang="en-US" sz="2000" dirty="0" smtClean="0">
                <a:latin typeface="Times" charset="0"/>
                <a:ea typeface="Times" charset="0"/>
                <a:cs typeface="Times" charset="0"/>
              </a:rPr>
              <a:t>, ACP</a:t>
            </a:r>
            <a:r>
              <a:rPr lang="en-US" altLang="zh-CN" sz="2000" dirty="0" smtClean="0">
                <a:latin typeface="Times" charset="0"/>
                <a:ea typeface="Times" charset="0"/>
                <a:cs typeface="Times" charset="0"/>
              </a:rPr>
              <a:t>,</a:t>
            </a:r>
            <a:r>
              <a:rPr lang="zh-CN" altLang="en-US" sz="2000" dirty="0" smtClean="0">
                <a:latin typeface="Times" charset="0"/>
                <a:ea typeface="Times" charset="0"/>
                <a:cs typeface="Times" charset="0"/>
              </a:rPr>
              <a:t> </a:t>
            </a:r>
            <a:r>
              <a:rPr lang="en-US" altLang="zh-CN" sz="2000" dirty="0" smtClean="0">
                <a:latin typeface="Times" charset="0"/>
                <a:ea typeface="Times" charset="0"/>
                <a:cs typeface="Times" charset="0"/>
              </a:rPr>
              <a:t>in</a:t>
            </a:r>
            <a:r>
              <a:rPr lang="zh-CN" altLang="en-US" sz="2000" dirty="0" smtClean="0">
                <a:latin typeface="Times" charset="0"/>
                <a:ea typeface="Times" charset="0"/>
                <a:cs typeface="Times" charset="0"/>
              </a:rPr>
              <a:t> </a:t>
            </a:r>
            <a:r>
              <a:rPr lang="en-US" altLang="zh-CN" sz="2000" dirty="0" smtClean="0">
                <a:latin typeface="Times" charset="0"/>
                <a:ea typeface="Times" charset="0"/>
                <a:cs typeface="Times" charset="0"/>
              </a:rPr>
              <a:t>review)</a:t>
            </a:r>
            <a:endParaRPr lang="en-US" sz="2000" dirty="0">
              <a:latin typeface="Times" charset="0"/>
              <a:ea typeface="Times" charset="0"/>
              <a:cs typeface="Times" charset="0"/>
            </a:endParaRPr>
          </a:p>
        </p:txBody>
      </p:sp>
    </p:spTree>
    <p:extLst>
      <p:ext uri="{BB962C8B-B14F-4D97-AF65-F5344CB8AC3E}">
        <p14:creationId xmlns:p14="http://schemas.microsoft.com/office/powerpoint/2010/main" val="1391888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FAB73BC-B049-4115-A692-8D63A059BFB8}" type="slidenum">
              <a:rPr lang="en-US" smtClean="0"/>
              <a:pPr/>
              <a:t>17</a:t>
            </a:fld>
            <a:endParaRPr lang="en-US" dirty="0"/>
          </a:p>
        </p:txBody>
      </p:sp>
      <mc:AlternateContent xmlns:mc="http://schemas.openxmlformats.org/markup-compatibility/2006" xmlns:a14="http://schemas.microsoft.com/office/drawing/2010/main">
        <mc:Choice Requires="a14">
          <p:graphicFrame>
            <p:nvGraphicFramePr>
              <p:cNvPr id="5" name="表格 5"/>
              <p:cNvGraphicFramePr>
                <a:graphicFrameLocks noGrp="1"/>
              </p:cNvGraphicFramePr>
              <p:nvPr>
                <p:extLst>
                  <p:ext uri="{D42A27DB-BD31-4B8C-83A1-F6EECF244321}">
                    <p14:modId xmlns:p14="http://schemas.microsoft.com/office/powerpoint/2010/main" val="336810674"/>
                  </p:ext>
                </p:extLst>
              </p:nvPr>
            </p:nvGraphicFramePr>
            <p:xfrm>
              <a:off x="6638925" y="236567"/>
              <a:ext cx="5325767" cy="6547487"/>
            </p:xfrm>
            <a:graphic>
              <a:graphicData uri="http://schemas.openxmlformats.org/drawingml/2006/table">
                <a:tbl>
                  <a:tblPr firstRow="1" firstCol="1" bandRow="1">
                    <a:tableStyleId>{5C22544A-7EE6-4342-B048-85BDC9FD1C3A}</a:tableStyleId>
                  </a:tblPr>
                  <a:tblGrid>
                    <a:gridCol w="362818"/>
                    <a:gridCol w="2966905"/>
                    <a:gridCol w="1996044"/>
                  </a:tblGrid>
                  <a:tr h="150276">
                    <a:tc>
                      <a:txBody>
                        <a:bodyPr/>
                        <a:lstStyle/>
                        <a:p>
                          <a:pPr algn="l">
                            <a:spcAft>
                              <a:spcPts val="0"/>
                            </a:spcAft>
                          </a:pPr>
                          <a:r>
                            <a:rPr lang="en-US" sz="1000" kern="0" dirty="0">
                              <a:solidFill>
                                <a:srgbClr val="002060"/>
                              </a:solidFill>
                              <a:effectLst/>
                            </a:rPr>
                            <a:t>No.</a:t>
                          </a:r>
                          <a:endParaRPr lang="en-US" sz="1000" kern="100" dirty="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pPr algn="l">
                            <a:spcAft>
                              <a:spcPts val="0"/>
                            </a:spcAft>
                          </a:pPr>
                          <a:r>
                            <a:rPr lang="en-US" sz="1000" kern="0">
                              <a:solidFill>
                                <a:srgbClr val="002060"/>
                              </a:solidFill>
                              <a:effectLst/>
                            </a:rPr>
                            <a:t>Reaction</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pPr algn="l">
                            <a:spcAft>
                              <a:spcPts val="0"/>
                            </a:spcAft>
                          </a:pPr>
                          <a:r>
                            <a:rPr lang="en-US" sz="1000" kern="0">
                              <a:solidFill>
                                <a:srgbClr val="002060"/>
                              </a:solidFill>
                              <a:effectLst/>
                            </a:rPr>
                            <a:t>Reaction rate</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r>
                  <a:tr h="163157">
                    <a:tc>
                      <a:txBody>
                        <a:bodyPr/>
                        <a:lstStyle/>
                        <a:p>
                          <a:pPr algn="l">
                            <a:spcAft>
                              <a:spcPts val="0"/>
                            </a:spcAft>
                          </a:pPr>
                          <a:r>
                            <a:rPr lang="en-US" sz="1000" kern="0">
                              <a:solidFill>
                                <a:srgbClr val="002060"/>
                              </a:solidFill>
                              <a:effectLst/>
                            </a:rPr>
                            <a:t>01</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pPr algn="l">
                            <a:spcAft>
                              <a:spcPts val="0"/>
                            </a:spcAft>
                          </a:pPr>
                          <a:r>
                            <a:rPr lang="en-US" sz="1000" kern="0" smtClean="0">
                              <a:solidFill>
                                <a:srgbClr val="002060"/>
                              </a:solidFill>
                              <a:effectLst/>
                            </a:rPr>
                            <a:t>Cl</a:t>
                          </a:r>
                          <a:r>
                            <a:rPr lang="en-US" sz="1000" kern="0" baseline="-25000">
                              <a:solidFill>
                                <a:srgbClr val="002060"/>
                              </a:solidFill>
                              <a:effectLst/>
                            </a:rPr>
                            <a:t>2</a:t>
                          </a:r>
                          <a:r>
                            <a:rPr lang="en-US" sz="1000" kern="0">
                              <a:solidFill>
                                <a:srgbClr val="002060"/>
                              </a:solidFill>
                              <a:effectLst/>
                            </a:rPr>
                            <a:t> + hv</a:t>
                          </a:r>
                          <a14:m>
                            <m:oMath xmlns:m="http://schemas.openxmlformats.org/officeDocument/2006/math">
                              <m:r>
                                <a:rPr lang="en-US" sz="1000" kern="0">
                                  <a:solidFill>
                                    <a:srgbClr val="002060"/>
                                  </a:solidFill>
                                  <a:effectLst/>
                                  <a:latin typeface="Cambria Math" panose="02040503050406030204" pitchFamily="18" charset="0"/>
                                </a:rPr>
                                <m:t> → </m:t>
                              </m:r>
                            </m:oMath>
                          </a14:m>
                          <a:r>
                            <a:rPr lang="en-US" sz="1000" kern="0">
                              <a:solidFill>
                                <a:srgbClr val="002060"/>
                              </a:solidFill>
                              <a:effectLst/>
                            </a:rPr>
                            <a:t>Cl + Cl</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pPr algn="l">
                            <a:spcAft>
                              <a:spcPts val="0"/>
                            </a:spcAft>
                          </a:pPr>
                          <a14:m>
                            <m:oMath xmlns:m="http://schemas.openxmlformats.org/officeDocument/2006/math">
                              <m:sSub>
                                <m:sSubPr>
                                  <m:ctrlPr>
                                    <a:rPr lang="en-US" sz="1000" i="1" kern="100" baseline="-25000" smtClean="0">
                                      <a:solidFill>
                                        <a:srgbClr val="002060"/>
                                      </a:solidFill>
                                      <a:effectLst/>
                                      <a:latin typeface="Cambria Math" charset="0"/>
                                    </a:rPr>
                                  </m:ctrlPr>
                                </m:sSubPr>
                                <m:e>
                                  <m:r>
                                    <a:rPr lang="en-US" sz="1000" kern="0" baseline="-25000">
                                      <a:solidFill>
                                        <a:srgbClr val="002060"/>
                                      </a:solidFill>
                                      <a:effectLst/>
                                      <a:latin typeface="Cambria Math" panose="02040503050406030204" pitchFamily="18" charset="0"/>
                                    </a:rPr>
                                    <m:t>𝐽</m:t>
                                  </m:r>
                                </m:e>
                                <m:sub>
                                  <m:sSub>
                                    <m:sSubPr>
                                      <m:ctrlPr>
                                        <a:rPr lang="en-US" sz="1000" i="1" kern="100" baseline="-25000">
                                          <a:solidFill>
                                            <a:srgbClr val="002060"/>
                                          </a:solidFill>
                                          <a:effectLst/>
                                          <a:latin typeface="Cambria Math" charset="0"/>
                                        </a:rPr>
                                      </m:ctrlPr>
                                    </m:sSubPr>
                                    <m:e>
                                      <m:r>
                                        <m:rPr>
                                          <m:sty m:val="p"/>
                                        </m:rPr>
                                        <a:rPr lang="en-US" sz="1000" kern="0" baseline="-25000">
                                          <a:solidFill>
                                            <a:srgbClr val="002060"/>
                                          </a:solidFill>
                                          <a:effectLst/>
                                          <a:latin typeface="Cambria Math" panose="02040503050406030204" pitchFamily="18" charset="0"/>
                                        </a:rPr>
                                        <m:t>Cl</m:t>
                                      </m:r>
                                    </m:e>
                                    <m:sub>
                                      <m:r>
                                        <a:rPr lang="en-US" sz="1000" kern="0" baseline="-25000">
                                          <a:solidFill>
                                            <a:srgbClr val="002060"/>
                                          </a:solidFill>
                                          <a:effectLst/>
                                          <a:latin typeface="Cambria Math" panose="02040503050406030204" pitchFamily="18" charset="0"/>
                                        </a:rPr>
                                        <m:t>2</m:t>
                                      </m:r>
                                    </m:sub>
                                  </m:sSub>
                                </m:sub>
                              </m:sSub>
                            </m:oMath>
                          </a14:m>
                          <a:r>
                            <a:rPr lang="en-US" sz="1000" kern="0">
                              <a:solidFill>
                                <a:srgbClr val="002060"/>
                              </a:solidFill>
                              <a:effectLst/>
                            </a:rPr>
                            <a:t> </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r>
                  <a:tr h="150276">
                    <a:tc>
                      <a:txBody>
                        <a:bodyPr/>
                        <a:lstStyle/>
                        <a:p>
                          <a:pPr algn="l">
                            <a:spcAft>
                              <a:spcPts val="0"/>
                            </a:spcAft>
                          </a:pPr>
                          <a:r>
                            <a:rPr lang="en-US" sz="1000" kern="0">
                              <a:solidFill>
                                <a:srgbClr val="002060"/>
                              </a:solidFill>
                              <a:effectLst/>
                            </a:rPr>
                            <a:t>02</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pPr algn="l">
                            <a:spcAft>
                              <a:spcPts val="0"/>
                            </a:spcAft>
                          </a:pPr>
                          <a:r>
                            <a:rPr lang="en-US" sz="1000" kern="0" smtClean="0">
                              <a:solidFill>
                                <a:srgbClr val="002060"/>
                              </a:solidFill>
                              <a:effectLst/>
                            </a:rPr>
                            <a:t>HOCl + hv</a:t>
                          </a:r>
                          <a14:m>
                            <m:oMath xmlns:m="http://schemas.openxmlformats.org/officeDocument/2006/math">
                              <m:r>
                                <a:rPr lang="en-US" sz="1000" kern="0">
                                  <a:solidFill>
                                    <a:srgbClr val="002060"/>
                                  </a:solidFill>
                                  <a:effectLst/>
                                  <a:latin typeface="Cambria Math" panose="02040503050406030204" pitchFamily="18" charset="0"/>
                                </a:rPr>
                                <m:t> → </m:t>
                              </m:r>
                            </m:oMath>
                          </a14:m>
                          <a:r>
                            <a:rPr lang="en-US" sz="1000" kern="0">
                              <a:solidFill>
                                <a:srgbClr val="002060"/>
                              </a:solidFill>
                              <a:effectLst/>
                            </a:rPr>
                            <a:t>Cl + OH</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pPr algn="l">
                            <a:spcAft>
                              <a:spcPts val="0"/>
                            </a:spcAft>
                          </a:pPr>
                          <a14:m>
                            <m:oMathPara xmlns:m="http://schemas.openxmlformats.org/officeDocument/2006/math">
                              <m:oMathParaPr>
                                <m:jc m:val="centerGroup"/>
                              </m:oMathParaPr>
                              <m:oMath xmlns:m="http://schemas.openxmlformats.org/officeDocument/2006/math">
                                <m:sSub>
                                  <m:sSubPr>
                                    <m:ctrlPr>
                                      <a:rPr lang="en-US" sz="1000" i="1" kern="100" baseline="-25000" smtClean="0">
                                        <a:solidFill>
                                          <a:srgbClr val="002060"/>
                                        </a:solidFill>
                                        <a:effectLst/>
                                        <a:latin typeface="Cambria Math" charset="0"/>
                                      </a:rPr>
                                    </m:ctrlPr>
                                  </m:sSubPr>
                                  <m:e>
                                    <m:r>
                                      <a:rPr lang="en-US" sz="1000" kern="0" baseline="-25000">
                                        <a:solidFill>
                                          <a:srgbClr val="002060"/>
                                        </a:solidFill>
                                        <a:effectLst/>
                                        <a:latin typeface="Cambria Math" panose="02040503050406030204" pitchFamily="18" charset="0"/>
                                      </a:rPr>
                                      <m:t>𝐽</m:t>
                                    </m:r>
                                  </m:e>
                                  <m:sub>
                                    <m:r>
                                      <m:rPr>
                                        <m:sty m:val="p"/>
                                      </m:rPr>
                                      <a:rPr lang="en-US" sz="1000" kern="0" baseline="-25000">
                                        <a:solidFill>
                                          <a:srgbClr val="002060"/>
                                        </a:solidFill>
                                        <a:effectLst/>
                                        <a:latin typeface="Cambria Math" panose="02040503050406030204" pitchFamily="18" charset="0"/>
                                      </a:rPr>
                                      <m:t>HOCl</m:t>
                                    </m:r>
                                  </m:sub>
                                </m:sSub>
                              </m:oMath>
                            </m:oMathPara>
                          </a14:m>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r>
                  <a:tr h="163157">
                    <a:tc>
                      <a:txBody>
                        <a:bodyPr/>
                        <a:lstStyle/>
                        <a:p>
                          <a:pPr algn="l">
                            <a:spcAft>
                              <a:spcPts val="0"/>
                            </a:spcAft>
                          </a:pPr>
                          <a:r>
                            <a:rPr lang="en-US" sz="1000" kern="0">
                              <a:solidFill>
                                <a:srgbClr val="002060"/>
                              </a:solidFill>
                              <a:effectLst/>
                            </a:rPr>
                            <a:t>03</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pPr algn="l">
                            <a:spcAft>
                              <a:spcPts val="0"/>
                            </a:spcAft>
                          </a:pPr>
                          <a:r>
                            <a:rPr lang="en-HK" sz="1000" kern="0" dirty="0" smtClean="0">
                              <a:solidFill>
                                <a:srgbClr val="002060"/>
                              </a:solidFill>
                              <a:effectLst/>
                            </a:rPr>
                            <a:t>ClNO</a:t>
                          </a:r>
                          <a:r>
                            <a:rPr lang="en-HK" sz="1000" kern="0" baseline="-25000" dirty="0">
                              <a:solidFill>
                                <a:srgbClr val="002060"/>
                              </a:solidFill>
                              <a:effectLst/>
                            </a:rPr>
                            <a:t>2</a:t>
                          </a:r>
                          <a:r>
                            <a:rPr lang="en-HK" sz="1000" kern="0" dirty="0">
                              <a:solidFill>
                                <a:srgbClr val="002060"/>
                              </a:solidFill>
                              <a:effectLst/>
                            </a:rPr>
                            <a:t> </a:t>
                          </a:r>
                          <a:r>
                            <a:rPr lang="en-US" sz="1000" kern="0" dirty="0">
                              <a:solidFill>
                                <a:srgbClr val="002060"/>
                              </a:solidFill>
                              <a:effectLst/>
                            </a:rPr>
                            <a:t>+ </a:t>
                          </a:r>
                          <a:r>
                            <a:rPr lang="en-US" sz="1000" kern="0" dirty="0" err="1">
                              <a:solidFill>
                                <a:srgbClr val="002060"/>
                              </a:solidFill>
                              <a:effectLst/>
                            </a:rPr>
                            <a:t>hv</a:t>
                          </a:r>
                          <a14:m>
                            <m:oMath xmlns:m="http://schemas.openxmlformats.org/officeDocument/2006/math">
                              <m:r>
                                <a:rPr lang="en-US" sz="1000" kern="0">
                                  <a:solidFill>
                                    <a:srgbClr val="002060"/>
                                  </a:solidFill>
                                  <a:effectLst/>
                                  <a:latin typeface="Cambria Math" panose="02040503050406030204" pitchFamily="18" charset="0"/>
                                </a:rPr>
                                <m:t> → </m:t>
                              </m:r>
                            </m:oMath>
                          </a14:m>
                          <a:r>
                            <a:rPr lang="en-US" sz="1000" kern="0" dirty="0">
                              <a:solidFill>
                                <a:srgbClr val="002060"/>
                              </a:solidFill>
                              <a:effectLst/>
                            </a:rPr>
                            <a:t>Cl + NO</a:t>
                          </a:r>
                          <a:r>
                            <a:rPr lang="en-US" sz="1000" kern="0" baseline="-25000" dirty="0">
                              <a:solidFill>
                                <a:srgbClr val="002060"/>
                              </a:solidFill>
                              <a:effectLst/>
                            </a:rPr>
                            <a:t>2</a:t>
                          </a:r>
                          <a:endParaRPr lang="en-US" sz="1000" kern="100" dirty="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pPr algn="l">
                            <a:spcAft>
                              <a:spcPts val="0"/>
                            </a:spcAft>
                          </a:pPr>
                          <a14:m>
                            <m:oMathPara xmlns:m="http://schemas.openxmlformats.org/officeDocument/2006/math">
                              <m:oMathParaPr>
                                <m:jc m:val="centerGroup"/>
                              </m:oMathParaPr>
                              <m:oMath xmlns:m="http://schemas.openxmlformats.org/officeDocument/2006/math">
                                <m:sSub>
                                  <m:sSubPr>
                                    <m:ctrlPr>
                                      <a:rPr lang="en-US" sz="1000" i="1" kern="100" baseline="-25000" smtClean="0">
                                        <a:solidFill>
                                          <a:srgbClr val="002060"/>
                                        </a:solidFill>
                                        <a:effectLst/>
                                        <a:latin typeface="Cambria Math" charset="0"/>
                                      </a:rPr>
                                    </m:ctrlPr>
                                  </m:sSubPr>
                                  <m:e>
                                    <m:r>
                                      <a:rPr lang="en-US" sz="1000" kern="0" baseline="-25000">
                                        <a:solidFill>
                                          <a:srgbClr val="002060"/>
                                        </a:solidFill>
                                        <a:effectLst/>
                                        <a:latin typeface="Cambria Math" panose="02040503050406030204" pitchFamily="18" charset="0"/>
                                      </a:rPr>
                                      <m:t>𝐽</m:t>
                                    </m:r>
                                  </m:e>
                                  <m:sub>
                                    <m:sSub>
                                      <m:sSubPr>
                                        <m:ctrlPr>
                                          <a:rPr lang="en-US" sz="1000" i="1" kern="100" baseline="-25000">
                                            <a:solidFill>
                                              <a:srgbClr val="002060"/>
                                            </a:solidFill>
                                            <a:effectLst/>
                                            <a:latin typeface="Cambria Math" charset="0"/>
                                          </a:rPr>
                                        </m:ctrlPr>
                                      </m:sSubPr>
                                      <m:e>
                                        <m:r>
                                          <m:rPr>
                                            <m:sty m:val="p"/>
                                          </m:rPr>
                                          <a:rPr lang="en-US" sz="1000" kern="0" baseline="-25000">
                                            <a:solidFill>
                                              <a:srgbClr val="002060"/>
                                            </a:solidFill>
                                            <a:effectLst/>
                                            <a:latin typeface="Cambria Math" panose="02040503050406030204" pitchFamily="18" charset="0"/>
                                          </a:rPr>
                                          <m:t>ClNO</m:t>
                                        </m:r>
                                      </m:e>
                                      <m:sub>
                                        <m:r>
                                          <a:rPr lang="en-US" sz="1000" kern="0" baseline="-25000">
                                            <a:solidFill>
                                              <a:srgbClr val="002060"/>
                                            </a:solidFill>
                                            <a:effectLst/>
                                            <a:latin typeface="Cambria Math" panose="02040503050406030204" pitchFamily="18" charset="0"/>
                                          </a:rPr>
                                          <m:t>2</m:t>
                                        </m:r>
                                      </m:sub>
                                    </m:sSub>
                                  </m:sub>
                                </m:sSub>
                              </m:oMath>
                            </m:oMathPara>
                          </a14:m>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r>
                  <a:tr h="163157">
                    <a:tc>
                      <a:txBody>
                        <a:bodyPr/>
                        <a:lstStyle/>
                        <a:p>
                          <a:pPr algn="l">
                            <a:spcAft>
                              <a:spcPts val="0"/>
                            </a:spcAft>
                          </a:pPr>
                          <a:r>
                            <a:rPr lang="en-US" sz="1000" kern="0">
                              <a:solidFill>
                                <a:srgbClr val="002060"/>
                              </a:solidFill>
                              <a:effectLst/>
                            </a:rPr>
                            <a:t>04</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pPr algn="l">
                            <a:spcAft>
                              <a:spcPts val="0"/>
                            </a:spcAft>
                          </a:pPr>
                          <a:r>
                            <a:rPr lang="en-HK" sz="1000" kern="0" smtClean="0">
                              <a:solidFill>
                                <a:srgbClr val="002060"/>
                              </a:solidFill>
                              <a:effectLst/>
                            </a:rPr>
                            <a:t>ClONO</a:t>
                          </a:r>
                          <a:r>
                            <a:rPr lang="en-HK" sz="1000" kern="0" baseline="-25000">
                              <a:solidFill>
                                <a:srgbClr val="002060"/>
                              </a:solidFill>
                              <a:effectLst/>
                            </a:rPr>
                            <a:t>2</a:t>
                          </a:r>
                          <a:r>
                            <a:rPr lang="en-HK" sz="1000" kern="0">
                              <a:solidFill>
                                <a:srgbClr val="002060"/>
                              </a:solidFill>
                              <a:effectLst/>
                            </a:rPr>
                            <a:t> </a:t>
                          </a:r>
                          <a:r>
                            <a:rPr lang="en-US" sz="1000" kern="0">
                              <a:solidFill>
                                <a:srgbClr val="002060"/>
                              </a:solidFill>
                              <a:effectLst/>
                            </a:rPr>
                            <a:t>+ hv</a:t>
                          </a:r>
                          <a14:m>
                            <m:oMath xmlns:m="http://schemas.openxmlformats.org/officeDocument/2006/math">
                              <m:r>
                                <a:rPr lang="en-US" sz="1000" kern="0">
                                  <a:solidFill>
                                    <a:srgbClr val="002060"/>
                                  </a:solidFill>
                                  <a:effectLst/>
                                  <a:latin typeface="Cambria Math" panose="02040503050406030204" pitchFamily="18" charset="0"/>
                                </a:rPr>
                                <m:t> → </m:t>
                              </m:r>
                            </m:oMath>
                          </a14:m>
                          <a:r>
                            <a:rPr lang="en-US" sz="1000" kern="0">
                              <a:solidFill>
                                <a:srgbClr val="002060"/>
                              </a:solidFill>
                              <a:effectLst/>
                            </a:rPr>
                            <a:t>Cl + NO</a:t>
                          </a:r>
                          <a:r>
                            <a:rPr lang="en-US" sz="1000" kern="0" baseline="-25000">
                              <a:solidFill>
                                <a:srgbClr val="002060"/>
                              </a:solidFill>
                              <a:effectLst/>
                            </a:rPr>
                            <a:t>3</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pPr algn="l">
                            <a:spcAft>
                              <a:spcPts val="0"/>
                            </a:spcAft>
                          </a:pPr>
                          <a:r>
                            <a:rPr lang="en-US" sz="1000" kern="0" smtClean="0">
                              <a:solidFill>
                                <a:srgbClr val="002060"/>
                              </a:solidFill>
                              <a:effectLst/>
                            </a:rPr>
                            <a:t>0.83×</a:t>
                          </a:r>
                          <a14:m>
                            <m:oMath xmlns:m="http://schemas.openxmlformats.org/officeDocument/2006/math">
                              <m:sSub>
                                <m:sSubPr>
                                  <m:ctrlPr>
                                    <a:rPr lang="en-US" sz="1000" i="1" kern="100" baseline="-25000">
                                      <a:solidFill>
                                        <a:srgbClr val="002060"/>
                                      </a:solidFill>
                                      <a:effectLst/>
                                      <a:latin typeface="Cambria Math" charset="0"/>
                                    </a:rPr>
                                  </m:ctrlPr>
                                </m:sSubPr>
                                <m:e>
                                  <m:r>
                                    <a:rPr lang="en-US" sz="1000" kern="0" baseline="-25000">
                                      <a:solidFill>
                                        <a:srgbClr val="002060"/>
                                      </a:solidFill>
                                      <a:effectLst/>
                                      <a:latin typeface="Cambria Math" panose="02040503050406030204" pitchFamily="18" charset="0"/>
                                    </a:rPr>
                                    <m:t>𝐽</m:t>
                                  </m:r>
                                </m:e>
                                <m:sub>
                                  <m:sSub>
                                    <m:sSubPr>
                                      <m:ctrlPr>
                                        <a:rPr lang="en-US" sz="1000" i="1" kern="100" baseline="-25000">
                                          <a:solidFill>
                                            <a:srgbClr val="002060"/>
                                          </a:solidFill>
                                          <a:effectLst/>
                                          <a:latin typeface="Cambria Math" charset="0"/>
                                        </a:rPr>
                                      </m:ctrlPr>
                                    </m:sSubPr>
                                    <m:e>
                                      <m:r>
                                        <m:rPr>
                                          <m:sty m:val="p"/>
                                        </m:rPr>
                                        <a:rPr lang="en-US" sz="1000" kern="0" baseline="-25000">
                                          <a:solidFill>
                                            <a:srgbClr val="002060"/>
                                          </a:solidFill>
                                          <a:effectLst/>
                                          <a:latin typeface="Cambria Math" panose="02040503050406030204" pitchFamily="18" charset="0"/>
                                        </a:rPr>
                                        <m:t>ClONO</m:t>
                                      </m:r>
                                    </m:e>
                                    <m:sub>
                                      <m:r>
                                        <a:rPr lang="en-US" sz="1000" kern="0" baseline="-25000">
                                          <a:solidFill>
                                            <a:srgbClr val="002060"/>
                                          </a:solidFill>
                                          <a:effectLst/>
                                          <a:latin typeface="Cambria Math" panose="02040503050406030204" pitchFamily="18" charset="0"/>
                                        </a:rPr>
                                        <m:t>2</m:t>
                                      </m:r>
                                    </m:sub>
                                  </m:sSub>
                                </m:sub>
                              </m:sSub>
                            </m:oMath>
                          </a14:m>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r>
                  <a:tr h="163157">
                    <a:tc>
                      <a:txBody>
                        <a:bodyPr/>
                        <a:lstStyle/>
                        <a:p>
                          <a:pPr algn="l">
                            <a:spcAft>
                              <a:spcPts val="0"/>
                            </a:spcAft>
                          </a:pPr>
                          <a:r>
                            <a:rPr lang="en-US" sz="1000" kern="0">
                              <a:solidFill>
                                <a:srgbClr val="002060"/>
                              </a:solidFill>
                              <a:effectLst/>
                            </a:rPr>
                            <a:t>05</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pPr algn="l">
                            <a:spcAft>
                              <a:spcPts val="0"/>
                            </a:spcAft>
                          </a:pPr>
                          <a:r>
                            <a:rPr lang="en-HK" sz="1000" kern="0" smtClean="0">
                              <a:solidFill>
                                <a:srgbClr val="002060"/>
                              </a:solidFill>
                              <a:effectLst/>
                            </a:rPr>
                            <a:t>ClONO</a:t>
                          </a:r>
                          <a:r>
                            <a:rPr lang="en-HK" sz="1000" kern="0" baseline="-25000">
                              <a:solidFill>
                                <a:srgbClr val="002060"/>
                              </a:solidFill>
                              <a:effectLst/>
                            </a:rPr>
                            <a:t>2</a:t>
                          </a:r>
                          <a:r>
                            <a:rPr lang="en-HK" sz="1000" kern="0">
                              <a:solidFill>
                                <a:srgbClr val="002060"/>
                              </a:solidFill>
                              <a:effectLst/>
                            </a:rPr>
                            <a:t> </a:t>
                          </a:r>
                          <a:r>
                            <a:rPr lang="en-US" sz="1000" kern="0">
                              <a:solidFill>
                                <a:srgbClr val="002060"/>
                              </a:solidFill>
                              <a:effectLst/>
                            </a:rPr>
                            <a:t>+ hv</a:t>
                          </a:r>
                          <a14:m>
                            <m:oMath xmlns:m="http://schemas.openxmlformats.org/officeDocument/2006/math">
                              <m:r>
                                <a:rPr lang="en-US" sz="1000" kern="0">
                                  <a:solidFill>
                                    <a:srgbClr val="002060"/>
                                  </a:solidFill>
                                  <a:effectLst/>
                                  <a:latin typeface="Cambria Math" panose="02040503050406030204" pitchFamily="18" charset="0"/>
                                </a:rPr>
                                <m:t> → </m:t>
                              </m:r>
                            </m:oMath>
                          </a14:m>
                          <a:r>
                            <a:rPr lang="en-US" sz="1000" kern="0">
                              <a:solidFill>
                                <a:srgbClr val="002060"/>
                              </a:solidFill>
                              <a:effectLst/>
                            </a:rPr>
                            <a:t>ClO + NO</a:t>
                          </a:r>
                          <a:r>
                            <a:rPr lang="en-US" sz="1000" kern="0" baseline="-25000">
                              <a:solidFill>
                                <a:srgbClr val="002060"/>
                              </a:solidFill>
                              <a:effectLst/>
                            </a:rPr>
                            <a:t>2</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pPr algn="l">
                            <a:spcAft>
                              <a:spcPts val="0"/>
                            </a:spcAft>
                          </a:pPr>
                          <a:r>
                            <a:rPr lang="en-US" sz="1000" kern="0" smtClean="0">
                              <a:solidFill>
                                <a:srgbClr val="002060"/>
                              </a:solidFill>
                              <a:effectLst/>
                            </a:rPr>
                            <a:t>0.17×</a:t>
                          </a:r>
                          <a14:m>
                            <m:oMath xmlns:m="http://schemas.openxmlformats.org/officeDocument/2006/math">
                              <m:sSub>
                                <m:sSubPr>
                                  <m:ctrlPr>
                                    <a:rPr lang="en-US" sz="1000" i="1" kern="100" baseline="-25000">
                                      <a:solidFill>
                                        <a:srgbClr val="002060"/>
                                      </a:solidFill>
                                      <a:effectLst/>
                                      <a:latin typeface="Cambria Math" charset="0"/>
                                    </a:rPr>
                                  </m:ctrlPr>
                                </m:sSubPr>
                                <m:e>
                                  <m:r>
                                    <a:rPr lang="en-US" sz="1000" kern="0" baseline="-25000">
                                      <a:solidFill>
                                        <a:srgbClr val="002060"/>
                                      </a:solidFill>
                                      <a:effectLst/>
                                      <a:latin typeface="Cambria Math" panose="02040503050406030204" pitchFamily="18" charset="0"/>
                                    </a:rPr>
                                    <m:t>𝐽</m:t>
                                  </m:r>
                                </m:e>
                                <m:sub>
                                  <m:sSub>
                                    <m:sSubPr>
                                      <m:ctrlPr>
                                        <a:rPr lang="en-US" sz="1000" i="1" kern="100" baseline="-25000">
                                          <a:solidFill>
                                            <a:srgbClr val="002060"/>
                                          </a:solidFill>
                                          <a:effectLst/>
                                          <a:latin typeface="Cambria Math" charset="0"/>
                                        </a:rPr>
                                      </m:ctrlPr>
                                    </m:sSubPr>
                                    <m:e>
                                      <m:r>
                                        <m:rPr>
                                          <m:sty m:val="p"/>
                                        </m:rPr>
                                        <a:rPr lang="en-US" sz="1000" kern="0" baseline="-25000">
                                          <a:solidFill>
                                            <a:srgbClr val="002060"/>
                                          </a:solidFill>
                                          <a:effectLst/>
                                          <a:latin typeface="Cambria Math" panose="02040503050406030204" pitchFamily="18" charset="0"/>
                                        </a:rPr>
                                        <m:t>ClONO</m:t>
                                      </m:r>
                                    </m:e>
                                    <m:sub>
                                      <m:r>
                                        <a:rPr lang="en-US" sz="1000" kern="0" baseline="-25000">
                                          <a:solidFill>
                                            <a:srgbClr val="002060"/>
                                          </a:solidFill>
                                          <a:effectLst/>
                                          <a:latin typeface="Cambria Math" panose="02040503050406030204" pitchFamily="18" charset="0"/>
                                        </a:rPr>
                                        <m:t>2</m:t>
                                      </m:r>
                                    </m:sub>
                                  </m:sSub>
                                </m:sub>
                              </m:sSub>
                            </m:oMath>
                          </a14:m>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r>
                  <a:tr h="150276">
                    <a:tc>
                      <a:txBody>
                        <a:bodyPr/>
                        <a:lstStyle/>
                        <a:p>
                          <a:pPr algn="l">
                            <a:spcAft>
                              <a:spcPts val="0"/>
                            </a:spcAft>
                          </a:pPr>
                          <a:r>
                            <a:rPr lang="en-US" sz="1000" kern="0">
                              <a:solidFill>
                                <a:srgbClr val="002060"/>
                              </a:solidFill>
                              <a:effectLst/>
                            </a:rPr>
                            <a:t>06</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pPr algn="l">
                            <a:spcAft>
                              <a:spcPts val="0"/>
                            </a:spcAft>
                          </a:pPr>
                          <a:r>
                            <a:rPr lang="en-US" sz="1000" kern="0" smtClean="0">
                              <a:solidFill>
                                <a:srgbClr val="002060"/>
                              </a:solidFill>
                              <a:effectLst/>
                            </a:rPr>
                            <a:t>FMCl + hv</a:t>
                          </a:r>
                          <a14:m>
                            <m:oMath xmlns:m="http://schemas.openxmlformats.org/officeDocument/2006/math">
                              <m:r>
                                <a:rPr lang="en-US" sz="1000" kern="0">
                                  <a:solidFill>
                                    <a:srgbClr val="002060"/>
                                  </a:solidFill>
                                  <a:effectLst/>
                                  <a:latin typeface="Cambria Math" panose="02040503050406030204" pitchFamily="18" charset="0"/>
                                </a:rPr>
                                <m:t> → </m:t>
                              </m:r>
                            </m:oMath>
                          </a14:m>
                          <a:r>
                            <a:rPr lang="en-US" sz="1000" kern="0">
                              <a:solidFill>
                                <a:srgbClr val="002060"/>
                              </a:solidFill>
                              <a:effectLst/>
                            </a:rPr>
                            <a:t>Cl + CO + HO</a:t>
                          </a:r>
                          <a:r>
                            <a:rPr lang="en-US" sz="1000" kern="0" baseline="-25000">
                              <a:solidFill>
                                <a:srgbClr val="002060"/>
                              </a:solidFill>
                              <a:effectLst/>
                            </a:rPr>
                            <a:t>2</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pPr algn="l">
                            <a:spcAft>
                              <a:spcPts val="0"/>
                            </a:spcAft>
                          </a:pPr>
                          <a14:m>
                            <m:oMathPara xmlns:m="http://schemas.openxmlformats.org/officeDocument/2006/math">
                              <m:oMathParaPr>
                                <m:jc m:val="centerGroup"/>
                              </m:oMathParaPr>
                              <m:oMath xmlns:m="http://schemas.openxmlformats.org/officeDocument/2006/math">
                                <m:sSub>
                                  <m:sSubPr>
                                    <m:ctrlPr>
                                      <a:rPr lang="en-US" sz="1000" i="1" kern="100" baseline="-25000" smtClean="0">
                                        <a:solidFill>
                                          <a:srgbClr val="002060"/>
                                        </a:solidFill>
                                        <a:effectLst/>
                                        <a:latin typeface="Cambria Math" charset="0"/>
                                      </a:rPr>
                                    </m:ctrlPr>
                                  </m:sSubPr>
                                  <m:e>
                                    <m:r>
                                      <a:rPr lang="en-US" sz="1000" kern="0" baseline="-25000">
                                        <a:solidFill>
                                          <a:srgbClr val="002060"/>
                                        </a:solidFill>
                                        <a:effectLst/>
                                        <a:latin typeface="Cambria Math" panose="02040503050406030204" pitchFamily="18" charset="0"/>
                                      </a:rPr>
                                      <m:t>𝐽</m:t>
                                    </m:r>
                                  </m:e>
                                  <m:sub>
                                    <m:r>
                                      <m:rPr>
                                        <m:sty m:val="p"/>
                                      </m:rPr>
                                      <a:rPr lang="en-US" sz="1000" kern="0" baseline="-25000">
                                        <a:solidFill>
                                          <a:srgbClr val="002060"/>
                                        </a:solidFill>
                                        <a:effectLst/>
                                        <a:latin typeface="Cambria Math" panose="02040503050406030204" pitchFamily="18" charset="0"/>
                                      </a:rPr>
                                      <m:t>FMCl</m:t>
                                    </m:r>
                                  </m:sub>
                                </m:sSub>
                              </m:oMath>
                            </m:oMathPara>
                          </a14:m>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r>
                  <a:tr h="150276">
                    <a:tc>
                      <a:txBody>
                        <a:bodyPr/>
                        <a:lstStyle/>
                        <a:p>
                          <a:pPr algn="l">
                            <a:spcAft>
                              <a:spcPts val="0"/>
                            </a:spcAft>
                          </a:pPr>
                          <a:r>
                            <a:rPr lang="en-US" sz="1000" kern="0">
                              <a:solidFill>
                                <a:srgbClr val="002060"/>
                              </a:solidFill>
                              <a:effectLst/>
                            </a:rPr>
                            <a:t>07</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pPr algn="l">
                            <a:spcAft>
                              <a:spcPts val="0"/>
                            </a:spcAft>
                          </a:pPr>
                          <a:r>
                            <a:rPr lang="en-US" sz="1000" kern="0" smtClean="0">
                              <a:solidFill>
                                <a:srgbClr val="002060"/>
                              </a:solidFill>
                              <a:effectLst/>
                            </a:rPr>
                            <a:t>FMCl + OH</a:t>
                          </a:r>
                          <a14:m>
                            <m:oMath xmlns:m="http://schemas.openxmlformats.org/officeDocument/2006/math">
                              <m:r>
                                <a:rPr lang="en-US" sz="1000" kern="0">
                                  <a:solidFill>
                                    <a:srgbClr val="002060"/>
                                  </a:solidFill>
                                  <a:effectLst/>
                                  <a:latin typeface="Cambria Math" panose="02040503050406030204" pitchFamily="18" charset="0"/>
                                </a:rPr>
                                <m:t> → </m:t>
                              </m:r>
                            </m:oMath>
                          </a14:m>
                          <a:r>
                            <a:rPr lang="en-US" sz="1000" kern="0">
                              <a:solidFill>
                                <a:srgbClr val="002060"/>
                              </a:solidFill>
                              <a:effectLst/>
                            </a:rPr>
                            <a:t>Cl + CO + H2O</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pPr algn="l">
                            <a:spcAft>
                              <a:spcPts val="0"/>
                            </a:spcAft>
                          </a:pPr>
                          <a:r>
                            <a:rPr lang="en-US" sz="1000" kern="0">
                              <a:solidFill>
                                <a:srgbClr val="002060"/>
                              </a:solidFill>
                              <a:effectLst/>
                            </a:rPr>
                            <a:t>5.0 × 10</a:t>
                          </a:r>
                          <a:r>
                            <a:rPr lang="en-US" sz="1000" kern="0" baseline="30000">
                              <a:solidFill>
                                <a:srgbClr val="002060"/>
                              </a:solidFill>
                              <a:effectLst/>
                            </a:rPr>
                            <a:t>−13</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r>
                  <a:tr h="150276">
                    <a:tc>
                      <a:txBody>
                        <a:bodyPr/>
                        <a:lstStyle/>
                        <a:p>
                          <a:pPr algn="l">
                            <a:spcAft>
                              <a:spcPts val="0"/>
                            </a:spcAft>
                          </a:pPr>
                          <a:r>
                            <a:rPr lang="en-US" sz="1000" kern="0">
                              <a:solidFill>
                                <a:srgbClr val="002060"/>
                              </a:solidFill>
                              <a:effectLst/>
                            </a:rPr>
                            <a:t>08</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pPr algn="l">
                            <a:spcAft>
                              <a:spcPts val="0"/>
                            </a:spcAft>
                          </a:pPr>
                          <a:r>
                            <a:rPr lang="en-US" sz="1000" kern="0" smtClean="0">
                              <a:solidFill>
                                <a:srgbClr val="002060"/>
                              </a:solidFill>
                              <a:effectLst/>
                            </a:rPr>
                            <a:t>HCl + OH</a:t>
                          </a:r>
                          <a14:m>
                            <m:oMath xmlns:m="http://schemas.openxmlformats.org/officeDocument/2006/math">
                              <m:r>
                                <a:rPr lang="en-US" sz="1000" kern="0">
                                  <a:solidFill>
                                    <a:srgbClr val="002060"/>
                                  </a:solidFill>
                                  <a:effectLst/>
                                  <a:latin typeface="Cambria Math" panose="02040503050406030204" pitchFamily="18" charset="0"/>
                                </a:rPr>
                                <m:t> → </m:t>
                              </m:r>
                            </m:oMath>
                          </a14:m>
                          <a:r>
                            <a:rPr lang="en-US" sz="1000" kern="0">
                              <a:solidFill>
                                <a:srgbClr val="002060"/>
                              </a:solidFill>
                              <a:effectLst/>
                            </a:rPr>
                            <a:t>Cl + H</a:t>
                          </a:r>
                          <a:r>
                            <a:rPr lang="en-US" sz="1000" kern="0" baseline="-25000">
                              <a:solidFill>
                                <a:srgbClr val="002060"/>
                              </a:solidFill>
                              <a:effectLst/>
                            </a:rPr>
                            <a:t>2</a:t>
                          </a:r>
                          <a:r>
                            <a:rPr lang="en-US" sz="1000" kern="0">
                              <a:solidFill>
                                <a:srgbClr val="002060"/>
                              </a:solidFill>
                              <a:effectLst/>
                            </a:rPr>
                            <a:t>O</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pPr algn="l">
                            <a:spcAft>
                              <a:spcPts val="0"/>
                            </a:spcAft>
                          </a:pPr>
                          <a:r>
                            <a:rPr lang="en-US" sz="1000" kern="0">
                              <a:solidFill>
                                <a:srgbClr val="002060"/>
                              </a:solidFill>
                              <a:effectLst/>
                            </a:rPr>
                            <a:t>ARRH(1.7 × 10</a:t>
                          </a:r>
                          <a:r>
                            <a:rPr lang="en-US" sz="1000" kern="0" baseline="30000">
                              <a:solidFill>
                                <a:srgbClr val="002060"/>
                              </a:solidFill>
                              <a:effectLst/>
                            </a:rPr>
                            <a:t>-12</a:t>
                          </a:r>
                          <a:r>
                            <a:rPr lang="en-US" sz="1000" kern="0">
                              <a:solidFill>
                                <a:srgbClr val="002060"/>
                              </a:solidFill>
                              <a:effectLst/>
                            </a:rPr>
                            <a:t>, -230.0)</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r>
                  <a:tr h="150276">
                    <a:tc>
                      <a:txBody>
                        <a:bodyPr/>
                        <a:lstStyle/>
                        <a:p>
                          <a:pPr algn="l">
                            <a:spcAft>
                              <a:spcPts val="0"/>
                            </a:spcAft>
                          </a:pPr>
                          <a:r>
                            <a:rPr lang="en-US" sz="1000" kern="0">
                              <a:solidFill>
                                <a:srgbClr val="002060"/>
                              </a:solidFill>
                              <a:effectLst/>
                            </a:rPr>
                            <a:t>09</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pPr algn="l">
                            <a:spcAft>
                              <a:spcPts val="0"/>
                            </a:spcAft>
                          </a:pPr>
                          <a:r>
                            <a:rPr lang="en-US" sz="1000" kern="0" smtClean="0">
                              <a:solidFill>
                                <a:srgbClr val="002060"/>
                              </a:solidFill>
                              <a:effectLst/>
                            </a:rPr>
                            <a:t>Cl</a:t>
                          </a:r>
                          <a:r>
                            <a:rPr lang="en-US" sz="1000" kern="0" baseline="-25000">
                              <a:solidFill>
                                <a:srgbClr val="002060"/>
                              </a:solidFill>
                              <a:effectLst/>
                            </a:rPr>
                            <a:t>2</a:t>
                          </a:r>
                          <a:r>
                            <a:rPr lang="en-US" sz="1000" kern="0">
                              <a:solidFill>
                                <a:srgbClr val="002060"/>
                              </a:solidFill>
                              <a:effectLst/>
                            </a:rPr>
                            <a:t> + OH</a:t>
                          </a:r>
                          <a14:m>
                            <m:oMath xmlns:m="http://schemas.openxmlformats.org/officeDocument/2006/math">
                              <m:r>
                                <a:rPr lang="en-US" sz="1000" kern="0">
                                  <a:solidFill>
                                    <a:srgbClr val="002060"/>
                                  </a:solidFill>
                                  <a:effectLst/>
                                  <a:latin typeface="Cambria Math" panose="02040503050406030204" pitchFamily="18" charset="0"/>
                                </a:rPr>
                                <m:t> → </m:t>
                              </m:r>
                            </m:oMath>
                          </a14:m>
                          <a:r>
                            <a:rPr lang="en-US" sz="1000" kern="0">
                              <a:solidFill>
                                <a:srgbClr val="002060"/>
                              </a:solidFill>
                              <a:effectLst/>
                            </a:rPr>
                            <a:t>HOCl + Cl</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pPr algn="l">
                            <a:spcAft>
                              <a:spcPts val="0"/>
                            </a:spcAft>
                          </a:pPr>
                          <a:r>
                            <a:rPr lang="en-US" sz="1000" kern="0">
                              <a:solidFill>
                                <a:srgbClr val="002060"/>
                              </a:solidFill>
                              <a:effectLst/>
                            </a:rPr>
                            <a:t>ARRH(3.6 × 10</a:t>
                          </a:r>
                          <a:r>
                            <a:rPr lang="en-US" sz="1000" kern="0" baseline="30000">
                              <a:solidFill>
                                <a:srgbClr val="002060"/>
                              </a:solidFill>
                              <a:effectLst/>
                            </a:rPr>
                            <a:t>-12</a:t>
                          </a:r>
                          <a:r>
                            <a:rPr lang="en-US" sz="1000" kern="0">
                              <a:solidFill>
                                <a:srgbClr val="002060"/>
                              </a:solidFill>
                              <a:effectLst/>
                            </a:rPr>
                            <a:t>, -1200.0)</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r>
                  <a:tr h="150276">
                    <a:tc>
                      <a:txBody>
                        <a:bodyPr/>
                        <a:lstStyle/>
                        <a:p>
                          <a:pPr algn="l">
                            <a:spcAft>
                              <a:spcPts val="0"/>
                            </a:spcAft>
                          </a:pPr>
                          <a:r>
                            <a:rPr lang="en-US" sz="1000" kern="0">
                              <a:solidFill>
                                <a:srgbClr val="002060"/>
                              </a:solidFill>
                              <a:effectLst/>
                            </a:rPr>
                            <a:t>10</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pPr algn="l">
                            <a:spcAft>
                              <a:spcPts val="0"/>
                            </a:spcAft>
                          </a:pPr>
                          <a:r>
                            <a:rPr lang="en-US" sz="1000" kern="0" smtClean="0">
                              <a:solidFill>
                                <a:srgbClr val="002060"/>
                              </a:solidFill>
                              <a:effectLst/>
                            </a:rPr>
                            <a:t>HOCl + OH</a:t>
                          </a:r>
                          <a14:m>
                            <m:oMath xmlns:m="http://schemas.openxmlformats.org/officeDocument/2006/math">
                              <m:r>
                                <a:rPr lang="en-US" sz="1000" kern="0">
                                  <a:solidFill>
                                    <a:srgbClr val="002060"/>
                                  </a:solidFill>
                                  <a:effectLst/>
                                  <a:latin typeface="Cambria Math" panose="02040503050406030204" pitchFamily="18" charset="0"/>
                                </a:rPr>
                                <m:t> → </m:t>
                              </m:r>
                            </m:oMath>
                          </a14:m>
                          <a:r>
                            <a:rPr lang="en-US" sz="1000" kern="0">
                              <a:solidFill>
                                <a:srgbClr val="002060"/>
                              </a:solidFill>
                              <a:effectLst/>
                            </a:rPr>
                            <a:t>ClO + H</a:t>
                          </a:r>
                          <a:r>
                            <a:rPr lang="en-US" sz="1000" kern="0" baseline="-25000">
                              <a:solidFill>
                                <a:srgbClr val="002060"/>
                              </a:solidFill>
                              <a:effectLst/>
                            </a:rPr>
                            <a:t>2</a:t>
                          </a:r>
                          <a:r>
                            <a:rPr lang="en-US" sz="1000" kern="0">
                              <a:solidFill>
                                <a:srgbClr val="002060"/>
                              </a:solidFill>
                              <a:effectLst/>
                            </a:rPr>
                            <a:t>O</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pPr algn="l">
                            <a:spcAft>
                              <a:spcPts val="0"/>
                            </a:spcAft>
                          </a:pPr>
                          <a:r>
                            <a:rPr lang="en-US" sz="1000" kern="0">
                              <a:solidFill>
                                <a:srgbClr val="002060"/>
                              </a:solidFill>
                              <a:effectLst/>
                            </a:rPr>
                            <a:t>5.0 × 10</a:t>
                          </a:r>
                          <a:r>
                            <a:rPr lang="en-US" sz="1000" kern="0" baseline="30000">
                              <a:solidFill>
                                <a:srgbClr val="002060"/>
                              </a:solidFill>
                              <a:effectLst/>
                            </a:rPr>
                            <a:t>-13</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r>
                  <a:tr h="150276">
                    <a:tc>
                      <a:txBody>
                        <a:bodyPr/>
                        <a:lstStyle/>
                        <a:p>
                          <a:pPr algn="l">
                            <a:spcAft>
                              <a:spcPts val="0"/>
                            </a:spcAft>
                          </a:pPr>
                          <a:r>
                            <a:rPr lang="en-US" sz="1000" kern="0">
                              <a:solidFill>
                                <a:srgbClr val="002060"/>
                              </a:solidFill>
                              <a:effectLst/>
                            </a:rPr>
                            <a:t>11</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pPr algn="l">
                            <a:spcAft>
                              <a:spcPts val="0"/>
                            </a:spcAft>
                          </a:pPr>
                          <a:r>
                            <a:rPr lang="en-US" sz="1000" kern="0" smtClean="0">
                              <a:solidFill>
                                <a:srgbClr val="002060"/>
                              </a:solidFill>
                              <a:effectLst/>
                            </a:rPr>
                            <a:t>ClO + ClO</a:t>
                          </a:r>
                          <a14:m>
                            <m:oMath xmlns:m="http://schemas.openxmlformats.org/officeDocument/2006/math">
                              <m:r>
                                <a:rPr lang="en-US" sz="1000" kern="0">
                                  <a:solidFill>
                                    <a:srgbClr val="002060"/>
                                  </a:solidFill>
                                  <a:effectLst/>
                                  <a:latin typeface="Cambria Math" panose="02040503050406030204" pitchFamily="18" charset="0"/>
                                </a:rPr>
                                <m:t> → </m:t>
                              </m:r>
                            </m:oMath>
                          </a14:m>
                          <a:r>
                            <a:rPr lang="en-US" sz="1000" kern="0">
                              <a:solidFill>
                                <a:srgbClr val="002060"/>
                              </a:solidFill>
                              <a:effectLst/>
                            </a:rPr>
                            <a:t>0.3 Cl</a:t>
                          </a:r>
                          <a:r>
                            <a:rPr lang="en-US" sz="1000" kern="0" baseline="-25000">
                              <a:solidFill>
                                <a:srgbClr val="002060"/>
                              </a:solidFill>
                              <a:effectLst/>
                            </a:rPr>
                            <a:t>2 </a:t>
                          </a:r>
                          <a:r>
                            <a:rPr lang="en-US" sz="1000" kern="0">
                              <a:solidFill>
                                <a:srgbClr val="002060"/>
                              </a:solidFill>
                              <a:effectLst/>
                            </a:rPr>
                            <a:t>+ 1.4 Cl + O</a:t>
                          </a:r>
                          <a:r>
                            <a:rPr lang="en-US" sz="1000" kern="0" baseline="-25000">
                              <a:solidFill>
                                <a:srgbClr val="002060"/>
                              </a:solidFill>
                              <a:effectLst/>
                            </a:rPr>
                            <a:t>2</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pPr algn="l">
                            <a:spcAft>
                              <a:spcPts val="0"/>
                            </a:spcAft>
                          </a:pPr>
                          <a:r>
                            <a:rPr lang="en-US" sz="1000" kern="0">
                              <a:solidFill>
                                <a:srgbClr val="002060"/>
                              </a:solidFill>
                              <a:effectLst/>
                            </a:rPr>
                            <a:t>1.63 × 10</a:t>
                          </a:r>
                          <a:r>
                            <a:rPr lang="en-US" sz="1000" kern="0" baseline="30000">
                              <a:solidFill>
                                <a:srgbClr val="002060"/>
                              </a:solidFill>
                              <a:effectLst/>
                            </a:rPr>
                            <a:t>-14</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r>
                  <a:tr h="150276">
                    <a:tc>
                      <a:txBody>
                        <a:bodyPr/>
                        <a:lstStyle/>
                        <a:p>
                          <a:pPr algn="l">
                            <a:spcAft>
                              <a:spcPts val="0"/>
                            </a:spcAft>
                          </a:pPr>
                          <a:r>
                            <a:rPr lang="en-US" sz="1000" kern="0">
                              <a:solidFill>
                                <a:srgbClr val="002060"/>
                              </a:solidFill>
                              <a:effectLst/>
                            </a:rPr>
                            <a:t>12</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pPr algn="l">
                            <a:spcAft>
                              <a:spcPts val="0"/>
                            </a:spcAft>
                          </a:pPr>
                          <a:r>
                            <a:rPr lang="en-US" sz="1000" kern="0" smtClean="0">
                              <a:solidFill>
                                <a:srgbClr val="002060"/>
                              </a:solidFill>
                              <a:effectLst/>
                            </a:rPr>
                            <a:t>ClO + NO</a:t>
                          </a:r>
                          <a:r>
                            <a:rPr lang="en-US" sz="1000" kern="0" baseline="-25000">
                              <a:solidFill>
                                <a:srgbClr val="002060"/>
                              </a:solidFill>
                              <a:effectLst/>
                            </a:rPr>
                            <a:t>2</a:t>
                          </a:r>
                          <a14:m>
                            <m:oMath xmlns:m="http://schemas.openxmlformats.org/officeDocument/2006/math">
                              <m:r>
                                <a:rPr lang="en-US" sz="1000" kern="0">
                                  <a:solidFill>
                                    <a:srgbClr val="002060"/>
                                  </a:solidFill>
                                  <a:effectLst/>
                                  <a:latin typeface="Cambria Math" panose="02040503050406030204" pitchFamily="18" charset="0"/>
                                </a:rPr>
                                <m:t> → </m:t>
                              </m:r>
                            </m:oMath>
                          </a14:m>
                          <a:r>
                            <a:rPr lang="en-US" sz="1000" kern="0">
                              <a:solidFill>
                                <a:srgbClr val="002060"/>
                              </a:solidFill>
                              <a:effectLst/>
                            </a:rPr>
                            <a:t>ClONO</a:t>
                          </a:r>
                          <a:r>
                            <a:rPr lang="en-US" sz="1000" kern="0" baseline="-25000">
                              <a:solidFill>
                                <a:srgbClr val="002060"/>
                              </a:solidFill>
                              <a:effectLst/>
                            </a:rPr>
                            <a:t>2</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pPr algn="l">
                            <a:spcAft>
                              <a:spcPts val="0"/>
                            </a:spcAft>
                          </a:pPr>
                          <a:r>
                            <a:rPr lang="en-US" sz="1000" kern="0">
                              <a:solidFill>
                                <a:srgbClr val="002060"/>
                              </a:solidFill>
                              <a:effectLst/>
                            </a:rPr>
                            <a:t>7.0 × 10</a:t>
                          </a:r>
                          <a:r>
                            <a:rPr lang="en-US" sz="1000" kern="0" baseline="30000">
                              <a:solidFill>
                                <a:srgbClr val="002060"/>
                              </a:solidFill>
                              <a:effectLst/>
                            </a:rPr>
                            <a:t>-11</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r>
                  <a:tr h="150276">
                    <a:tc>
                      <a:txBody>
                        <a:bodyPr/>
                        <a:lstStyle/>
                        <a:p>
                          <a:pPr algn="l">
                            <a:spcAft>
                              <a:spcPts val="0"/>
                            </a:spcAft>
                          </a:pPr>
                          <a:r>
                            <a:rPr lang="en-US" sz="1000" kern="0">
                              <a:solidFill>
                                <a:srgbClr val="002060"/>
                              </a:solidFill>
                              <a:effectLst/>
                            </a:rPr>
                            <a:t>13</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pPr algn="l">
                            <a:spcAft>
                              <a:spcPts val="0"/>
                            </a:spcAft>
                          </a:pPr>
                          <a:r>
                            <a:rPr lang="en-US" sz="1000" kern="0" smtClean="0">
                              <a:solidFill>
                                <a:srgbClr val="002060"/>
                              </a:solidFill>
                              <a:effectLst/>
                            </a:rPr>
                            <a:t>ClO + NO</a:t>
                          </a:r>
                          <a14:m>
                            <m:oMath xmlns:m="http://schemas.openxmlformats.org/officeDocument/2006/math">
                              <m:r>
                                <a:rPr lang="en-US" sz="1000" kern="0">
                                  <a:solidFill>
                                    <a:srgbClr val="002060"/>
                                  </a:solidFill>
                                  <a:effectLst/>
                                  <a:latin typeface="Cambria Math" panose="02040503050406030204" pitchFamily="18" charset="0"/>
                                </a:rPr>
                                <m:t> → </m:t>
                              </m:r>
                            </m:oMath>
                          </a14:m>
                          <a:r>
                            <a:rPr lang="en-US" sz="1000" kern="0">
                              <a:solidFill>
                                <a:srgbClr val="002060"/>
                              </a:solidFill>
                              <a:effectLst/>
                            </a:rPr>
                            <a:t>Cl + NO</a:t>
                          </a:r>
                          <a:r>
                            <a:rPr lang="en-US" sz="1000" kern="0" baseline="-25000">
                              <a:solidFill>
                                <a:srgbClr val="002060"/>
                              </a:solidFill>
                              <a:effectLst/>
                            </a:rPr>
                            <a:t>2</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pPr algn="l">
                            <a:spcAft>
                              <a:spcPts val="0"/>
                            </a:spcAft>
                          </a:pPr>
                          <a:r>
                            <a:rPr lang="en-US" sz="1000" kern="0">
                              <a:solidFill>
                                <a:srgbClr val="002060"/>
                              </a:solidFill>
                              <a:effectLst/>
                            </a:rPr>
                            <a:t>ARRH(6.4 × 10</a:t>
                          </a:r>
                          <a:r>
                            <a:rPr lang="en-US" sz="1000" kern="0" baseline="30000">
                              <a:solidFill>
                                <a:srgbClr val="002060"/>
                              </a:solidFill>
                              <a:effectLst/>
                            </a:rPr>
                            <a:t>-12</a:t>
                          </a:r>
                          <a:r>
                            <a:rPr lang="en-US" sz="1000" kern="0">
                              <a:solidFill>
                                <a:srgbClr val="002060"/>
                              </a:solidFill>
                              <a:effectLst/>
                            </a:rPr>
                            <a:t>, 290.0)</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r>
                  <a:tr h="150276">
                    <a:tc>
                      <a:txBody>
                        <a:bodyPr/>
                        <a:lstStyle/>
                        <a:p>
                          <a:pPr algn="l">
                            <a:spcAft>
                              <a:spcPts val="0"/>
                            </a:spcAft>
                          </a:pPr>
                          <a:r>
                            <a:rPr lang="en-US" sz="1000" kern="0">
                              <a:solidFill>
                                <a:srgbClr val="002060"/>
                              </a:solidFill>
                              <a:effectLst/>
                            </a:rPr>
                            <a:t>14</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pPr algn="l">
                            <a:spcAft>
                              <a:spcPts val="0"/>
                            </a:spcAft>
                          </a:pPr>
                          <a:r>
                            <a:rPr lang="en-US" sz="1000" kern="0" smtClean="0">
                              <a:solidFill>
                                <a:srgbClr val="002060"/>
                              </a:solidFill>
                              <a:effectLst/>
                            </a:rPr>
                            <a:t>ClO + HO</a:t>
                          </a:r>
                          <a:r>
                            <a:rPr lang="en-US" sz="1000" kern="0" baseline="-25000">
                              <a:solidFill>
                                <a:srgbClr val="002060"/>
                              </a:solidFill>
                              <a:effectLst/>
                            </a:rPr>
                            <a:t>2</a:t>
                          </a:r>
                          <a14:m>
                            <m:oMath xmlns:m="http://schemas.openxmlformats.org/officeDocument/2006/math">
                              <m:r>
                                <a:rPr lang="en-US" sz="1000" kern="0">
                                  <a:solidFill>
                                    <a:srgbClr val="002060"/>
                                  </a:solidFill>
                                  <a:effectLst/>
                                  <a:latin typeface="Cambria Math" panose="02040503050406030204" pitchFamily="18" charset="0"/>
                                </a:rPr>
                                <m:t> → </m:t>
                              </m:r>
                            </m:oMath>
                          </a14:m>
                          <a:r>
                            <a:rPr lang="en-US" sz="1000" kern="0">
                              <a:solidFill>
                                <a:srgbClr val="002060"/>
                              </a:solidFill>
                              <a:effectLst/>
                            </a:rPr>
                            <a:t>HOCl + O</a:t>
                          </a:r>
                          <a:r>
                            <a:rPr lang="en-US" sz="1000" kern="0" baseline="-25000">
                              <a:solidFill>
                                <a:srgbClr val="002060"/>
                              </a:solidFill>
                              <a:effectLst/>
                            </a:rPr>
                            <a:t>2</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pPr algn="l">
                            <a:spcAft>
                              <a:spcPts val="0"/>
                            </a:spcAft>
                          </a:pPr>
                          <a:r>
                            <a:rPr lang="en-US" sz="1000" kern="0">
                              <a:solidFill>
                                <a:srgbClr val="002060"/>
                              </a:solidFill>
                              <a:effectLst/>
                            </a:rPr>
                            <a:t>ARRH(2.7 × 10</a:t>
                          </a:r>
                          <a:r>
                            <a:rPr lang="en-US" sz="1000" kern="0" baseline="30000">
                              <a:solidFill>
                                <a:srgbClr val="002060"/>
                              </a:solidFill>
                              <a:effectLst/>
                            </a:rPr>
                            <a:t>-12</a:t>
                          </a:r>
                          <a:r>
                            <a:rPr lang="en-US" sz="1000" kern="0">
                              <a:solidFill>
                                <a:srgbClr val="002060"/>
                              </a:solidFill>
                              <a:effectLst/>
                            </a:rPr>
                            <a:t>, 220.0)</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r>
                  <a:tr h="150276">
                    <a:tc>
                      <a:txBody>
                        <a:bodyPr/>
                        <a:lstStyle/>
                        <a:p>
                          <a:pPr algn="l">
                            <a:spcAft>
                              <a:spcPts val="0"/>
                            </a:spcAft>
                          </a:pPr>
                          <a:r>
                            <a:rPr lang="en-US" sz="1000" kern="0">
                              <a:solidFill>
                                <a:srgbClr val="002060"/>
                              </a:solidFill>
                              <a:effectLst/>
                            </a:rPr>
                            <a:t>15</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pPr algn="l">
                            <a:spcAft>
                              <a:spcPts val="0"/>
                            </a:spcAft>
                          </a:pPr>
                          <a:r>
                            <a:rPr lang="en-US" sz="1000" kern="0" dirty="0" err="1" smtClean="0">
                              <a:solidFill>
                                <a:srgbClr val="002060"/>
                              </a:solidFill>
                              <a:effectLst/>
                            </a:rPr>
                            <a:t>ClO</a:t>
                          </a:r>
                          <a:r>
                            <a:rPr lang="en-US" sz="1000" kern="0" dirty="0" smtClean="0">
                              <a:solidFill>
                                <a:srgbClr val="002060"/>
                              </a:solidFill>
                              <a:effectLst/>
                            </a:rPr>
                            <a:t> + OH</a:t>
                          </a:r>
                          <a14:m>
                            <m:oMath xmlns:m="http://schemas.openxmlformats.org/officeDocument/2006/math">
                              <m:r>
                                <a:rPr lang="en-US" sz="1000" kern="0">
                                  <a:solidFill>
                                    <a:srgbClr val="002060"/>
                                  </a:solidFill>
                                  <a:effectLst/>
                                  <a:latin typeface="Cambria Math" panose="02040503050406030204" pitchFamily="18" charset="0"/>
                                </a:rPr>
                                <m:t> → </m:t>
                              </m:r>
                            </m:oMath>
                          </a14:m>
                          <a:r>
                            <a:rPr lang="en-US" sz="1000" kern="0" dirty="0">
                              <a:solidFill>
                                <a:srgbClr val="002060"/>
                              </a:solidFill>
                              <a:effectLst/>
                            </a:rPr>
                            <a:t>HO</a:t>
                          </a:r>
                          <a:r>
                            <a:rPr lang="en-US" sz="1000" kern="0" baseline="-25000" dirty="0">
                              <a:solidFill>
                                <a:srgbClr val="002060"/>
                              </a:solidFill>
                              <a:effectLst/>
                            </a:rPr>
                            <a:t>2 </a:t>
                          </a:r>
                          <a:r>
                            <a:rPr lang="en-US" sz="1000" kern="0" dirty="0">
                              <a:solidFill>
                                <a:srgbClr val="002060"/>
                              </a:solidFill>
                              <a:effectLst/>
                            </a:rPr>
                            <a:t>+ Cl</a:t>
                          </a:r>
                          <a:endParaRPr lang="en-US" sz="1000" kern="100" dirty="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pPr algn="l">
                            <a:spcAft>
                              <a:spcPts val="0"/>
                            </a:spcAft>
                          </a:pPr>
                          <a:r>
                            <a:rPr lang="en-US" sz="1000" kern="0">
                              <a:solidFill>
                                <a:srgbClr val="002060"/>
                              </a:solidFill>
                              <a:effectLst/>
                            </a:rPr>
                            <a:t>1.8 × 10</a:t>
                          </a:r>
                          <a:r>
                            <a:rPr lang="en-US" sz="1000" kern="0" baseline="30000">
                              <a:solidFill>
                                <a:srgbClr val="002060"/>
                              </a:solidFill>
                              <a:effectLst/>
                            </a:rPr>
                            <a:t>-11</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r>
                  <a:tr h="150276">
                    <a:tc>
                      <a:txBody>
                        <a:bodyPr/>
                        <a:lstStyle/>
                        <a:p>
                          <a:pPr algn="l">
                            <a:spcAft>
                              <a:spcPts val="0"/>
                            </a:spcAft>
                          </a:pPr>
                          <a:r>
                            <a:rPr lang="en-US" sz="1000" kern="0">
                              <a:solidFill>
                                <a:srgbClr val="002060"/>
                              </a:solidFill>
                              <a:effectLst/>
                            </a:rPr>
                            <a:t>16</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pPr algn="l">
                            <a:spcAft>
                              <a:spcPts val="0"/>
                            </a:spcAft>
                          </a:pPr>
                          <a:r>
                            <a:rPr lang="en-US" sz="1000" kern="0" smtClean="0">
                              <a:solidFill>
                                <a:srgbClr val="002060"/>
                              </a:solidFill>
                              <a:effectLst/>
                            </a:rPr>
                            <a:t>ClO + OH</a:t>
                          </a:r>
                          <a14:m>
                            <m:oMath xmlns:m="http://schemas.openxmlformats.org/officeDocument/2006/math">
                              <m:r>
                                <a:rPr lang="en-US" sz="1000" kern="0">
                                  <a:solidFill>
                                    <a:srgbClr val="002060"/>
                                  </a:solidFill>
                                  <a:effectLst/>
                                  <a:latin typeface="Cambria Math" panose="02040503050406030204" pitchFamily="18" charset="0"/>
                                </a:rPr>
                                <m:t> → </m:t>
                              </m:r>
                            </m:oMath>
                          </a14:m>
                          <a:r>
                            <a:rPr lang="en-US" sz="1000" kern="0">
                              <a:solidFill>
                                <a:srgbClr val="002060"/>
                              </a:solidFill>
                              <a:effectLst/>
                            </a:rPr>
                            <a:t>HCl + O</a:t>
                          </a:r>
                          <a:r>
                            <a:rPr lang="en-US" sz="1000" kern="0" baseline="-25000">
                              <a:solidFill>
                                <a:srgbClr val="002060"/>
                              </a:solidFill>
                              <a:effectLst/>
                            </a:rPr>
                            <a:t>2</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pPr algn="l">
                            <a:spcAft>
                              <a:spcPts val="0"/>
                            </a:spcAft>
                          </a:pPr>
                          <a:r>
                            <a:rPr lang="en-US" sz="1000" kern="0">
                              <a:solidFill>
                                <a:srgbClr val="002060"/>
                              </a:solidFill>
                              <a:effectLst/>
                            </a:rPr>
                            <a:t>1.2 × 10</a:t>
                          </a:r>
                          <a:r>
                            <a:rPr lang="en-US" sz="1000" kern="0" baseline="30000">
                              <a:solidFill>
                                <a:srgbClr val="002060"/>
                              </a:solidFill>
                              <a:effectLst/>
                            </a:rPr>
                            <a:t>-12</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r>
                  <a:tr h="150276">
                    <a:tc>
                      <a:txBody>
                        <a:bodyPr/>
                        <a:lstStyle/>
                        <a:p>
                          <a:pPr algn="l">
                            <a:spcAft>
                              <a:spcPts val="0"/>
                            </a:spcAft>
                          </a:pPr>
                          <a:r>
                            <a:rPr lang="en-US" sz="1000" kern="0">
                              <a:solidFill>
                                <a:srgbClr val="002060"/>
                              </a:solidFill>
                              <a:effectLst/>
                            </a:rPr>
                            <a:t>17</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pPr algn="l">
                            <a:spcAft>
                              <a:spcPts val="0"/>
                            </a:spcAft>
                          </a:pPr>
                          <a:r>
                            <a:rPr lang="en-US" sz="1000" kern="0" smtClean="0">
                              <a:solidFill>
                                <a:srgbClr val="002060"/>
                              </a:solidFill>
                              <a:effectLst/>
                            </a:rPr>
                            <a:t>Cl + </a:t>
                          </a:r>
                          <a:r>
                            <a:rPr lang="en-HK" sz="1000" kern="0">
                              <a:solidFill>
                                <a:srgbClr val="002060"/>
                              </a:solidFill>
                              <a:effectLst/>
                            </a:rPr>
                            <a:t>O</a:t>
                          </a:r>
                          <a:r>
                            <a:rPr lang="en-HK" sz="1000" kern="0" baseline="-25000">
                              <a:solidFill>
                                <a:srgbClr val="002060"/>
                              </a:solidFill>
                              <a:effectLst/>
                            </a:rPr>
                            <a:t>3</a:t>
                          </a:r>
                          <a14:m>
                            <m:oMath xmlns:m="http://schemas.openxmlformats.org/officeDocument/2006/math">
                              <m:r>
                                <a:rPr lang="en-US" sz="1000" kern="0">
                                  <a:solidFill>
                                    <a:srgbClr val="002060"/>
                                  </a:solidFill>
                                  <a:effectLst/>
                                  <a:latin typeface="Cambria Math" panose="02040503050406030204" pitchFamily="18" charset="0"/>
                                </a:rPr>
                                <m:t> → </m:t>
                              </m:r>
                            </m:oMath>
                          </a14:m>
                          <a:r>
                            <a:rPr lang="en-US" sz="1000" kern="0">
                              <a:solidFill>
                                <a:srgbClr val="002060"/>
                              </a:solidFill>
                              <a:effectLst/>
                            </a:rPr>
                            <a:t>ClO + O</a:t>
                          </a:r>
                          <a:r>
                            <a:rPr lang="en-US" sz="1000" kern="0" baseline="-25000">
                              <a:solidFill>
                                <a:srgbClr val="002060"/>
                              </a:solidFill>
                              <a:effectLst/>
                            </a:rPr>
                            <a:t>2</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pPr algn="l">
                            <a:spcAft>
                              <a:spcPts val="0"/>
                            </a:spcAft>
                          </a:pPr>
                          <a:r>
                            <a:rPr lang="en-US" sz="1000" kern="0">
                              <a:solidFill>
                                <a:srgbClr val="002060"/>
                              </a:solidFill>
                              <a:effectLst/>
                            </a:rPr>
                            <a:t>ARRH(2.3 × 10</a:t>
                          </a:r>
                          <a:r>
                            <a:rPr lang="en-US" sz="1000" kern="0" baseline="30000">
                              <a:solidFill>
                                <a:srgbClr val="002060"/>
                              </a:solidFill>
                              <a:effectLst/>
                            </a:rPr>
                            <a:t>-11</a:t>
                          </a:r>
                          <a:r>
                            <a:rPr lang="en-US" sz="1000" kern="0">
                              <a:solidFill>
                                <a:srgbClr val="002060"/>
                              </a:solidFill>
                              <a:effectLst/>
                            </a:rPr>
                            <a:t>, -200.0)</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r>
                  <a:tr h="300551">
                    <a:tc>
                      <a:txBody>
                        <a:bodyPr/>
                        <a:lstStyle/>
                        <a:p>
                          <a:pPr algn="l">
                            <a:spcAft>
                              <a:spcPts val="0"/>
                            </a:spcAft>
                          </a:pPr>
                          <a:r>
                            <a:rPr lang="en-US" sz="1000" kern="0">
                              <a:solidFill>
                                <a:srgbClr val="002060"/>
                              </a:solidFill>
                              <a:effectLst/>
                            </a:rPr>
                            <a:t>18</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pPr algn="l">
                            <a:spcAft>
                              <a:spcPts val="0"/>
                            </a:spcAft>
                          </a:pPr>
                          <a:r>
                            <a:rPr lang="en-US" sz="1000" kern="0" dirty="0" smtClean="0">
                              <a:solidFill>
                                <a:srgbClr val="002060"/>
                              </a:solidFill>
                              <a:effectLst/>
                            </a:rPr>
                            <a:t>Cl + NO</a:t>
                          </a:r>
                          <a:r>
                            <a:rPr lang="en-US" sz="1000" kern="0" baseline="-25000" dirty="0">
                              <a:solidFill>
                                <a:srgbClr val="002060"/>
                              </a:solidFill>
                              <a:effectLst/>
                            </a:rPr>
                            <a:t>2</a:t>
                          </a:r>
                          <a14:m>
                            <m:oMath xmlns:m="http://schemas.openxmlformats.org/officeDocument/2006/math">
                              <m:r>
                                <a:rPr lang="en-US" sz="1000" kern="0">
                                  <a:solidFill>
                                    <a:srgbClr val="002060"/>
                                  </a:solidFill>
                                  <a:effectLst/>
                                  <a:latin typeface="Cambria Math" panose="02040503050406030204" pitchFamily="18" charset="0"/>
                                </a:rPr>
                                <m:t> → </m:t>
                              </m:r>
                            </m:oMath>
                          </a14:m>
                          <a:r>
                            <a:rPr lang="en-HK" sz="1000" kern="0" dirty="0">
                              <a:solidFill>
                                <a:srgbClr val="002060"/>
                              </a:solidFill>
                              <a:effectLst/>
                            </a:rPr>
                            <a:t>ClNO</a:t>
                          </a:r>
                          <a:r>
                            <a:rPr lang="en-HK" sz="1000" kern="0" baseline="-25000" dirty="0">
                              <a:solidFill>
                                <a:srgbClr val="002060"/>
                              </a:solidFill>
                              <a:effectLst/>
                            </a:rPr>
                            <a:t>2</a:t>
                          </a:r>
                          <a:endParaRPr lang="en-US" sz="1000" kern="100" dirty="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pPr algn="l">
                            <a:spcAft>
                              <a:spcPts val="0"/>
                            </a:spcAft>
                          </a:pPr>
                          <a:r>
                            <a:rPr lang="en-US" sz="1000" kern="0">
                              <a:solidFill>
                                <a:srgbClr val="002060"/>
                              </a:solidFill>
                              <a:effectLst/>
                            </a:rPr>
                            <a:t>TROE(1.8 × 10</a:t>
                          </a:r>
                          <a:r>
                            <a:rPr lang="en-US" sz="1000" kern="0" baseline="30000">
                              <a:solidFill>
                                <a:srgbClr val="002060"/>
                              </a:solidFill>
                              <a:effectLst/>
                            </a:rPr>
                            <a:t>-31</a:t>
                          </a:r>
                          <a:r>
                            <a:rPr lang="en-US" sz="1000" kern="0">
                              <a:solidFill>
                                <a:srgbClr val="002060"/>
                              </a:solidFill>
                              <a:effectLst/>
                            </a:rPr>
                            <a:t>, 2.0, 1.0 × 10</a:t>
                          </a:r>
                          <a:r>
                            <a:rPr lang="en-US" sz="1000" kern="0" baseline="30000">
                              <a:solidFill>
                                <a:srgbClr val="002060"/>
                              </a:solidFill>
                              <a:effectLst/>
                            </a:rPr>
                            <a:t>-10</a:t>
                          </a:r>
                          <a:r>
                            <a:rPr lang="en-US" sz="1000" kern="0">
                              <a:solidFill>
                                <a:srgbClr val="002060"/>
                              </a:solidFill>
                              <a:effectLst/>
                            </a:rPr>
                            <a:t>, 1.0)</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r>
                  <a:tr h="150276">
                    <a:tc>
                      <a:txBody>
                        <a:bodyPr/>
                        <a:lstStyle/>
                        <a:p>
                          <a:pPr algn="l">
                            <a:spcAft>
                              <a:spcPts val="0"/>
                            </a:spcAft>
                          </a:pPr>
                          <a:r>
                            <a:rPr lang="en-US" sz="1000" kern="0">
                              <a:solidFill>
                                <a:srgbClr val="002060"/>
                              </a:solidFill>
                              <a:effectLst/>
                            </a:rPr>
                            <a:t>19</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pPr algn="l">
                            <a:spcAft>
                              <a:spcPts val="0"/>
                            </a:spcAft>
                          </a:pPr>
                          <a:r>
                            <a:rPr lang="en-US" sz="1000" kern="0" smtClean="0">
                              <a:solidFill>
                                <a:srgbClr val="002060"/>
                              </a:solidFill>
                              <a:effectLst/>
                            </a:rPr>
                            <a:t>Cl + HO</a:t>
                          </a:r>
                          <a:r>
                            <a:rPr lang="en-US" sz="1000" kern="0" baseline="-25000">
                              <a:solidFill>
                                <a:srgbClr val="002060"/>
                              </a:solidFill>
                              <a:effectLst/>
                            </a:rPr>
                            <a:t>2</a:t>
                          </a:r>
                          <a14:m>
                            <m:oMath xmlns:m="http://schemas.openxmlformats.org/officeDocument/2006/math">
                              <m:r>
                                <a:rPr lang="en-US" sz="1000" kern="0">
                                  <a:solidFill>
                                    <a:srgbClr val="002060"/>
                                  </a:solidFill>
                                  <a:effectLst/>
                                  <a:latin typeface="Cambria Math" panose="02040503050406030204" pitchFamily="18" charset="0"/>
                                </a:rPr>
                                <m:t> → </m:t>
                              </m:r>
                            </m:oMath>
                          </a14:m>
                          <a:r>
                            <a:rPr lang="en-US" sz="1000" kern="0">
                              <a:solidFill>
                                <a:srgbClr val="002060"/>
                              </a:solidFill>
                              <a:effectLst/>
                            </a:rPr>
                            <a:t>HCl + O</a:t>
                          </a:r>
                          <a:r>
                            <a:rPr lang="en-US" sz="1000" kern="0" baseline="-25000">
                              <a:solidFill>
                                <a:srgbClr val="002060"/>
                              </a:solidFill>
                              <a:effectLst/>
                            </a:rPr>
                            <a:t>2</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pPr algn="l">
                            <a:spcAft>
                              <a:spcPts val="0"/>
                            </a:spcAft>
                          </a:pPr>
                          <a:r>
                            <a:rPr lang="en-US" sz="1000" kern="0">
                              <a:solidFill>
                                <a:srgbClr val="002060"/>
                              </a:solidFill>
                              <a:effectLst/>
                            </a:rPr>
                            <a:t>3.5 × 10</a:t>
                          </a:r>
                          <a:r>
                            <a:rPr lang="en-US" sz="1000" kern="0" baseline="30000">
                              <a:solidFill>
                                <a:srgbClr val="002060"/>
                              </a:solidFill>
                              <a:effectLst/>
                            </a:rPr>
                            <a:t>−11</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r>
                  <a:tr h="150276">
                    <a:tc>
                      <a:txBody>
                        <a:bodyPr/>
                        <a:lstStyle/>
                        <a:p>
                          <a:pPr algn="l">
                            <a:spcAft>
                              <a:spcPts val="0"/>
                            </a:spcAft>
                          </a:pPr>
                          <a:r>
                            <a:rPr lang="en-US" sz="1000" kern="0">
                              <a:solidFill>
                                <a:srgbClr val="002060"/>
                              </a:solidFill>
                              <a:effectLst/>
                            </a:rPr>
                            <a:t>20</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pPr algn="l">
                            <a:spcAft>
                              <a:spcPts val="0"/>
                            </a:spcAft>
                          </a:pPr>
                          <a:r>
                            <a:rPr lang="en-US" sz="1000" kern="0" dirty="0" smtClean="0">
                              <a:solidFill>
                                <a:srgbClr val="002060"/>
                              </a:solidFill>
                              <a:effectLst/>
                            </a:rPr>
                            <a:t>Cl + HO</a:t>
                          </a:r>
                          <a:r>
                            <a:rPr lang="en-US" sz="1000" kern="0" baseline="-25000" dirty="0">
                              <a:solidFill>
                                <a:srgbClr val="002060"/>
                              </a:solidFill>
                              <a:effectLst/>
                            </a:rPr>
                            <a:t>2</a:t>
                          </a:r>
                          <a14:m>
                            <m:oMath xmlns:m="http://schemas.openxmlformats.org/officeDocument/2006/math">
                              <m:r>
                                <a:rPr lang="en-US" sz="1000" kern="0">
                                  <a:solidFill>
                                    <a:srgbClr val="002060"/>
                                  </a:solidFill>
                                  <a:effectLst/>
                                  <a:latin typeface="Cambria Math" panose="02040503050406030204" pitchFamily="18" charset="0"/>
                                </a:rPr>
                                <m:t> → </m:t>
                              </m:r>
                            </m:oMath>
                          </a14:m>
                          <a:r>
                            <a:rPr lang="en-US" sz="1000" kern="0" dirty="0" err="1">
                              <a:solidFill>
                                <a:srgbClr val="002060"/>
                              </a:solidFill>
                              <a:effectLst/>
                            </a:rPr>
                            <a:t>ClO</a:t>
                          </a:r>
                          <a:r>
                            <a:rPr lang="en-US" sz="1000" kern="0" dirty="0">
                              <a:solidFill>
                                <a:srgbClr val="002060"/>
                              </a:solidFill>
                              <a:effectLst/>
                            </a:rPr>
                            <a:t> + OH</a:t>
                          </a:r>
                          <a:endParaRPr lang="en-US" sz="1000" kern="100" dirty="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pPr algn="l">
                            <a:spcAft>
                              <a:spcPts val="0"/>
                            </a:spcAft>
                          </a:pPr>
                          <a:r>
                            <a:rPr lang="en-US" sz="1000" kern="0">
                              <a:solidFill>
                                <a:srgbClr val="002060"/>
                              </a:solidFill>
                              <a:effectLst/>
                            </a:rPr>
                            <a:t>ARRH(7.5 × 10</a:t>
                          </a:r>
                          <a:r>
                            <a:rPr lang="en-US" sz="1000" kern="0" baseline="30000">
                              <a:solidFill>
                                <a:srgbClr val="002060"/>
                              </a:solidFill>
                              <a:effectLst/>
                            </a:rPr>
                            <a:t>-11</a:t>
                          </a:r>
                          <a:r>
                            <a:rPr lang="en-US" sz="1000" kern="0">
                              <a:solidFill>
                                <a:srgbClr val="002060"/>
                              </a:solidFill>
                              <a:effectLst/>
                            </a:rPr>
                            <a:t>, -620.0)</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r>
                  <a:tr h="150276">
                    <a:tc>
                      <a:txBody>
                        <a:bodyPr/>
                        <a:lstStyle/>
                        <a:p>
                          <a:pPr algn="l">
                            <a:spcAft>
                              <a:spcPts val="0"/>
                            </a:spcAft>
                          </a:pPr>
                          <a:r>
                            <a:rPr lang="en-US" sz="1000" kern="0">
                              <a:solidFill>
                                <a:srgbClr val="002060"/>
                              </a:solidFill>
                              <a:effectLst/>
                            </a:rPr>
                            <a:t>21</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pPr algn="l">
                            <a:spcAft>
                              <a:spcPts val="0"/>
                            </a:spcAft>
                          </a:pPr>
                          <a:r>
                            <a:rPr lang="en-US" sz="1000" kern="0" smtClean="0">
                              <a:solidFill>
                                <a:srgbClr val="002060"/>
                              </a:solidFill>
                              <a:effectLst/>
                            </a:rPr>
                            <a:t>Cl + H</a:t>
                          </a:r>
                          <a:r>
                            <a:rPr lang="en-US" sz="1000" kern="0" baseline="-25000">
                              <a:solidFill>
                                <a:srgbClr val="002060"/>
                              </a:solidFill>
                              <a:effectLst/>
                            </a:rPr>
                            <a:t>2</a:t>
                          </a:r>
                          <a:r>
                            <a:rPr lang="en-US" sz="1000" kern="0">
                              <a:solidFill>
                                <a:srgbClr val="002060"/>
                              </a:solidFill>
                              <a:effectLst/>
                            </a:rPr>
                            <a:t>O</a:t>
                          </a:r>
                          <a:r>
                            <a:rPr lang="en-US" sz="1000" kern="0" baseline="-25000">
                              <a:solidFill>
                                <a:srgbClr val="002060"/>
                              </a:solidFill>
                              <a:effectLst/>
                            </a:rPr>
                            <a:t>2</a:t>
                          </a:r>
                          <a14:m>
                            <m:oMath xmlns:m="http://schemas.openxmlformats.org/officeDocument/2006/math">
                              <m:r>
                                <a:rPr lang="en-US" sz="1000" kern="0">
                                  <a:solidFill>
                                    <a:srgbClr val="002060"/>
                                  </a:solidFill>
                                  <a:effectLst/>
                                  <a:latin typeface="Cambria Math" panose="02040503050406030204" pitchFamily="18" charset="0"/>
                                </a:rPr>
                                <m:t> → </m:t>
                              </m:r>
                            </m:oMath>
                          </a14:m>
                          <a:r>
                            <a:rPr lang="en-US" sz="1000" kern="0">
                              <a:solidFill>
                                <a:srgbClr val="002060"/>
                              </a:solidFill>
                              <a:effectLst/>
                            </a:rPr>
                            <a:t>HCl + HO</a:t>
                          </a:r>
                          <a:r>
                            <a:rPr lang="en-US" sz="1000" kern="0" baseline="-25000">
                              <a:solidFill>
                                <a:srgbClr val="002060"/>
                              </a:solidFill>
                              <a:effectLst/>
                            </a:rPr>
                            <a:t>2</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pPr algn="l">
                            <a:spcAft>
                              <a:spcPts val="0"/>
                            </a:spcAft>
                          </a:pPr>
                          <a:r>
                            <a:rPr lang="en-US" sz="1000" kern="0">
                              <a:solidFill>
                                <a:srgbClr val="002060"/>
                              </a:solidFill>
                              <a:effectLst/>
                            </a:rPr>
                            <a:t>ARRH(1.1 × 10</a:t>
                          </a:r>
                          <a:r>
                            <a:rPr lang="en-US" sz="1000" kern="0" baseline="30000">
                              <a:solidFill>
                                <a:srgbClr val="002060"/>
                              </a:solidFill>
                              <a:effectLst/>
                            </a:rPr>
                            <a:t>-11</a:t>
                          </a:r>
                          <a:r>
                            <a:rPr lang="en-US" sz="1000" kern="0">
                              <a:solidFill>
                                <a:srgbClr val="002060"/>
                              </a:solidFill>
                              <a:effectLst/>
                            </a:rPr>
                            <a:t>, -980.0)</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r>
                  <a:tr h="150276">
                    <a:tc>
                      <a:txBody>
                        <a:bodyPr/>
                        <a:lstStyle/>
                        <a:p>
                          <a:pPr algn="l">
                            <a:spcAft>
                              <a:spcPts val="0"/>
                            </a:spcAft>
                          </a:pPr>
                          <a:r>
                            <a:rPr lang="en-US" sz="1000" kern="0">
                              <a:solidFill>
                                <a:srgbClr val="002060"/>
                              </a:solidFill>
                              <a:effectLst/>
                            </a:rPr>
                            <a:t>22</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pPr algn="l">
                            <a:spcAft>
                              <a:spcPts val="0"/>
                            </a:spcAft>
                          </a:pPr>
                          <a:r>
                            <a:rPr lang="en-US" sz="1000" kern="0" smtClean="0">
                              <a:solidFill>
                                <a:srgbClr val="002060"/>
                              </a:solidFill>
                              <a:effectLst/>
                            </a:rPr>
                            <a:t>Cl + NO</a:t>
                          </a:r>
                          <a:r>
                            <a:rPr lang="en-US" sz="1000" kern="0" baseline="-25000">
                              <a:solidFill>
                                <a:srgbClr val="002060"/>
                              </a:solidFill>
                              <a:effectLst/>
                            </a:rPr>
                            <a:t>3</a:t>
                          </a:r>
                          <a14:m>
                            <m:oMath xmlns:m="http://schemas.openxmlformats.org/officeDocument/2006/math">
                              <m:r>
                                <a:rPr lang="en-US" sz="1000" kern="0">
                                  <a:solidFill>
                                    <a:srgbClr val="002060"/>
                                  </a:solidFill>
                                  <a:effectLst/>
                                  <a:latin typeface="Cambria Math" panose="02040503050406030204" pitchFamily="18" charset="0"/>
                                </a:rPr>
                                <m:t> → </m:t>
                              </m:r>
                            </m:oMath>
                          </a14:m>
                          <a:r>
                            <a:rPr lang="en-US" sz="1000" kern="0">
                              <a:solidFill>
                                <a:srgbClr val="002060"/>
                              </a:solidFill>
                              <a:effectLst/>
                            </a:rPr>
                            <a:t>NO</a:t>
                          </a:r>
                          <a:r>
                            <a:rPr lang="en-US" sz="1000" kern="0" baseline="-25000">
                              <a:solidFill>
                                <a:srgbClr val="002060"/>
                              </a:solidFill>
                              <a:effectLst/>
                            </a:rPr>
                            <a:t>2 </a:t>
                          </a:r>
                          <a:r>
                            <a:rPr lang="en-US" sz="1000" kern="0">
                              <a:solidFill>
                                <a:srgbClr val="002060"/>
                              </a:solidFill>
                              <a:effectLst/>
                            </a:rPr>
                            <a:t>+ ClO</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pPr algn="l">
                            <a:spcAft>
                              <a:spcPts val="0"/>
                            </a:spcAft>
                          </a:pPr>
                          <a:r>
                            <a:rPr lang="en-US" sz="1000" kern="0">
                              <a:solidFill>
                                <a:srgbClr val="002060"/>
                              </a:solidFill>
                              <a:effectLst/>
                            </a:rPr>
                            <a:t>2.4 × 10</a:t>
                          </a:r>
                          <a:r>
                            <a:rPr lang="en-US" sz="1000" kern="0" baseline="30000">
                              <a:solidFill>
                                <a:srgbClr val="002060"/>
                              </a:solidFill>
                              <a:effectLst/>
                            </a:rPr>
                            <a:t>−11</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r>
                  <a:tr h="150276">
                    <a:tc>
                      <a:txBody>
                        <a:bodyPr/>
                        <a:lstStyle/>
                        <a:p>
                          <a:pPr algn="l">
                            <a:spcAft>
                              <a:spcPts val="0"/>
                            </a:spcAft>
                          </a:pPr>
                          <a:r>
                            <a:rPr lang="en-US" sz="1000" kern="0">
                              <a:solidFill>
                                <a:srgbClr val="002060"/>
                              </a:solidFill>
                              <a:effectLst/>
                            </a:rPr>
                            <a:t>23</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pPr algn="l">
                            <a:spcAft>
                              <a:spcPts val="0"/>
                            </a:spcAft>
                          </a:pPr>
                          <a:r>
                            <a:rPr lang="en-US" sz="1000" kern="0" smtClean="0">
                              <a:solidFill>
                                <a:srgbClr val="002060"/>
                              </a:solidFill>
                              <a:effectLst/>
                            </a:rPr>
                            <a:t>Cl + ClONO</a:t>
                          </a:r>
                          <a:r>
                            <a:rPr lang="en-US" sz="1000" kern="0" baseline="-25000">
                              <a:solidFill>
                                <a:srgbClr val="002060"/>
                              </a:solidFill>
                              <a:effectLst/>
                            </a:rPr>
                            <a:t>2</a:t>
                          </a:r>
                          <a14:m>
                            <m:oMath xmlns:m="http://schemas.openxmlformats.org/officeDocument/2006/math">
                              <m:r>
                                <a:rPr lang="en-US" sz="1000" kern="0">
                                  <a:solidFill>
                                    <a:srgbClr val="002060"/>
                                  </a:solidFill>
                                  <a:effectLst/>
                                  <a:latin typeface="Cambria Math" panose="02040503050406030204" pitchFamily="18" charset="0"/>
                                </a:rPr>
                                <m:t> → </m:t>
                              </m:r>
                            </m:oMath>
                          </a14:m>
                          <a:r>
                            <a:rPr lang="en-US" sz="1000" kern="0">
                              <a:solidFill>
                                <a:srgbClr val="002060"/>
                              </a:solidFill>
                              <a:effectLst/>
                            </a:rPr>
                            <a:t>Cl</a:t>
                          </a:r>
                          <a:r>
                            <a:rPr lang="en-US" sz="1000" kern="0" baseline="-25000">
                              <a:solidFill>
                                <a:srgbClr val="002060"/>
                              </a:solidFill>
                              <a:effectLst/>
                            </a:rPr>
                            <a:t>2 </a:t>
                          </a:r>
                          <a:r>
                            <a:rPr lang="en-US" sz="1000" kern="0">
                              <a:solidFill>
                                <a:srgbClr val="002060"/>
                              </a:solidFill>
                              <a:effectLst/>
                            </a:rPr>
                            <a:t>+ NO</a:t>
                          </a:r>
                          <a:r>
                            <a:rPr lang="en-US" sz="1000" kern="0" baseline="-25000">
                              <a:solidFill>
                                <a:srgbClr val="002060"/>
                              </a:solidFill>
                              <a:effectLst/>
                            </a:rPr>
                            <a:t>3</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pPr algn="l">
                            <a:spcAft>
                              <a:spcPts val="0"/>
                            </a:spcAft>
                          </a:pPr>
                          <a:r>
                            <a:rPr lang="en-US" sz="1000" kern="0">
                              <a:solidFill>
                                <a:srgbClr val="002060"/>
                              </a:solidFill>
                              <a:effectLst/>
                            </a:rPr>
                            <a:t>ARRH(6.2 × 10</a:t>
                          </a:r>
                          <a:r>
                            <a:rPr lang="en-US" sz="1000" kern="0" baseline="30000">
                              <a:solidFill>
                                <a:srgbClr val="002060"/>
                              </a:solidFill>
                              <a:effectLst/>
                            </a:rPr>
                            <a:t>-12</a:t>
                          </a:r>
                          <a:r>
                            <a:rPr lang="en-US" sz="1000" kern="0">
                              <a:solidFill>
                                <a:srgbClr val="002060"/>
                              </a:solidFill>
                              <a:effectLst/>
                            </a:rPr>
                            <a:t>, 145.0)</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r>
                  <a:tr h="150276">
                    <a:tc>
                      <a:txBody>
                        <a:bodyPr/>
                        <a:lstStyle/>
                        <a:p>
                          <a:pPr algn="l">
                            <a:spcAft>
                              <a:spcPts val="0"/>
                            </a:spcAft>
                          </a:pPr>
                          <a:r>
                            <a:rPr lang="en-US" sz="1000" kern="0">
                              <a:solidFill>
                                <a:srgbClr val="002060"/>
                              </a:solidFill>
                              <a:effectLst/>
                            </a:rPr>
                            <a:t>24</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pPr algn="l">
                            <a:spcAft>
                              <a:spcPts val="0"/>
                            </a:spcAft>
                          </a:pPr>
                          <a:r>
                            <a:rPr lang="en-US" sz="1000" kern="0" dirty="0" smtClean="0">
                              <a:solidFill>
                                <a:srgbClr val="002060"/>
                              </a:solidFill>
                              <a:effectLst/>
                            </a:rPr>
                            <a:t>Cl + CH</a:t>
                          </a:r>
                          <a:r>
                            <a:rPr lang="en-US" sz="1000" kern="0" baseline="-25000" dirty="0">
                              <a:solidFill>
                                <a:srgbClr val="002060"/>
                              </a:solidFill>
                              <a:effectLst/>
                            </a:rPr>
                            <a:t>4</a:t>
                          </a:r>
                          <a14:m>
                            <m:oMath xmlns:m="http://schemas.openxmlformats.org/officeDocument/2006/math">
                              <m:r>
                                <a:rPr lang="en-US" sz="1000" kern="0">
                                  <a:solidFill>
                                    <a:srgbClr val="002060"/>
                                  </a:solidFill>
                                  <a:effectLst/>
                                  <a:latin typeface="Cambria Math" panose="02040503050406030204" pitchFamily="18" charset="0"/>
                                </a:rPr>
                                <m:t> → </m:t>
                              </m:r>
                            </m:oMath>
                          </a14:m>
                          <a:r>
                            <a:rPr lang="en-US" sz="1000" kern="0" dirty="0" err="1">
                              <a:solidFill>
                                <a:srgbClr val="002060"/>
                              </a:solidFill>
                              <a:effectLst/>
                            </a:rPr>
                            <a:t>HCl</a:t>
                          </a:r>
                          <a:r>
                            <a:rPr lang="en-US" sz="1000" kern="0" dirty="0">
                              <a:solidFill>
                                <a:srgbClr val="002060"/>
                              </a:solidFill>
                              <a:effectLst/>
                            </a:rPr>
                            <a:t> + CH</a:t>
                          </a:r>
                          <a:r>
                            <a:rPr lang="en-US" sz="1000" kern="0" baseline="-25000" dirty="0">
                              <a:solidFill>
                                <a:srgbClr val="002060"/>
                              </a:solidFill>
                              <a:effectLst/>
                            </a:rPr>
                            <a:t>3</a:t>
                          </a:r>
                          <a:r>
                            <a:rPr lang="en-US" sz="1000" kern="0" dirty="0">
                              <a:solidFill>
                                <a:srgbClr val="002060"/>
                              </a:solidFill>
                              <a:effectLst/>
                            </a:rPr>
                            <a:t>O</a:t>
                          </a:r>
                          <a:r>
                            <a:rPr lang="en-US" sz="1000" kern="0" baseline="-25000" dirty="0">
                              <a:solidFill>
                                <a:srgbClr val="002060"/>
                              </a:solidFill>
                              <a:effectLst/>
                            </a:rPr>
                            <a:t>2</a:t>
                          </a:r>
                          <a:endParaRPr lang="en-US" sz="1000" kern="100" dirty="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pPr algn="l">
                            <a:spcAft>
                              <a:spcPts val="0"/>
                            </a:spcAft>
                          </a:pPr>
                          <a:r>
                            <a:rPr lang="en-US" sz="1000" kern="0">
                              <a:solidFill>
                                <a:srgbClr val="002060"/>
                              </a:solidFill>
                              <a:effectLst/>
                            </a:rPr>
                            <a:t>ARRH(6.6 × 10</a:t>
                          </a:r>
                          <a:r>
                            <a:rPr lang="en-US" sz="1000" kern="0" baseline="30000">
                              <a:solidFill>
                                <a:srgbClr val="002060"/>
                              </a:solidFill>
                              <a:effectLst/>
                            </a:rPr>
                            <a:t>-12</a:t>
                          </a:r>
                          <a:r>
                            <a:rPr lang="en-US" sz="1000" kern="0">
                              <a:solidFill>
                                <a:srgbClr val="002060"/>
                              </a:solidFill>
                              <a:effectLst/>
                            </a:rPr>
                            <a:t>, -1240.0)</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r>
                  <a:tr h="150276">
                    <a:tc>
                      <a:txBody>
                        <a:bodyPr/>
                        <a:lstStyle/>
                        <a:p>
                          <a:pPr algn="l">
                            <a:spcAft>
                              <a:spcPts val="0"/>
                            </a:spcAft>
                          </a:pPr>
                          <a:r>
                            <a:rPr lang="en-US" sz="1000" kern="0">
                              <a:solidFill>
                                <a:srgbClr val="002060"/>
                              </a:solidFill>
                              <a:effectLst/>
                            </a:rPr>
                            <a:t>25</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pPr algn="l">
                            <a:spcAft>
                              <a:spcPts val="0"/>
                            </a:spcAft>
                          </a:pPr>
                          <a:r>
                            <a:rPr lang="en-US" sz="1000" kern="0" dirty="0" smtClean="0">
                              <a:solidFill>
                                <a:srgbClr val="002060"/>
                              </a:solidFill>
                              <a:effectLst/>
                            </a:rPr>
                            <a:t>Cl + C</a:t>
                          </a:r>
                          <a:r>
                            <a:rPr lang="en-US" sz="1000" kern="0" baseline="-25000" dirty="0">
                              <a:solidFill>
                                <a:srgbClr val="002060"/>
                              </a:solidFill>
                              <a:effectLst/>
                            </a:rPr>
                            <a:t>2</a:t>
                          </a:r>
                          <a:r>
                            <a:rPr lang="en-US" sz="1000" kern="0" dirty="0">
                              <a:solidFill>
                                <a:srgbClr val="002060"/>
                              </a:solidFill>
                              <a:effectLst/>
                            </a:rPr>
                            <a:t>H</a:t>
                          </a:r>
                          <a:r>
                            <a:rPr lang="en-US" sz="1000" kern="0" baseline="-25000" dirty="0">
                              <a:solidFill>
                                <a:srgbClr val="002060"/>
                              </a:solidFill>
                              <a:effectLst/>
                            </a:rPr>
                            <a:t>6</a:t>
                          </a:r>
                          <a14:m>
                            <m:oMath xmlns:m="http://schemas.openxmlformats.org/officeDocument/2006/math">
                              <m:r>
                                <a:rPr lang="en-US" sz="1000" kern="0">
                                  <a:solidFill>
                                    <a:srgbClr val="002060"/>
                                  </a:solidFill>
                                  <a:effectLst/>
                                  <a:latin typeface="Cambria Math" panose="02040503050406030204" pitchFamily="18" charset="0"/>
                                </a:rPr>
                                <m:t> → </m:t>
                              </m:r>
                            </m:oMath>
                          </a14:m>
                          <a:r>
                            <a:rPr lang="en-US" sz="1000" kern="0" dirty="0" err="1">
                              <a:solidFill>
                                <a:srgbClr val="002060"/>
                              </a:solidFill>
                              <a:effectLst/>
                            </a:rPr>
                            <a:t>HCl</a:t>
                          </a:r>
                          <a:r>
                            <a:rPr lang="en-US" sz="1000" kern="0" dirty="0">
                              <a:solidFill>
                                <a:srgbClr val="002060"/>
                              </a:solidFill>
                              <a:effectLst/>
                            </a:rPr>
                            <a:t> + 0.991 ALD2 + XO</a:t>
                          </a:r>
                          <a:r>
                            <a:rPr lang="en-US" sz="1000" kern="0" baseline="-25000" dirty="0">
                              <a:solidFill>
                                <a:srgbClr val="002060"/>
                              </a:solidFill>
                              <a:effectLst/>
                            </a:rPr>
                            <a:t>2 </a:t>
                          </a:r>
                          <a:r>
                            <a:rPr lang="en-US" sz="1000" kern="0" dirty="0">
                              <a:solidFill>
                                <a:srgbClr val="002060"/>
                              </a:solidFill>
                              <a:effectLst/>
                            </a:rPr>
                            <a:t>+ HO</a:t>
                          </a:r>
                          <a:r>
                            <a:rPr lang="en-US" sz="1000" kern="0" baseline="-25000" dirty="0">
                              <a:solidFill>
                                <a:srgbClr val="002060"/>
                              </a:solidFill>
                              <a:effectLst/>
                            </a:rPr>
                            <a:t>2</a:t>
                          </a:r>
                          <a:endParaRPr lang="en-US" sz="1000" kern="100" dirty="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pPr algn="l">
                            <a:spcAft>
                              <a:spcPts val="0"/>
                            </a:spcAft>
                          </a:pPr>
                          <a:r>
                            <a:rPr lang="en-US" sz="1000" kern="0">
                              <a:solidFill>
                                <a:srgbClr val="002060"/>
                              </a:solidFill>
                              <a:effectLst/>
                            </a:rPr>
                            <a:t>ARRH(8.3 × 10</a:t>
                          </a:r>
                          <a:r>
                            <a:rPr lang="en-US" sz="1000" kern="0" baseline="30000">
                              <a:solidFill>
                                <a:srgbClr val="002060"/>
                              </a:solidFill>
                              <a:effectLst/>
                            </a:rPr>
                            <a:t>-11</a:t>
                          </a:r>
                          <a:r>
                            <a:rPr lang="en-US" sz="1000" kern="0">
                              <a:solidFill>
                                <a:srgbClr val="002060"/>
                              </a:solidFill>
                              <a:effectLst/>
                            </a:rPr>
                            <a:t>, -100.0)</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r>
                  <a:tr h="300551">
                    <a:tc>
                      <a:txBody>
                        <a:bodyPr/>
                        <a:lstStyle/>
                        <a:p>
                          <a:pPr algn="l">
                            <a:spcAft>
                              <a:spcPts val="0"/>
                            </a:spcAft>
                          </a:pPr>
                          <a:r>
                            <a:rPr lang="en-US" sz="1000" kern="0">
                              <a:solidFill>
                                <a:srgbClr val="002060"/>
                              </a:solidFill>
                              <a:effectLst/>
                            </a:rPr>
                            <a:t>26</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pPr algn="l">
                            <a:spcAft>
                              <a:spcPts val="0"/>
                            </a:spcAft>
                          </a:pPr>
                          <a:r>
                            <a:rPr lang="en-US" sz="1000" kern="0" dirty="0" smtClean="0">
                              <a:solidFill>
                                <a:srgbClr val="002060"/>
                              </a:solidFill>
                              <a:effectLst/>
                            </a:rPr>
                            <a:t>Cl + PAR</a:t>
                          </a:r>
                          <a14:m>
                            <m:oMath xmlns:m="http://schemas.openxmlformats.org/officeDocument/2006/math">
                              <m:r>
                                <a:rPr lang="en-US" sz="1000" kern="0">
                                  <a:solidFill>
                                    <a:srgbClr val="002060"/>
                                  </a:solidFill>
                                  <a:effectLst/>
                                  <a:latin typeface="Cambria Math" panose="02040503050406030204" pitchFamily="18" charset="0"/>
                                </a:rPr>
                                <m:t> → </m:t>
                              </m:r>
                            </m:oMath>
                          </a14:m>
                          <a:r>
                            <a:rPr lang="en-US" sz="1000" kern="0" dirty="0" err="1">
                              <a:solidFill>
                                <a:srgbClr val="002060"/>
                              </a:solidFill>
                              <a:effectLst/>
                            </a:rPr>
                            <a:t>HCl</a:t>
                          </a:r>
                          <a:r>
                            <a:rPr lang="en-US" sz="1000" kern="0" dirty="0">
                              <a:solidFill>
                                <a:srgbClr val="002060"/>
                              </a:solidFill>
                              <a:effectLst/>
                            </a:rPr>
                            <a:t> + XO</a:t>
                          </a:r>
                          <a:r>
                            <a:rPr lang="en-US" sz="1000" kern="0" baseline="-25000" dirty="0">
                              <a:solidFill>
                                <a:srgbClr val="002060"/>
                              </a:solidFill>
                              <a:effectLst/>
                            </a:rPr>
                            <a:t>2</a:t>
                          </a:r>
                          <a:r>
                            <a:rPr lang="en-US" sz="1000" kern="0" dirty="0">
                              <a:solidFill>
                                <a:srgbClr val="002060"/>
                              </a:solidFill>
                              <a:effectLst/>
                            </a:rPr>
                            <a:t> + 0.11 HO</a:t>
                          </a:r>
                          <a:r>
                            <a:rPr lang="en-US" sz="1000" kern="0" baseline="-25000" dirty="0">
                              <a:solidFill>
                                <a:srgbClr val="002060"/>
                              </a:solidFill>
                              <a:effectLst/>
                            </a:rPr>
                            <a:t>2</a:t>
                          </a:r>
                          <a:endParaRPr lang="en-US" sz="1000" kern="100" dirty="0">
                            <a:solidFill>
                              <a:srgbClr val="002060"/>
                            </a:solidFill>
                            <a:effectLst/>
                          </a:endParaRPr>
                        </a:p>
                        <a:p>
                          <a:pPr algn="l">
                            <a:spcAft>
                              <a:spcPts val="0"/>
                            </a:spcAft>
                          </a:pPr>
                          <a:r>
                            <a:rPr lang="en-US" sz="1000" kern="0" dirty="0">
                              <a:solidFill>
                                <a:srgbClr val="002060"/>
                              </a:solidFill>
                              <a:effectLst/>
                            </a:rPr>
                            <a:t>+ 0.06 ALD2 + 0.11 PAR + 0.76 RO</a:t>
                          </a:r>
                          <a:r>
                            <a:rPr lang="en-US" sz="1000" kern="0" baseline="-25000" dirty="0">
                              <a:solidFill>
                                <a:srgbClr val="002060"/>
                              </a:solidFill>
                              <a:effectLst/>
                            </a:rPr>
                            <a:t>2</a:t>
                          </a:r>
                          <a:endParaRPr lang="en-US" sz="1000" kern="100" dirty="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pPr algn="l">
                            <a:spcAft>
                              <a:spcPts val="0"/>
                            </a:spcAft>
                          </a:pPr>
                          <a:r>
                            <a:rPr lang="en-US" sz="1000" kern="0">
                              <a:solidFill>
                                <a:srgbClr val="002060"/>
                              </a:solidFill>
                              <a:effectLst/>
                            </a:rPr>
                            <a:t>5.0 × 10</a:t>
                          </a:r>
                          <a:r>
                            <a:rPr lang="en-US" sz="1000" kern="0" baseline="30000">
                              <a:solidFill>
                                <a:srgbClr val="002060"/>
                              </a:solidFill>
                              <a:effectLst/>
                            </a:rPr>
                            <a:t>−11</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r>
                  <a:tr h="150276">
                    <a:tc>
                      <a:txBody>
                        <a:bodyPr/>
                        <a:lstStyle/>
                        <a:p>
                          <a:pPr algn="l">
                            <a:spcAft>
                              <a:spcPts val="0"/>
                            </a:spcAft>
                          </a:pPr>
                          <a:r>
                            <a:rPr lang="en-US" sz="1000" kern="0">
                              <a:solidFill>
                                <a:srgbClr val="002060"/>
                              </a:solidFill>
                              <a:effectLst/>
                            </a:rPr>
                            <a:t>27</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pPr algn="l">
                            <a:spcAft>
                              <a:spcPts val="0"/>
                            </a:spcAft>
                          </a:pPr>
                          <a:r>
                            <a:rPr lang="en-US" sz="1000" kern="0" smtClean="0">
                              <a:solidFill>
                                <a:srgbClr val="002060"/>
                              </a:solidFill>
                              <a:effectLst/>
                            </a:rPr>
                            <a:t>Cl + ETH</a:t>
                          </a:r>
                          <a14:m>
                            <m:oMath xmlns:m="http://schemas.openxmlformats.org/officeDocument/2006/math">
                              <m:r>
                                <a:rPr lang="en-US" sz="1000" kern="0">
                                  <a:solidFill>
                                    <a:srgbClr val="002060"/>
                                  </a:solidFill>
                                  <a:effectLst/>
                                  <a:latin typeface="Cambria Math" panose="02040503050406030204" pitchFamily="18" charset="0"/>
                                </a:rPr>
                                <m:t> → </m:t>
                              </m:r>
                            </m:oMath>
                          </a14:m>
                          <a:r>
                            <a:rPr lang="en-US" sz="1000" kern="0">
                              <a:solidFill>
                                <a:srgbClr val="002060"/>
                              </a:solidFill>
                              <a:effectLst/>
                            </a:rPr>
                            <a:t>FMCl + 2 XO</a:t>
                          </a:r>
                          <a:r>
                            <a:rPr lang="en-US" sz="1000" kern="0" baseline="-25000">
                              <a:solidFill>
                                <a:srgbClr val="002060"/>
                              </a:solidFill>
                              <a:effectLst/>
                            </a:rPr>
                            <a:t>2</a:t>
                          </a:r>
                          <a:r>
                            <a:rPr lang="en-US" sz="1000" kern="0">
                              <a:solidFill>
                                <a:srgbClr val="002060"/>
                              </a:solidFill>
                              <a:effectLst/>
                            </a:rPr>
                            <a:t> + HO</a:t>
                          </a:r>
                          <a:r>
                            <a:rPr lang="en-US" sz="1000" kern="0" baseline="-25000">
                              <a:solidFill>
                                <a:srgbClr val="002060"/>
                              </a:solidFill>
                              <a:effectLst/>
                            </a:rPr>
                            <a:t>2</a:t>
                          </a:r>
                          <a:r>
                            <a:rPr lang="en-US" sz="1000" kern="0">
                              <a:solidFill>
                                <a:srgbClr val="002060"/>
                              </a:solidFill>
                              <a:effectLst/>
                            </a:rPr>
                            <a:t> + HCHO</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pPr algn="l">
                            <a:spcAft>
                              <a:spcPts val="0"/>
                            </a:spcAft>
                          </a:pPr>
                          <a:r>
                            <a:rPr lang="en-US" sz="1000" kern="0">
                              <a:solidFill>
                                <a:srgbClr val="002060"/>
                              </a:solidFill>
                              <a:effectLst/>
                            </a:rPr>
                            <a:t>1.07 × 10</a:t>
                          </a:r>
                          <a:r>
                            <a:rPr lang="en-US" sz="1000" kern="0" baseline="30000">
                              <a:solidFill>
                                <a:srgbClr val="002060"/>
                              </a:solidFill>
                              <a:effectLst/>
                            </a:rPr>
                            <a:t>−10</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r>
                  <a:tr h="253155">
                    <a:tc>
                      <a:txBody>
                        <a:bodyPr/>
                        <a:lstStyle/>
                        <a:p>
                          <a:pPr algn="l">
                            <a:spcAft>
                              <a:spcPts val="0"/>
                            </a:spcAft>
                          </a:pPr>
                          <a:r>
                            <a:rPr lang="en-US" sz="1000" kern="0">
                              <a:solidFill>
                                <a:srgbClr val="002060"/>
                              </a:solidFill>
                              <a:effectLst/>
                            </a:rPr>
                            <a:t>28</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pPr algn="l">
                            <a:spcAft>
                              <a:spcPts val="0"/>
                            </a:spcAft>
                          </a:pPr>
                          <a:r>
                            <a:rPr lang="en-US" sz="1000" kern="0" smtClean="0">
                              <a:solidFill>
                                <a:srgbClr val="002060"/>
                              </a:solidFill>
                              <a:effectLst/>
                            </a:rPr>
                            <a:t>Cl + OLE</a:t>
                          </a:r>
                          <a14:m>
                            <m:oMath xmlns:m="http://schemas.openxmlformats.org/officeDocument/2006/math">
                              <m:r>
                                <a:rPr lang="en-US" sz="1000" kern="0">
                                  <a:solidFill>
                                    <a:srgbClr val="002060"/>
                                  </a:solidFill>
                                  <a:effectLst/>
                                  <a:latin typeface="Cambria Math" panose="02040503050406030204" pitchFamily="18" charset="0"/>
                                </a:rPr>
                                <m:t> → </m:t>
                              </m:r>
                            </m:oMath>
                          </a14:m>
                          <a:r>
                            <a:rPr lang="en-US" sz="1000" kern="0">
                              <a:solidFill>
                                <a:srgbClr val="002060"/>
                              </a:solidFill>
                              <a:effectLst/>
                            </a:rPr>
                            <a:t>FMCl + 0.33 ALD2 + 2 XO</a:t>
                          </a:r>
                          <a:r>
                            <a:rPr lang="en-US" sz="1000" kern="0" baseline="-25000">
                              <a:solidFill>
                                <a:srgbClr val="002060"/>
                              </a:solidFill>
                              <a:effectLst/>
                            </a:rPr>
                            <a:t>2</a:t>
                          </a:r>
                          <a:r>
                            <a:rPr lang="en-US" sz="1000" kern="0">
                              <a:solidFill>
                                <a:srgbClr val="002060"/>
                              </a:solidFill>
                              <a:effectLst/>
                            </a:rPr>
                            <a:t> + HO</a:t>
                          </a:r>
                          <a:r>
                            <a:rPr lang="en-US" sz="1000" kern="0" baseline="-25000">
                              <a:solidFill>
                                <a:srgbClr val="002060"/>
                              </a:solidFill>
                              <a:effectLst/>
                            </a:rPr>
                            <a:t>2</a:t>
                          </a:r>
                          <a:r>
                            <a:rPr lang="en-US" sz="1000" kern="0">
                              <a:solidFill>
                                <a:srgbClr val="002060"/>
                              </a:solidFill>
                              <a:effectLst/>
                            </a:rPr>
                            <a:t> + PAR</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pPr algn="l">
                            <a:spcAft>
                              <a:spcPts val="0"/>
                            </a:spcAft>
                          </a:pPr>
                          <a:r>
                            <a:rPr lang="en-US" sz="1000" kern="0">
                              <a:solidFill>
                                <a:srgbClr val="002060"/>
                              </a:solidFill>
                              <a:effectLst/>
                            </a:rPr>
                            <a:t>2.5 × 10</a:t>
                          </a:r>
                          <a:r>
                            <a:rPr lang="en-US" sz="1000" kern="0" baseline="30000">
                              <a:solidFill>
                                <a:srgbClr val="002060"/>
                              </a:solidFill>
                              <a:effectLst/>
                            </a:rPr>
                            <a:t>−10</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r>
                  <a:tr h="300551">
                    <a:tc>
                      <a:txBody>
                        <a:bodyPr/>
                        <a:lstStyle/>
                        <a:p>
                          <a:pPr algn="l">
                            <a:spcAft>
                              <a:spcPts val="0"/>
                            </a:spcAft>
                          </a:pPr>
                          <a:r>
                            <a:rPr lang="en-US" sz="1000" kern="0">
                              <a:solidFill>
                                <a:srgbClr val="002060"/>
                              </a:solidFill>
                              <a:effectLst/>
                            </a:rPr>
                            <a:t>29</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pPr algn="l">
                            <a:spcAft>
                              <a:spcPts val="0"/>
                            </a:spcAft>
                          </a:pPr>
                          <a:r>
                            <a:rPr lang="en-US" sz="1000" kern="0" smtClean="0">
                              <a:solidFill>
                                <a:srgbClr val="002060"/>
                              </a:solidFill>
                              <a:effectLst/>
                            </a:rPr>
                            <a:t>Cl + OLI</a:t>
                          </a:r>
                          <a14:m>
                            <m:oMath xmlns:m="http://schemas.openxmlformats.org/officeDocument/2006/math">
                              <m:r>
                                <a:rPr lang="en-US" sz="1000" kern="0">
                                  <a:solidFill>
                                    <a:srgbClr val="002060"/>
                                  </a:solidFill>
                                  <a:effectLst/>
                                  <a:latin typeface="Cambria Math" panose="02040503050406030204" pitchFamily="18" charset="0"/>
                                </a:rPr>
                                <m:t> → </m:t>
                              </m:r>
                            </m:oMath>
                          </a14:m>
                          <a:r>
                            <a:rPr lang="en-US" sz="1000" kern="0">
                              <a:solidFill>
                                <a:srgbClr val="002060"/>
                              </a:solidFill>
                              <a:effectLst/>
                            </a:rPr>
                            <a:t>0.3 HCl + 0.7 FMCl + 0.45 ALD2</a:t>
                          </a:r>
                          <a:endParaRPr lang="en-US" sz="1000" kern="100">
                            <a:solidFill>
                              <a:srgbClr val="002060"/>
                            </a:solidFill>
                            <a:effectLst/>
                          </a:endParaRPr>
                        </a:p>
                        <a:p>
                          <a:pPr algn="l">
                            <a:spcAft>
                              <a:spcPts val="0"/>
                            </a:spcAft>
                          </a:pPr>
                          <a:r>
                            <a:rPr lang="en-US" sz="1000" kern="0">
                              <a:solidFill>
                                <a:srgbClr val="002060"/>
                              </a:solidFill>
                              <a:effectLst/>
                            </a:rPr>
                            <a:t>+ 0.3 OLE + 0.3 PAR + 1.7 XO</a:t>
                          </a:r>
                          <a:r>
                            <a:rPr lang="en-US" sz="1000" kern="0" baseline="-25000">
                              <a:solidFill>
                                <a:srgbClr val="002060"/>
                              </a:solidFill>
                              <a:effectLst/>
                            </a:rPr>
                            <a:t>2</a:t>
                          </a:r>
                          <a:r>
                            <a:rPr lang="en-US" sz="1000" kern="0">
                              <a:solidFill>
                                <a:srgbClr val="002060"/>
                              </a:solidFill>
                              <a:effectLst/>
                            </a:rPr>
                            <a:t> + HO</a:t>
                          </a:r>
                          <a:r>
                            <a:rPr lang="en-US" sz="1000" kern="0" baseline="-25000">
                              <a:solidFill>
                                <a:srgbClr val="002060"/>
                              </a:solidFill>
                              <a:effectLst/>
                            </a:rPr>
                            <a:t>2</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pPr algn="l">
                            <a:spcAft>
                              <a:spcPts val="0"/>
                            </a:spcAft>
                          </a:pPr>
                          <a:r>
                            <a:rPr lang="en-US" sz="1000" kern="0">
                              <a:solidFill>
                                <a:srgbClr val="002060"/>
                              </a:solidFill>
                              <a:effectLst/>
                            </a:rPr>
                            <a:t>3.5 × 10</a:t>
                          </a:r>
                          <a:r>
                            <a:rPr lang="en-US" sz="1000" kern="0" baseline="30000">
                              <a:solidFill>
                                <a:srgbClr val="002060"/>
                              </a:solidFill>
                              <a:effectLst/>
                            </a:rPr>
                            <a:t>−10</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r>
                  <a:tr h="300551">
                    <a:tc>
                      <a:txBody>
                        <a:bodyPr/>
                        <a:lstStyle/>
                        <a:p>
                          <a:pPr algn="l">
                            <a:spcAft>
                              <a:spcPts val="0"/>
                            </a:spcAft>
                          </a:pPr>
                          <a:r>
                            <a:rPr lang="en-US" sz="1000" kern="0">
                              <a:solidFill>
                                <a:srgbClr val="002060"/>
                              </a:solidFill>
                              <a:effectLst/>
                            </a:rPr>
                            <a:t>30</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pPr algn="l">
                            <a:spcAft>
                              <a:spcPts val="0"/>
                            </a:spcAft>
                          </a:pPr>
                          <a:r>
                            <a:rPr lang="en-US" sz="1000" kern="0" smtClean="0">
                              <a:solidFill>
                                <a:srgbClr val="002060"/>
                              </a:solidFill>
                              <a:effectLst/>
                            </a:rPr>
                            <a:t>Cl + ISOP</a:t>
                          </a:r>
                          <a14:m>
                            <m:oMath xmlns:m="http://schemas.openxmlformats.org/officeDocument/2006/math">
                              <m:r>
                                <a:rPr lang="en-US" sz="1000" kern="0">
                                  <a:solidFill>
                                    <a:srgbClr val="002060"/>
                                  </a:solidFill>
                                  <a:effectLst/>
                                  <a:latin typeface="Cambria Math" panose="02040503050406030204" pitchFamily="18" charset="0"/>
                                </a:rPr>
                                <m:t> → </m:t>
                              </m:r>
                            </m:oMath>
                          </a14:m>
                          <a:r>
                            <a:rPr lang="en-US" sz="1000" kern="0">
                              <a:solidFill>
                                <a:srgbClr val="002060"/>
                              </a:solidFill>
                              <a:effectLst/>
                            </a:rPr>
                            <a:t>0.15 HCl + XO</a:t>
                          </a:r>
                          <a:r>
                            <a:rPr lang="en-US" sz="1000" kern="0" baseline="-25000">
                              <a:solidFill>
                                <a:srgbClr val="002060"/>
                              </a:solidFill>
                              <a:effectLst/>
                            </a:rPr>
                            <a:t>2</a:t>
                          </a:r>
                          <a:r>
                            <a:rPr lang="en-US" sz="1000" kern="0">
                              <a:solidFill>
                                <a:srgbClr val="002060"/>
                              </a:solidFill>
                              <a:effectLst/>
                            </a:rPr>
                            <a:t> + HO</a:t>
                          </a:r>
                          <a:r>
                            <a:rPr lang="en-US" sz="1000" kern="0" baseline="-25000">
                              <a:solidFill>
                                <a:srgbClr val="002060"/>
                              </a:solidFill>
                              <a:effectLst/>
                            </a:rPr>
                            <a:t>2</a:t>
                          </a:r>
                          <a:r>
                            <a:rPr lang="en-US" sz="1000" kern="0">
                              <a:solidFill>
                                <a:srgbClr val="002060"/>
                              </a:solidFill>
                              <a:effectLst/>
                            </a:rPr>
                            <a:t> + 0.85 FMCl+ISOPRD</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pPr algn="l">
                            <a:spcAft>
                              <a:spcPts val="0"/>
                            </a:spcAft>
                          </a:pPr>
                          <a:r>
                            <a:rPr lang="en-US" sz="1000" kern="0">
                              <a:solidFill>
                                <a:srgbClr val="002060"/>
                              </a:solidFill>
                              <a:effectLst/>
                            </a:rPr>
                            <a:t>4.3 × 10</a:t>
                          </a:r>
                          <a:r>
                            <a:rPr lang="en-US" sz="1000" kern="0" baseline="30000">
                              <a:solidFill>
                                <a:srgbClr val="002060"/>
                              </a:solidFill>
                              <a:effectLst/>
                            </a:rPr>
                            <a:t>−10</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r>
                  <a:tr h="150276">
                    <a:tc>
                      <a:txBody>
                        <a:bodyPr/>
                        <a:lstStyle/>
                        <a:p>
                          <a:pPr algn="l">
                            <a:spcAft>
                              <a:spcPts val="0"/>
                            </a:spcAft>
                          </a:pPr>
                          <a:r>
                            <a:rPr lang="en-US" sz="1000" kern="0">
                              <a:solidFill>
                                <a:srgbClr val="002060"/>
                              </a:solidFill>
                              <a:effectLst/>
                            </a:rPr>
                            <a:t>31</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pPr algn="l">
                            <a:spcAft>
                              <a:spcPts val="0"/>
                            </a:spcAft>
                          </a:pPr>
                          <a:r>
                            <a:rPr lang="en-US" sz="1000" kern="0" smtClean="0">
                              <a:solidFill>
                                <a:srgbClr val="002060"/>
                              </a:solidFill>
                              <a:effectLst/>
                            </a:rPr>
                            <a:t>Cl + HCHO</a:t>
                          </a:r>
                          <a14:m>
                            <m:oMath xmlns:m="http://schemas.openxmlformats.org/officeDocument/2006/math">
                              <m:r>
                                <a:rPr lang="en-US" sz="1000" kern="0">
                                  <a:solidFill>
                                    <a:srgbClr val="002060"/>
                                  </a:solidFill>
                                  <a:effectLst/>
                                  <a:latin typeface="Cambria Math" panose="02040503050406030204" pitchFamily="18" charset="0"/>
                                </a:rPr>
                                <m:t> → </m:t>
                              </m:r>
                            </m:oMath>
                          </a14:m>
                          <a:r>
                            <a:rPr lang="en-US" sz="1000" kern="0">
                              <a:solidFill>
                                <a:srgbClr val="002060"/>
                              </a:solidFill>
                              <a:effectLst/>
                            </a:rPr>
                            <a:t>HCl + HO</a:t>
                          </a:r>
                          <a:r>
                            <a:rPr lang="en-US" sz="1000" kern="0" baseline="-25000">
                              <a:solidFill>
                                <a:srgbClr val="002060"/>
                              </a:solidFill>
                              <a:effectLst/>
                            </a:rPr>
                            <a:t>2</a:t>
                          </a:r>
                          <a:r>
                            <a:rPr lang="en-US" sz="1000" kern="0">
                              <a:solidFill>
                                <a:srgbClr val="002060"/>
                              </a:solidFill>
                              <a:effectLst/>
                            </a:rPr>
                            <a:t> + CO</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pPr algn="l">
                            <a:spcAft>
                              <a:spcPts val="0"/>
                            </a:spcAft>
                          </a:pPr>
                          <a:r>
                            <a:rPr lang="en-US" sz="1000" kern="0">
                              <a:solidFill>
                                <a:srgbClr val="002060"/>
                              </a:solidFill>
                              <a:effectLst/>
                            </a:rPr>
                            <a:t>ARRH(8.2 × 10</a:t>
                          </a:r>
                          <a:r>
                            <a:rPr lang="en-US" sz="1000" kern="0" baseline="30000">
                              <a:solidFill>
                                <a:srgbClr val="002060"/>
                              </a:solidFill>
                              <a:effectLst/>
                            </a:rPr>
                            <a:t>-11</a:t>
                          </a:r>
                          <a:r>
                            <a:rPr lang="en-US" sz="1000" kern="0">
                              <a:solidFill>
                                <a:srgbClr val="002060"/>
                              </a:solidFill>
                              <a:effectLst/>
                            </a:rPr>
                            <a:t>, -34.0)</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r>
                  <a:tr h="150276">
                    <a:tc>
                      <a:txBody>
                        <a:bodyPr/>
                        <a:lstStyle/>
                        <a:p>
                          <a:pPr algn="l">
                            <a:spcAft>
                              <a:spcPts val="0"/>
                            </a:spcAft>
                          </a:pPr>
                          <a:r>
                            <a:rPr lang="en-US" sz="1000" kern="0">
                              <a:solidFill>
                                <a:srgbClr val="002060"/>
                              </a:solidFill>
                              <a:effectLst/>
                            </a:rPr>
                            <a:t>32</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pPr algn="l">
                            <a:spcAft>
                              <a:spcPts val="0"/>
                            </a:spcAft>
                          </a:pPr>
                          <a:r>
                            <a:rPr lang="en-US" sz="1000" kern="0" smtClean="0">
                              <a:solidFill>
                                <a:srgbClr val="002060"/>
                              </a:solidFill>
                              <a:effectLst/>
                            </a:rPr>
                            <a:t>Cl + ALD2</a:t>
                          </a:r>
                          <a14:m>
                            <m:oMath xmlns:m="http://schemas.openxmlformats.org/officeDocument/2006/math">
                              <m:r>
                                <a:rPr lang="en-US" sz="1000" kern="0">
                                  <a:solidFill>
                                    <a:srgbClr val="002060"/>
                                  </a:solidFill>
                                  <a:effectLst/>
                                  <a:latin typeface="Cambria Math" panose="02040503050406030204" pitchFamily="18" charset="0"/>
                                </a:rPr>
                                <m:t> → </m:t>
                              </m:r>
                            </m:oMath>
                          </a14:m>
                          <a:r>
                            <a:rPr lang="en-US" sz="1000" kern="0">
                              <a:solidFill>
                                <a:srgbClr val="002060"/>
                              </a:solidFill>
                              <a:effectLst/>
                            </a:rPr>
                            <a:t>HCl + C</a:t>
                          </a:r>
                          <a:r>
                            <a:rPr lang="en-US" sz="1000" kern="0" baseline="-25000">
                              <a:solidFill>
                                <a:srgbClr val="002060"/>
                              </a:solidFill>
                              <a:effectLst/>
                            </a:rPr>
                            <a:t>2</a:t>
                          </a:r>
                          <a:r>
                            <a:rPr lang="en-US" sz="1000" kern="0">
                              <a:solidFill>
                                <a:srgbClr val="002060"/>
                              </a:solidFill>
                              <a:effectLst/>
                            </a:rPr>
                            <a:t>O</a:t>
                          </a:r>
                          <a:r>
                            <a:rPr lang="en-US" sz="1000" kern="0" baseline="-25000">
                              <a:solidFill>
                                <a:srgbClr val="002060"/>
                              </a:solidFill>
                              <a:effectLst/>
                            </a:rPr>
                            <a:t>3</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pPr algn="l">
                            <a:spcAft>
                              <a:spcPts val="0"/>
                            </a:spcAft>
                          </a:pPr>
                          <a:r>
                            <a:rPr lang="en-US" sz="1000" kern="0">
                              <a:solidFill>
                                <a:srgbClr val="002060"/>
                              </a:solidFill>
                              <a:effectLst/>
                            </a:rPr>
                            <a:t>7.9 × 10</a:t>
                          </a:r>
                          <a:r>
                            <a:rPr lang="en-US" sz="1000" kern="0" baseline="30000">
                              <a:solidFill>
                                <a:srgbClr val="002060"/>
                              </a:solidFill>
                              <a:effectLst/>
                            </a:rPr>
                            <a:t>−11</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r>
                  <a:tr h="150276">
                    <a:tc>
                      <a:txBody>
                        <a:bodyPr/>
                        <a:lstStyle/>
                        <a:p>
                          <a:pPr algn="l">
                            <a:spcAft>
                              <a:spcPts val="0"/>
                            </a:spcAft>
                          </a:pPr>
                          <a:r>
                            <a:rPr lang="en-US" sz="1000" kern="0">
                              <a:solidFill>
                                <a:srgbClr val="002060"/>
                              </a:solidFill>
                              <a:effectLst/>
                            </a:rPr>
                            <a:t>33</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pPr algn="l">
                            <a:spcAft>
                              <a:spcPts val="0"/>
                            </a:spcAft>
                          </a:pPr>
                          <a:r>
                            <a:rPr lang="en-US" sz="1000" kern="0" smtClean="0">
                              <a:solidFill>
                                <a:srgbClr val="002060"/>
                              </a:solidFill>
                              <a:effectLst/>
                            </a:rPr>
                            <a:t>Cl + CH</a:t>
                          </a:r>
                          <a:r>
                            <a:rPr lang="en-US" sz="1000" kern="0" baseline="-25000">
                              <a:solidFill>
                                <a:srgbClr val="002060"/>
                              </a:solidFill>
                              <a:effectLst/>
                            </a:rPr>
                            <a:t>3</a:t>
                          </a:r>
                          <a:r>
                            <a:rPr lang="en-US" sz="1000" kern="0">
                              <a:solidFill>
                                <a:srgbClr val="002060"/>
                              </a:solidFill>
                              <a:effectLst/>
                            </a:rPr>
                            <a:t>OH</a:t>
                          </a:r>
                          <a14:m>
                            <m:oMath xmlns:m="http://schemas.openxmlformats.org/officeDocument/2006/math">
                              <m:r>
                                <a:rPr lang="en-US" sz="1000" kern="0">
                                  <a:solidFill>
                                    <a:srgbClr val="002060"/>
                                  </a:solidFill>
                                  <a:effectLst/>
                                  <a:latin typeface="Cambria Math" panose="02040503050406030204" pitchFamily="18" charset="0"/>
                                </a:rPr>
                                <m:t> → </m:t>
                              </m:r>
                            </m:oMath>
                          </a14:m>
                          <a:r>
                            <a:rPr lang="en-US" sz="1000" kern="0">
                              <a:solidFill>
                                <a:srgbClr val="002060"/>
                              </a:solidFill>
                              <a:effectLst/>
                            </a:rPr>
                            <a:t>HCl + HO</a:t>
                          </a:r>
                          <a:r>
                            <a:rPr lang="en-US" sz="1000" kern="0" baseline="-25000">
                              <a:solidFill>
                                <a:srgbClr val="002060"/>
                              </a:solidFill>
                              <a:effectLst/>
                            </a:rPr>
                            <a:t>2 </a:t>
                          </a:r>
                          <a:r>
                            <a:rPr lang="en-US" sz="1000" kern="0">
                              <a:solidFill>
                                <a:srgbClr val="002060"/>
                              </a:solidFill>
                              <a:effectLst/>
                            </a:rPr>
                            <a:t>+ HCHO</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pPr algn="l">
                            <a:spcAft>
                              <a:spcPts val="0"/>
                            </a:spcAft>
                          </a:pPr>
                          <a:r>
                            <a:rPr lang="en-US" sz="1000" kern="0">
                              <a:solidFill>
                                <a:srgbClr val="002060"/>
                              </a:solidFill>
                              <a:effectLst/>
                            </a:rPr>
                            <a:t>5.5 × 10</a:t>
                          </a:r>
                          <a:r>
                            <a:rPr lang="en-US" sz="1000" kern="0" baseline="30000">
                              <a:solidFill>
                                <a:srgbClr val="002060"/>
                              </a:solidFill>
                              <a:effectLst/>
                            </a:rPr>
                            <a:t>−11</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r>
                  <a:tr h="150276">
                    <a:tc>
                      <a:txBody>
                        <a:bodyPr/>
                        <a:lstStyle/>
                        <a:p>
                          <a:pPr algn="l">
                            <a:spcAft>
                              <a:spcPts val="0"/>
                            </a:spcAft>
                          </a:pPr>
                          <a:r>
                            <a:rPr lang="en-US" sz="1000" kern="0">
                              <a:solidFill>
                                <a:srgbClr val="002060"/>
                              </a:solidFill>
                              <a:effectLst/>
                            </a:rPr>
                            <a:t>34</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pPr algn="l">
                            <a:spcAft>
                              <a:spcPts val="0"/>
                            </a:spcAft>
                          </a:pPr>
                          <a:r>
                            <a:rPr lang="en-US" sz="1000" kern="0" smtClean="0">
                              <a:solidFill>
                                <a:srgbClr val="002060"/>
                              </a:solidFill>
                              <a:effectLst/>
                            </a:rPr>
                            <a:t>Cl + ANOL</a:t>
                          </a:r>
                          <a14:m>
                            <m:oMath xmlns:m="http://schemas.openxmlformats.org/officeDocument/2006/math">
                              <m:r>
                                <a:rPr lang="en-US" sz="1000" kern="0">
                                  <a:solidFill>
                                    <a:srgbClr val="002060"/>
                                  </a:solidFill>
                                  <a:effectLst/>
                                  <a:latin typeface="Cambria Math" panose="02040503050406030204" pitchFamily="18" charset="0"/>
                                </a:rPr>
                                <m:t> → </m:t>
                              </m:r>
                            </m:oMath>
                          </a14:m>
                          <a:r>
                            <a:rPr lang="en-US" sz="1000" kern="0">
                              <a:solidFill>
                                <a:srgbClr val="002060"/>
                              </a:solidFill>
                              <a:effectLst/>
                            </a:rPr>
                            <a:t>HCl + HO</a:t>
                          </a:r>
                          <a:r>
                            <a:rPr lang="en-US" sz="1000" kern="0" baseline="-25000">
                              <a:solidFill>
                                <a:srgbClr val="002060"/>
                              </a:solidFill>
                              <a:effectLst/>
                            </a:rPr>
                            <a:t>2 </a:t>
                          </a:r>
                          <a:r>
                            <a:rPr lang="en-US" sz="1000" kern="0">
                              <a:solidFill>
                                <a:srgbClr val="002060"/>
                              </a:solidFill>
                              <a:effectLst/>
                            </a:rPr>
                            <a:t>+ ALD2</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pPr algn="l">
                            <a:spcAft>
                              <a:spcPts val="0"/>
                            </a:spcAft>
                          </a:pPr>
                          <a:r>
                            <a:rPr lang="en-US" sz="1000" kern="0">
                              <a:solidFill>
                                <a:srgbClr val="002060"/>
                              </a:solidFill>
                              <a:effectLst/>
                            </a:rPr>
                            <a:t>ARRH(8.2 × 10</a:t>
                          </a:r>
                          <a:r>
                            <a:rPr lang="en-US" sz="1000" kern="0" baseline="30000">
                              <a:solidFill>
                                <a:srgbClr val="002060"/>
                              </a:solidFill>
                              <a:effectLst/>
                            </a:rPr>
                            <a:t>-11</a:t>
                          </a:r>
                          <a:r>
                            <a:rPr lang="en-US" sz="1000" kern="0">
                              <a:solidFill>
                                <a:srgbClr val="002060"/>
                              </a:solidFill>
                              <a:effectLst/>
                            </a:rPr>
                            <a:t>, 45.0)</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r>
                  <a:tr h="253155">
                    <a:tc>
                      <a:txBody>
                        <a:bodyPr/>
                        <a:lstStyle/>
                        <a:p>
                          <a:pPr algn="l">
                            <a:spcAft>
                              <a:spcPts val="0"/>
                            </a:spcAft>
                          </a:pPr>
                          <a:r>
                            <a:rPr lang="en-US" sz="1000" kern="0">
                              <a:solidFill>
                                <a:srgbClr val="002060"/>
                              </a:solidFill>
                              <a:effectLst/>
                            </a:rPr>
                            <a:t>35</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pPr algn="l">
                            <a:spcAft>
                              <a:spcPts val="0"/>
                            </a:spcAft>
                          </a:pPr>
                          <a:r>
                            <a:rPr lang="en-US" sz="1000" kern="0" smtClean="0">
                              <a:solidFill>
                                <a:srgbClr val="002060"/>
                              </a:solidFill>
                              <a:effectLst/>
                            </a:rPr>
                            <a:t>Cl + TOL</a:t>
                          </a:r>
                          <a14:m>
                            <m:oMath xmlns:m="http://schemas.openxmlformats.org/officeDocument/2006/math">
                              <m:r>
                                <a:rPr lang="en-US" sz="1000" kern="0">
                                  <a:solidFill>
                                    <a:srgbClr val="002060"/>
                                  </a:solidFill>
                                  <a:effectLst/>
                                  <a:latin typeface="Cambria Math" panose="02040503050406030204" pitchFamily="18" charset="0"/>
                                </a:rPr>
                                <m:t> → </m:t>
                              </m:r>
                            </m:oMath>
                          </a14:m>
                          <a:r>
                            <a:rPr lang="en-US" sz="1000" kern="0">
                              <a:solidFill>
                                <a:srgbClr val="002060"/>
                              </a:solidFill>
                              <a:effectLst/>
                            </a:rPr>
                            <a:t>HCl + 0.88 XO</a:t>
                          </a:r>
                          <a:r>
                            <a:rPr lang="en-US" sz="1000" kern="0" baseline="-25000">
                              <a:solidFill>
                                <a:srgbClr val="002060"/>
                              </a:solidFill>
                              <a:effectLst/>
                            </a:rPr>
                            <a:t>2</a:t>
                          </a:r>
                          <a:r>
                            <a:rPr lang="en-US" sz="1000" kern="0">
                              <a:solidFill>
                                <a:srgbClr val="002060"/>
                              </a:solidFill>
                              <a:effectLst/>
                            </a:rPr>
                            <a:t> + 0.88 HO</a:t>
                          </a:r>
                          <a:r>
                            <a:rPr lang="en-US" sz="1000" kern="0" baseline="-25000">
                              <a:solidFill>
                                <a:srgbClr val="002060"/>
                              </a:solidFill>
                              <a:effectLst/>
                            </a:rPr>
                            <a:t>2</a:t>
                          </a:r>
                          <a:r>
                            <a:rPr lang="en-US" sz="1000" kern="0">
                              <a:solidFill>
                                <a:srgbClr val="002060"/>
                              </a:solidFill>
                              <a:effectLst/>
                            </a:rPr>
                            <a:t> + 0.12 NAP </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pPr algn="l">
                            <a:spcAft>
                              <a:spcPts val="0"/>
                            </a:spcAft>
                          </a:pPr>
                          <a:r>
                            <a:rPr lang="en-US" sz="1000" kern="0">
                              <a:solidFill>
                                <a:srgbClr val="002060"/>
                              </a:solidFill>
                              <a:effectLst/>
                            </a:rPr>
                            <a:t>6.1 × 10</a:t>
                          </a:r>
                          <a:r>
                            <a:rPr lang="en-US" sz="1000" kern="0" baseline="30000">
                              <a:solidFill>
                                <a:srgbClr val="002060"/>
                              </a:solidFill>
                              <a:effectLst/>
                            </a:rPr>
                            <a:t>−11</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r>
                  <a:tr h="205895">
                    <a:tc>
                      <a:txBody>
                        <a:bodyPr/>
                        <a:lstStyle/>
                        <a:p>
                          <a:pPr algn="l">
                            <a:spcAft>
                              <a:spcPts val="0"/>
                            </a:spcAft>
                          </a:pPr>
                          <a:r>
                            <a:rPr lang="en-US" sz="1000" kern="0">
                              <a:solidFill>
                                <a:srgbClr val="002060"/>
                              </a:solidFill>
                              <a:effectLst/>
                            </a:rPr>
                            <a:t>36</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pPr algn="l">
                            <a:spcAft>
                              <a:spcPts val="0"/>
                            </a:spcAft>
                          </a:pPr>
                          <a:r>
                            <a:rPr lang="en-US" sz="1000" kern="0" dirty="0" smtClean="0">
                              <a:solidFill>
                                <a:srgbClr val="002060"/>
                              </a:solidFill>
                              <a:effectLst/>
                            </a:rPr>
                            <a:t>Cl + XYL</a:t>
                          </a:r>
                          <a14:m>
                            <m:oMath xmlns:m="http://schemas.openxmlformats.org/officeDocument/2006/math">
                              <m:r>
                                <a:rPr lang="en-US" sz="1000" kern="0">
                                  <a:solidFill>
                                    <a:srgbClr val="002060"/>
                                  </a:solidFill>
                                  <a:effectLst/>
                                  <a:latin typeface="Cambria Math" panose="02040503050406030204" pitchFamily="18" charset="0"/>
                                </a:rPr>
                                <m:t> → </m:t>
                              </m:r>
                            </m:oMath>
                          </a14:m>
                          <a:r>
                            <a:rPr lang="en-US" sz="1000" kern="0" dirty="0" err="1">
                              <a:solidFill>
                                <a:srgbClr val="002060"/>
                              </a:solidFill>
                              <a:effectLst/>
                            </a:rPr>
                            <a:t>HCl</a:t>
                          </a:r>
                          <a:r>
                            <a:rPr lang="en-US" sz="1000" kern="0" dirty="0">
                              <a:solidFill>
                                <a:srgbClr val="002060"/>
                              </a:solidFill>
                              <a:effectLst/>
                            </a:rPr>
                            <a:t> + 0.84 XO</a:t>
                          </a:r>
                          <a:r>
                            <a:rPr lang="en-US" sz="1000" kern="0" baseline="-25000" dirty="0">
                              <a:solidFill>
                                <a:srgbClr val="002060"/>
                              </a:solidFill>
                              <a:effectLst/>
                            </a:rPr>
                            <a:t>2</a:t>
                          </a:r>
                          <a:r>
                            <a:rPr lang="en-US" sz="1000" kern="0" dirty="0">
                              <a:solidFill>
                                <a:srgbClr val="002060"/>
                              </a:solidFill>
                              <a:effectLst/>
                            </a:rPr>
                            <a:t> + 0.84 HO</a:t>
                          </a:r>
                          <a:r>
                            <a:rPr lang="en-US" sz="1000" kern="0" baseline="-25000" dirty="0">
                              <a:solidFill>
                                <a:srgbClr val="002060"/>
                              </a:solidFill>
                              <a:effectLst/>
                            </a:rPr>
                            <a:t>2</a:t>
                          </a:r>
                          <a:r>
                            <a:rPr lang="en-US" sz="1000" kern="0" dirty="0">
                              <a:solidFill>
                                <a:srgbClr val="002060"/>
                              </a:solidFill>
                              <a:effectLst/>
                            </a:rPr>
                            <a:t> + 0.16 NAP</a:t>
                          </a:r>
                          <a:endParaRPr lang="en-US" sz="1000" kern="100" dirty="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pPr algn="l">
                            <a:spcAft>
                              <a:spcPts val="0"/>
                            </a:spcAft>
                          </a:pPr>
                          <a:r>
                            <a:rPr lang="en-US" sz="1000" kern="0" dirty="0">
                              <a:solidFill>
                                <a:srgbClr val="002060"/>
                              </a:solidFill>
                              <a:effectLst/>
                            </a:rPr>
                            <a:t>1.2 × 10</a:t>
                          </a:r>
                          <a:r>
                            <a:rPr lang="en-US" sz="1000" kern="0" baseline="30000" dirty="0">
                              <a:solidFill>
                                <a:srgbClr val="002060"/>
                              </a:solidFill>
                              <a:effectLst/>
                            </a:rPr>
                            <a:t>−10</a:t>
                          </a:r>
                          <a:endParaRPr lang="en-US" sz="1000" kern="100" dirty="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r>
                </a:tbl>
              </a:graphicData>
            </a:graphic>
          </p:graphicFrame>
        </mc:Choice>
        <mc:Fallback xmlns="">
          <p:graphicFrame>
            <p:nvGraphicFramePr>
              <p:cNvPr id="5" name="表格 5"/>
              <p:cNvGraphicFramePr>
                <a:graphicFrameLocks noGrp="1"/>
              </p:cNvGraphicFramePr>
              <p:nvPr>
                <p:extLst>
                  <p:ext uri="{D42A27DB-BD31-4B8C-83A1-F6EECF244321}">
                    <p14:modId xmlns:p14="http://schemas.microsoft.com/office/powerpoint/2010/main" val="336810674"/>
                  </p:ext>
                </p:extLst>
              </p:nvPr>
            </p:nvGraphicFramePr>
            <p:xfrm>
              <a:off x="6638925" y="236567"/>
              <a:ext cx="5325767" cy="6547487"/>
            </p:xfrm>
            <a:graphic>
              <a:graphicData uri="http://schemas.openxmlformats.org/drawingml/2006/table">
                <a:tbl>
                  <a:tblPr firstRow="1" firstCol="1" bandRow="1">
                    <a:tableStyleId>{5C22544A-7EE6-4342-B048-85BDC9FD1C3A}</a:tableStyleId>
                  </a:tblPr>
                  <a:tblGrid>
                    <a:gridCol w="362818"/>
                    <a:gridCol w="2966905"/>
                    <a:gridCol w="1996044"/>
                  </a:tblGrid>
                  <a:tr h="152400">
                    <a:tc>
                      <a:txBody>
                        <a:bodyPr/>
                        <a:lstStyle/>
                        <a:p>
                          <a:pPr algn="l">
                            <a:spcAft>
                              <a:spcPts val="0"/>
                            </a:spcAft>
                          </a:pPr>
                          <a:r>
                            <a:rPr lang="en-US" sz="1000" kern="0" dirty="0">
                              <a:solidFill>
                                <a:srgbClr val="002060"/>
                              </a:solidFill>
                              <a:effectLst/>
                            </a:rPr>
                            <a:t>No.</a:t>
                          </a:r>
                          <a:endParaRPr lang="en-US" sz="1000" kern="100" dirty="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pPr algn="l">
                            <a:spcAft>
                              <a:spcPts val="0"/>
                            </a:spcAft>
                          </a:pPr>
                          <a:r>
                            <a:rPr lang="en-US" sz="1000" kern="0">
                              <a:solidFill>
                                <a:srgbClr val="002060"/>
                              </a:solidFill>
                              <a:effectLst/>
                            </a:rPr>
                            <a:t>Reaction</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pPr algn="l">
                            <a:spcAft>
                              <a:spcPts val="0"/>
                            </a:spcAft>
                          </a:pPr>
                          <a:r>
                            <a:rPr lang="en-US" sz="1000" kern="0">
                              <a:solidFill>
                                <a:srgbClr val="002060"/>
                              </a:solidFill>
                              <a:effectLst/>
                            </a:rPr>
                            <a:t>Reaction rate</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r>
                  <a:tr h="165545">
                    <a:tc>
                      <a:txBody>
                        <a:bodyPr/>
                        <a:lstStyle/>
                        <a:p>
                          <a:pPr algn="l">
                            <a:spcAft>
                              <a:spcPts val="0"/>
                            </a:spcAft>
                          </a:pPr>
                          <a:r>
                            <a:rPr lang="en-US" sz="1000" kern="0">
                              <a:solidFill>
                                <a:srgbClr val="002060"/>
                              </a:solidFill>
                              <a:effectLst/>
                            </a:rPr>
                            <a:t>01</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endParaRPr lang="en-US"/>
                        </a:p>
                      </a:txBody>
                      <a:tcPr marL="42042" marR="42042" marT="0" marB="0" anchor="ctr">
                        <a:blipFill rotWithShape="0">
                          <a:blip r:embed="rId2"/>
                          <a:stretch>
                            <a:fillRect l="-12551" t="-129630" r="-68313" b="-3937037"/>
                          </a:stretch>
                        </a:blipFill>
                      </a:tcPr>
                    </a:tc>
                    <a:tc>
                      <a:txBody>
                        <a:bodyPr/>
                        <a:lstStyle/>
                        <a:p>
                          <a:endParaRPr lang="en-US"/>
                        </a:p>
                      </a:txBody>
                      <a:tcPr marL="42042" marR="42042" marT="0" marB="0" anchor="ctr">
                        <a:blipFill rotWithShape="0">
                          <a:blip r:embed="rId2"/>
                          <a:stretch>
                            <a:fillRect l="-166768" t="-129630" r="-1220" b="-3937037"/>
                          </a:stretch>
                        </a:blipFill>
                      </a:tcPr>
                    </a:tc>
                  </a:tr>
                  <a:tr h="152400">
                    <a:tc>
                      <a:txBody>
                        <a:bodyPr/>
                        <a:lstStyle/>
                        <a:p>
                          <a:pPr algn="l">
                            <a:spcAft>
                              <a:spcPts val="0"/>
                            </a:spcAft>
                          </a:pPr>
                          <a:r>
                            <a:rPr lang="en-US" sz="1000" kern="0">
                              <a:solidFill>
                                <a:srgbClr val="002060"/>
                              </a:solidFill>
                              <a:effectLst/>
                            </a:rPr>
                            <a:t>02</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endParaRPr lang="en-US"/>
                        </a:p>
                      </a:txBody>
                      <a:tcPr marL="42042" marR="42042" marT="0" marB="0" anchor="ctr">
                        <a:blipFill rotWithShape="0">
                          <a:blip r:embed="rId2"/>
                          <a:stretch>
                            <a:fillRect l="-12551" t="-248000" r="-68313" b="-4152000"/>
                          </a:stretch>
                        </a:blipFill>
                      </a:tcPr>
                    </a:tc>
                    <a:tc>
                      <a:txBody>
                        <a:bodyPr/>
                        <a:lstStyle/>
                        <a:p>
                          <a:endParaRPr lang="en-US"/>
                        </a:p>
                      </a:txBody>
                      <a:tcPr marL="42042" marR="42042" marT="0" marB="0" anchor="ctr">
                        <a:blipFill rotWithShape="0">
                          <a:blip r:embed="rId2"/>
                          <a:stretch>
                            <a:fillRect l="-166768" t="-248000" r="-1220" b="-4152000"/>
                          </a:stretch>
                        </a:blipFill>
                      </a:tcPr>
                    </a:tc>
                  </a:tr>
                  <a:tr h="165545">
                    <a:tc>
                      <a:txBody>
                        <a:bodyPr/>
                        <a:lstStyle/>
                        <a:p>
                          <a:pPr algn="l">
                            <a:spcAft>
                              <a:spcPts val="0"/>
                            </a:spcAft>
                          </a:pPr>
                          <a:r>
                            <a:rPr lang="en-US" sz="1000" kern="0">
                              <a:solidFill>
                                <a:srgbClr val="002060"/>
                              </a:solidFill>
                              <a:effectLst/>
                            </a:rPr>
                            <a:t>03</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endParaRPr lang="en-US"/>
                        </a:p>
                      </a:txBody>
                      <a:tcPr marL="42042" marR="42042" marT="0" marB="0" anchor="ctr">
                        <a:blipFill rotWithShape="0">
                          <a:blip r:embed="rId2"/>
                          <a:stretch>
                            <a:fillRect l="-12551" t="-322222" r="-68313" b="-3744444"/>
                          </a:stretch>
                        </a:blipFill>
                      </a:tcPr>
                    </a:tc>
                    <a:tc>
                      <a:txBody>
                        <a:bodyPr/>
                        <a:lstStyle/>
                        <a:p>
                          <a:endParaRPr lang="en-US"/>
                        </a:p>
                      </a:txBody>
                      <a:tcPr marL="42042" marR="42042" marT="0" marB="0" anchor="ctr">
                        <a:blipFill rotWithShape="0">
                          <a:blip r:embed="rId2"/>
                          <a:stretch>
                            <a:fillRect l="-166768" t="-322222" r="-1220" b="-3744444"/>
                          </a:stretch>
                        </a:blipFill>
                      </a:tcPr>
                    </a:tc>
                  </a:tr>
                  <a:tr h="165545">
                    <a:tc>
                      <a:txBody>
                        <a:bodyPr/>
                        <a:lstStyle/>
                        <a:p>
                          <a:pPr algn="l">
                            <a:spcAft>
                              <a:spcPts val="0"/>
                            </a:spcAft>
                          </a:pPr>
                          <a:r>
                            <a:rPr lang="en-US" sz="1000" kern="0">
                              <a:solidFill>
                                <a:srgbClr val="002060"/>
                              </a:solidFill>
                              <a:effectLst/>
                            </a:rPr>
                            <a:t>04</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endParaRPr lang="en-US"/>
                        </a:p>
                      </a:txBody>
                      <a:tcPr marL="42042" marR="42042" marT="0" marB="0" anchor="ctr">
                        <a:blipFill rotWithShape="0">
                          <a:blip r:embed="rId2"/>
                          <a:stretch>
                            <a:fillRect l="-12551" t="-407143" r="-68313" b="-3510714"/>
                          </a:stretch>
                        </a:blipFill>
                      </a:tcPr>
                    </a:tc>
                    <a:tc>
                      <a:txBody>
                        <a:bodyPr/>
                        <a:lstStyle/>
                        <a:p>
                          <a:endParaRPr lang="en-US"/>
                        </a:p>
                      </a:txBody>
                      <a:tcPr marL="42042" marR="42042" marT="0" marB="0" anchor="ctr">
                        <a:blipFill rotWithShape="0">
                          <a:blip r:embed="rId2"/>
                          <a:stretch>
                            <a:fillRect l="-166768" t="-407143" r="-1220" b="-3510714"/>
                          </a:stretch>
                        </a:blipFill>
                      </a:tcPr>
                    </a:tc>
                  </a:tr>
                  <a:tr h="165545">
                    <a:tc>
                      <a:txBody>
                        <a:bodyPr/>
                        <a:lstStyle/>
                        <a:p>
                          <a:pPr algn="l">
                            <a:spcAft>
                              <a:spcPts val="0"/>
                            </a:spcAft>
                          </a:pPr>
                          <a:r>
                            <a:rPr lang="en-US" sz="1000" kern="0">
                              <a:solidFill>
                                <a:srgbClr val="002060"/>
                              </a:solidFill>
                              <a:effectLst/>
                            </a:rPr>
                            <a:t>05</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endParaRPr lang="en-US"/>
                        </a:p>
                      </a:txBody>
                      <a:tcPr marL="42042" marR="42042" marT="0" marB="0" anchor="ctr">
                        <a:blipFill rotWithShape="0">
                          <a:blip r:embed="rId2"/>
                          <a:stretch>
                            <a:fillRect l="-12551" t="-525926" r="-68313" b="-3540741"/>
                          </a:stretch>
                        </a:blipFill>
                      </a:tcPr>
                    </a:tc>
                    <a:tc>
                      <a:txBody>
                        <a:bodyPr/>
                        <a:lstStyle/>
                        <a:p>
                          <a:endParaRPr lang="en-US"/>
                        </a:p>
                      </a:txBody>
                      <a:tcPr marL="42042" marR="42042" marT="0" marB="0" anchor="ctr">
                        <a:blipFill rotWithShape="0">
                          <a:blip r:embed="rId2"/>
                          <a:stretch>
                            <a:fillRect l="-166768" t="-525926" r="-1220" b="-3540741"/>
                          </a:stretch>
                        </a:blipFill>
                      </a:tcPr>
                    </a:tc>
                  </a:tr>
                  <a:tr h="152400">
                    <a:tc>
                      <a:txBody>
                        <a:bodyPr/>
                        <a:lstStyle/>
                        <a:p>
                          <a:pPr algn="l">
                            <a:spcAft>
                              <a:spcPts val="0"/>
                            </a:spcAft>
                          </a:pPr>
                          <a:r>
                            <a:rPr lang="en-US" sz="1000" kern="0">
                              <a:solidFill>
                                <a:srgbClr val="002060"/>
                              </a:solidFill>
                              <a:effectLst/>
                            </a:rPr>
                            <a:t>06</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endParaRPr lang="en-US"/>
                        </a:p>
                      </a:txBody>
                      <a:tcPr marL="42042" marR="42042" marT="0" marB="0" anchor="ctr">
                        <a:blipFill rotWithShape="0">
                          <a:blip r:embed="rId2"/>
                          <a:stretch>
                            <a:fillRect l="-12551" t="-676000" r="-68313" b="-3724000"/>
                          </a:stretch>
                        </a:blipFill>
                      </a:tcPr>
                    </a:tc>
                    <a:tc>
                      <a:txBody>
                        <a:bodyPr/>
                        <a:lstStyle/>
                        <a:p>
                          <a:endParaRPr lang="en-US"/>
                        </a:p>
                      </a:txBody>
                      <a:tcPr marL="42042" marR="42042" marT="0" marB="0" anchor="ctr">
                        <a:blipFill rotWithShape="0">
                          <a:blip r:embed="rId2"/>
                          <a:stretch>
                            <a:fillRect l="-166768" t="-676000" r="-1220" b="-3724000"/>
                          </a:stretch>
                        </a:blipFill>
                      </a:tcPr>
                    </a:tc>
                  </a:tr>
                  <a:tr h="152400">
                    <a:tc>
                      <a:txBody>
                        <a:bodyPr/>
                        <a:lstStyle/>
                        <a:p>
                          <a:pPr algn="l">
                            <a:spcAft>
                              <a:spcPts val="0"/>
                            </a:spcAft>
                          </a:pPr>
                          <a:r>
                            <a:rPr lang="en-US" sz="1000" kern="0">
                              <a:solidFill>
                                <a:srgbClr val="002060"/>
                              </a:solidFill>
                              <a:effectLst/>
                            </a:rPr>
                            <a:t>07</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endParaRPr lang="en-US"/>
                        </a:p>
                      </a:txBody>
                      <a:tcPr marL="42042" marR="42042" marT="0" marB="0" anchor="ctr">
                        <a:blipFill rotWithShape="0">
                          <a:blip r:embed="rId2"/>
                          <a:stretch>
                            <a:fillRect l="-12551" t="-776000" r="-68313" b="-3624000"/>
                          </a:stretch>
                        </a:blipFill>
                      </a:tcPr>
                    </a:tc>
                    <a:tc>
                      <a:txBody>
                        <a:bodyPr/>
                        <a:lstStyle/>
                        <a:p>
                          <a:pPr algn="l">
                            <a:spcAft>
                              <a:spcPts val="0"/>
                            </a:spcAft>
                          </a:pPr>
                          <a:r>
                            <a:rPr lang="en-US" sz="1000" kern="0">
                              <a:solidFill>
                                <a:srgbClr val="002060"/>
                              </a:solidFill>
                              <a:effectLst/>
                            </a:rPr>
                            <a:t>5.0 × 10</a:t>
                          </a:r>
                          <a:r>
                            <a:rPr lang="en-US" sz="1000" kern="0" baseline="30000">
                              <a:solidFill>
                                <a:srgbClr val="002060"/>
                              </a:solidFill>
                              <a:effectLst/>
                            </a:rPr>
                            <a:t>−13</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r>
                  <a:tr h="152400">
                    <a:tc>
                      <a:txBody>
                        <a:bodyPr/>
                        <a:lstStyle/>
                        <a:p>
                          <a:pPr algn="l">
                            <a:spcAft>
                              <a:spcPts val="0"/>
                            </a:spcAft>
                          </a:pPr>
                          <a:r>
                            <a:rPr lang="en-US" sz="1000" kern="0">
                              <a:solidFill>
                                <a:srgbClr val="002060"/>
                              </a:solidFill>
                              <a:effectLst/>
                            </a:rPr>
                            <a:t>08</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endParaRPr lang="en-US"/>
                        </a:p>
                      </a:txBody>
                      <a:tcPr marL="42042" marR="42042" marT="0" marB="0" anchor="ctr">
                        <a:blipFill rotWithShape="0">
                          <a:blip r:embed="rId2"/>
                          <a:stretch>
                            <a:fillRect l="-12551" t="-876000" r="-68313" b="-3524000"/>
                          </a:stretch>
                        </a:blipFill>
                      </a:tcPr>
                    </a:tc>
                    <a:tc>
                      <a:txBody>
                        <a:bodyPr/>
                        <a:lstStyle/>
                        <a:p>
                          <a:pPr algn="l">
                            <a:spcAft>
                              <a:spcPts val="0"/>
                            </a:spcAft>
                          </a:pPr>
                          <a:r>
                            <a:rPr lang="en-US" sz="1000" kern="0">
                              <a:solidFill>
                                <a:srgbClr val="002060"/>
                              </a:solidFill>
                              <a:effectLst/>
                            </a:rPr>
                            <a:t>ARRH(1.7 × 10</a:t>
                          </a:r>
                          <a:r>
                            <a:rPr lang="en-US" sz="1000" kern="0" baseline="30000">
                              <a:solidFill>
                                <a:srgbClr val="002060"/>
                              </a:solidFill>
                              <a:effectLst/>
                            </a:rPr>
                            <a:t>-12</a:t>
                          </a:r>
                          <a:r>
                            <a:rPr lang="en-US" sz="1000" kern="0">
                              <a:solidFill>
                                <a:srgbClr val="002060"/>
                              </a:solidFill>
                              <a:effectLst/>
                            </a:rPr>
                            <a:t>, -230.0)</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r>
                  <a:tr h="152400">
                    <a:tc>
                      <a:txBody>
                        <a:bodyPr/>
                        <a:lstStyle/>
                        <a:p>
                          <a:pPr algn="l">
                            <a:spcAft>
                              <a:spcPts val="0"/>
                            </a:spcAft>
                          </a:pPr>
                          <a:r>
                            <a:rPr lang="en-US" sz="1000" kern="0">
                              <a:solidFill>
                                <a:srgbClr val="002060"/>
                              </a:solidFill>
                              <a:effectLst/>
                            </a:rPr>
                            <a:t>09</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endParaRPr lang="en-US"/>
                        </a:p>
                      </a:txBody>
                      <a:tcPr marL="42042" marR="42042" marT="0" marB="0" anchor="ctr">
                        <a:blipFill rotWithShape="0">
                          <a:blip r:embed="rId2"/>
                          <a:stretch>
                            <a:fillRect l="-12551" t="-976000" r="-68313" b="-3424000"/>
                          </a:stretch>
                        </a:blipFill>
                      </a:tcPr>
                    </a:tc>
                    <a:tc>
                      <a:txBody>
                        <a:bodyPr/>
                        <a:lstStyle/>
                        <a:p>
                          <a:pPr algn="l">
                            <a:spcAft>
                              <a:spcPts val="0"/>
                            </a:spcAft>
                          </a:pPr>
                          <a:r>
                            <a:rPr lang="en-US" sz="1000" kern="0">
                              <a:solidFill>
                                <a:srgbClr val="002060"/>
                              </a:solidFill>
                              <a:effectLst/>
                            </a:rPr>
                            <a:t>ARRH(3.6 × 10</a:t>
                          </a:r>
                          <a:r>
                            <a:rPr lang="en-US" sz="1000" kern="0" baseline="30000">
                              <a:solidFill>
                                <a:srgbClr val="002060"/>
                              </a:solidFill>
                              <a:effectLst/>
                            </a:rPr>
                            <a:t>-12</a:t>
                          </a:r>
                          <a:r>
                            <a:rPr lang="en-US" sz="1000" kern="0">
                              <a:solidFill>
                                <a:srgbClr val="002060"/>
                              </a:solidFill>
                              <a:effectLst/>
                            </a:rPr>
                            <a:t>, -1200.0)</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r>
                  <a:tr h="152400">
                    <a:tc>
                      <a:txBody>
                        <a:bodyPr/>
                        <a:lstStyle/>
                        <a:p>
                          <a:pPr algn="l">
                            <a:spcAft>
                              <a:spcPts val="0"/>
                            </a:spcAft>
                          </a:pPr>
                          <a:r>
                            <a:rPr lang="en-US" sz="1000" kern="0">
                              <a:solidFill>
                                <a:srgbClr val="002060"/>
                              </a:solidFill>
                              <a:effectLst/>
                            </a:rPr>
                            <a:t>10</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endParaRPr lang="en-US"/>
                        </a:p>
                      </a:txBody>
                      <a:tcPr marL="42042" marR="42042" marT="0" marB="0" anchor="ctr">
                        <a:blipFill rotWithShape="0">
                          <a:blip r:embed="rId2"/>
                          <a:stretch>
                            <a:fillRect l="-12551" t="-1076000" r="-68313" b="-3324000"/>
                          </a:stretch>
                        </a:blipFill>
                      </a:tcPr>
                    </a:tc>
                    <a:tc>
                      <a:txBody>
                        <a:bodyPr/>
                        <a:lstStyle/>
                        <a:p>
                          <a:pPr algn="l">
                            <a:spcAft>
                              <a:spcPts val="0"/>
                            </a:spcAft>
                          </a:pPr>
                          <a:r>
                            <a:rPr lang="en-US" sz="1000" kern="0">
                              <a:solidFill>
                                <a:srgbClr val="002060"/>
                              </a:solidFill>
                              <a:effectLst/>
                            </a:rPr>
                            <a:t>5.0 × 10</a:t>
                          </a:r>
                          <a:r>
                            <a:rPr lang="en-US" sz="1000" kern="0" baseline="30000">
                              <a:solidFill>
                                <a:srgbClr val="002060"/>
                              </a:solidFill>
                              <a:effectLst/>
                            </a:rPr>
                            <a:t>-13</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r>
                  <a:tr h="152400">
                    <a:tc>
                      <a:txBody>
                        <a:bodyPr/>
                        <a:lstStyle/>
                        <a:p>
                          <a:pPr algn="l">
                            <a:spcAft>
                              <a:spcPts val="0"/>
                            </a:spcAft>
                          </a:pPr>
                          <a:r>
                            <a:rPr lang="en-US" sz="1000" kern="0">
                              <a:solidFill>
                                <a:srgbClr val="002060"/>
                              </a:solidFill>
                              <a:effectLst/>
                            </a:rPr>
                            <a:t>11</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endParaRPr lang="en-US"/>
                        </a:p>
                      </a:txBody>
                      <a:tcPr marL="42042" marR="42042" marT="0" marB="0" anchor="ctr">
                        <a:blipFill rotWithShape="0">
                          <a:blip r:embed="rId2"/>
                          <a:stretch>
                            <a:fillRect l="-12551" t="-1176000" r="-68313" b="-3224000"/>
                          </a:stretch>
                        </a:blipFill>
                      </a:tcPr>
                    </a:tc>
                    <a:tc>
                      <a:txBody>
                        <a:bodyPr/>
                        <a:lstStyle/>
                        <a:p>
                          <a:pPr algn="l">
                            <a:spcAft>
                              <a:spcPts val="0"/>
                            </a:spcAft>
                          </a:pPr>
                          <a:r>
                            <a:rPr lang="en-US" sz="1000" kern="0">
                              <a:solidFill>
                                <a:srgbClr val="002060"/>
                              </a:solidFill>
                              <a:effectLst/>
                            </a:rPr>
                            <a:t>1.63 × 10</a:t>
                          </a:r>
                          <a:r>
                            <a:rPr lang="en-US" sz="1000" kern="0" baseline="30000">
                              <a:solidFill>
                                <a:srgbClr val="002060"/>
                              </a:solidFill>
                              <a:effectLst/>
                            </a:rPr>
                            <a:t>-14</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r>
                  <a:tr h="152400">
                    <a:tc>
                      <a:txBody>
                        <a:bodyPr/>
                        <a:lstStyle/>
                        <a:p>
                          <a:pPr algn="l">
                            <a:spcAft>
                              <a:spcPts val="0"/>
                            </a:spcAft>
                          </a:pPr>
                          <a:r>
                            <a:rPr lang="en-US" sz="1000" kern="0">
                              <a:solidFill>
                                <a:srgbClr val="002060"/>
                              </a:solidFill>
                              <a:effectLst/>
                            </a:rPr>
                            <a:t>12</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endParaRPr lang="en-US"/>
                        </a:p>
                      </a:txBody>
                      <a:tcPr marL="42042" marR="42042" marT="0" marB="0" anchor="ctr">
                        <a:blipFill rotWithShape="0">
                          <a:blip r:embed="rId2"/>
                          <a:stretch>
                            <a:fillRect l="-12551" t="-1276000" r="-68313" b="-3124000"/>
                          </a:stretch>
                        </a:blipFill>
                      </a:tcPr>
                    </a:tc>
                    <a:tc>
                      <a:txBody>
                        <a:bodyPr/>
                        <a:lstStyle/>
                        <a:p>
                          <a:pPr algn="l">
                            <a:spcAft>
                              <a:spcPts val="0"/>
                            </a:spcAft>
                          </a:pPr>
                          <a:r>
                            <a:rPr lang="en-US" sz="1000" kern="0">
                              <a:solidFill>
                                <a:srgbClr val="002060"/>
                              </a:solidFill>
                              <a:effectLst/>
                            </a:rPr>
                            <a:t>7.0 × 10</a:t>
                          </a:r>
                          <a:r>
                            <a:rPr lang="en-US" sz="1000" kern="0" baseline="30000">
                              <a:solidFill>
                                <a:srgbClr val="002060"/>
                              </a:solidFill>
                              <a:effectLst/>
                            </a:rPr>
                            <a:t>-11</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r>
                  <a:tr h="152400">
                    <a:tc>
                      <a:txBody>
                        <a:bodyPr/>
                        <a:lstStyle/>
                        <a:p>
                          <a:pPr algn="l">
                            <a:spcAft>
                              <a:spcPts val="0"/>
                            </a:spcAft>
                          </a:pPr>
                          <a:r>
                            <a:rPr lang="en-US" sz="1000" kern="0">
                              <a:solidFill>
                                <a:srgbClr val="002060"/>
                              </a:solidFill>
                              <a:effectLst/>
                            </a:rPr>
                            <a:t>13</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endParaRPr lang="en-US"/>
                        </a:p>
                      </a:txBody>
                      <a:tcPr marL="42042" marR="42042" marT="0" marB="0" anchor="ctr">
                        <a:blipFill rotWithShape="0">
                          <a:blip r:embed="rId2"/>
                          <a:stretch>
                            <a:fillRect l="-12551" t="-1376000" r="-68313" b="-3024000"/>
                          </a:stretch>
                        </a:blipFill>
                      </a:tcPr>
                    </a:tc>
                    <a:tc>
                      <a:txBody>
                        <a:bodyPr/>
                        <a:lstStyle/>
                        <a:p>
                          <a:pPr algn="l">
                            <a:spcAft>
                              <a:spcPts val="0"/>
                            </a:spcAft>
                          </a:pPr>
                          <a:r>
                            <a:rPr lang="en-US" sz="1000" kern="0">
                              <a:solidFill>
                                <a:srgbClr val="002060"/>
                              </a:solidFill>
                              <a:effectLst/>
                            </a:rPr>
                            <a:t>ARRH(6.4 × 10</a:t>
                          </a:r>
                          <a:r>
                            <a:rPr lang="en-US" sz="1000" kern="0" baseline="30000">
                              <a:solidFill>
                                <a:srgbClr val="002060"/>
                              </a:solidFill>
                              <a:effectLst/>
                            </a:rPr>
                            <a:t>-12</a:t>
                          </a:r>
                          <a:r>
                            <a:rPr lang="en-US" sz="1000" kern="0">
                              <a:solidFill>
                                <a:srgbClr val="002060"/>
                              </a:solidFill>
                              <a:effectLst/>
                            </a:rPr>
                            <a:t>, 290.0)</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r>
                  <a:tr h="152400">
                    <a:tc>
                      <a:txBody>
                        <a:bodyPr/>
                        <a:lstStyle/>
                        <a:p>
                          <a:pPr algn="l">
                            <a:spcAft>
                              <a:spcPts val="0"/>
                            </a:spcAft>
                          </a:pPr>
                          <a:r>
                            <a:rPr lang="en-US" sz="1000" kern="0">
                              <a:solidFill>
                                <a:srgbClr val="002060"/>
                              </a:solidFill>
                              <a:effectLst/>
                            </a:rPr>
                            <a:t>14</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endParaRPr lang="en-US"/>
                        </a:p>
                      </a:txBody>
                      <a:tcPr marL="42042" marR="42042" marT="0" marB="0" anchor="ctr">
                        <a:blipFill rotWithShape="0">
                          <a:blip r:embed="rId2"/>
                          <a:stretch>
                            <a:fillRect l="-12551" t="-1476000" r="-68313" b="-2924000"/>
                          </a:stretch>
                        </a:blipFill>
                      </a:tcPr>
                    </a:tc>
                    <a:tc>
                      <a:txBody>
                        <a:bodyPr/>
                        <a:lstStyle/>
                        <a:p>
                          <a:pPr algn="l">
                            <a:spcAft>
                              <a:spcPts val="0"/>
                            </a:spcAft>
                          </a:pPr>
                          <a:r>
                            <a:rPr lang="en-US" sz="1000" kern="0">
                              <a:solidFill>
                                <a:srgbClr val="002060"/>
                              </a:solidFill>
                              <a:effectLst/>
                            </a:rPr>
                            <a:t>ARRH(2.7 × 10</a:t>
                          </a:r>
                          <a:r>
                            <a:rPr lang="en-US" sz="1000" kern="0" baseline="30000">
                              <a:solidFill>
                                <a:srgbClr val="002060"/>
                              </a:solidFill>
                              <a:effectLst/>
                            </a:rPr>
                            <a:t>-12</a:t>
                          </a:r>
                          <a:r>
                            <a:rPr lang="en-US" sz="1000" kern="0">
                              <a:solidFill>
                                <a:srgbClr val="002060"/>
                              </a:solidFill>
                              <a:effectLst/>
                            </a:rPr>
                            <a:t>, 220.0)</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r>
                  <a:tr h="152400">
                    <a:tc>
                      <a:txBody>
                        <a:bodyPr/>
                        <a:lstStyle/>
                        <a:p>
                          <a:pPr algn="l">
                            <a:spcAft>
                              <a:spcPts val="0"/>
                            </a:spcAft>
                          </a:pPr>
                          <a:r>
                            <a:rPr lang="en-US" sz="1000" kern="0">
                              <a:solidFill>
                                <a:srgbClr val="002060"/>
                              </a:solidFill>
                              <a:effectLst/>
                            </a:rPr>
                            <a:t>15</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endParaRPr lang="en-US"/>
                        </a:p>
                      </a:txBody>
                      <a:tcPr marL="42042" marR="42042" marT="0" marB="0" anchor="ctr">
                        <a:blipFill rotWithShape="0">
                          <a:blip r:embed="rId2"/>
                          <a:stretch>
                            <a:fillRect l="-12551" t="-1576000" r="-68313" b="-2824000"/>
                          </a:stretch>
                        </a:blipFill>
                      </a:tcPr>
                    </a:tc>
                    <a:tc>
                      <a:txBody>
                        <a:bodyPr/>
                        <a:lstStyle/>
                        <a:p>
                          <a:pPr algn="l">
                            <a:spcAft>
                              <a:spcPts val="0"/>
                            </a:spcAft>
                          </a:pPr>
                          <a:r>
                            <a:rPr lang="en-US" sz="1000" kern="0">
                              <a:solidFill>
                                <a:srgbClr val="002060"/>
                              </a:solidFill>
                              <a:effectLst/>
                            </a:rPr>
                            <a:t>1.8 × 10</a:t>
                          </a:r>
                          <a:r>
                            <a:rPr lang="en-US" sz="1000" kern="0" baseline="30000">
                              <a:solidFill>
                                <a:srgbClr val="002060"/>
                              </a:solidFill>
                              <a:effectLst/>
                            </a:rPr>
                            <a:t>-11</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r>
                  <a:tr h="152400">
                    <a:tc>
                      <a:txBody>
                        <a:bodyPr/>
                        <a:lstStyle/>
                        <a:p>
                          <a:pPr algn="l">
                            <a:spcAft>
                              <a:spcPts val="0"/>
                            </a:spcAft>
                          </a:pPr>
                          <a:r>
                            <a:rPr lang="en-US" sz="1000" kern="0">
                              <a:solidFill>
                                <a:srgbClr val="002060"/>
                              </a:solidFill>
                              <a:effectLst/>
                            </a:rPr>
                            <a:t>16</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endParaRPr lang="en-US"/>
                        </a:p>
                      </a:txBody>
                      <a:tcPr marL="42042" marR="42042" marT="0" marB="0" anchor="ctr">
                        <a:blipFill rotWithShape="0">
                          <a:blip r:embed="rId2"/>
                          <a:stretch>
                            <a:fillRect l="-12551" t="-1676000" r="-68313" b="-2724000"/>
                          </a:stretch>
                        </a:blipFill>
                      </a:tcPr>
                    </a:tc>
                    <a:tc>
                      <a:txBody>
                        <a:bodyPr/>
                        <a:lstStyle/>
                        <a:p>
                          <a:pPr algn="l">
                            <a:spcAft>
                              <a:spcPts val="0"/>
                            </a:spcAft>
                          </a:pPr>
                          <a:r>
                            <a:rPr lang="en-US" sz="1000" kern="0">
                              <a:solidFill>
                                <a:srgbClr val="002060"/>
                              </a:solidFill>
                              <a:effectLst/>
                            </a:rPr>
                            <a:t>1.2 × 10</a:t>
                          </a:r>
                          <a:r>
                            <a:rPr lang="en-US" sz="1000" kern="0" baseline="30000">
                              <a:solidFill>
                                <a:srgbClr val="002060"/>
                              </a:solidFill>
                              <a:effectLst/>
                            </a:rPr>
                            <a:t>-12</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r>
                  <a:tr h="152400">
                    <a:tc>
                      <a:txBody>
                        <a:bodyPr/>
                        <a:lstStyle/>
                        <a:p>
                          <a:pPr algn="l">
                            <a:spcAft>
                              <a:spcPts val="0"/>
                            </a:spcAft>
                          </a:pPr>
                          <a:r>
                            <a:rPr lang="en-US" sz="1000" kern="0">
                              <a:solidFill>
                                <a:srgbClr val="002060"/>
                              </a:solidFill>
                              <a:effectLst/>
                            </a:rPr>
                            <a:t>17</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endParaRPr lang="en-US"/>
                        </a:p>
                      </a:txBody>
                      <a:tcPr marL="42042" marR="42042" marT="0" marB="0" anchor="ctr">
                        <a:blipFill rotWithShape="0">
                          <a:blip r:embed="rId2"/>
                          <a:stretch>
                            <a:fillRect l="-12551" t="-1776000" r="-68313" b="-2624000"/>
                          </a:stretch>
                        </a:blipFill>
                      </a:tcPr>
                    </a:tc>
                    <a:tc>
                      <a:txBody>
                        <a:bodyPr/>
                        <a:lstStyle/>
                        <a:p>
                          <a:pPr algn="l">
                            <a:spcAft>
                              <a:spcPts val="0"/>
                            </a:spcAft>
                          </a:pPr>
                          <a:r>
                            <a:rPr lang="en-US" sz="1000" kern="0">
                              <a:solidFill>
                                <a:srgbClr val="002060"/>
                              </a:solidFill>
                              <a:effectLst/>
                            </a:rPr>
                            <a:t>ARRH(2.3 × 10</a:t>
                          </a:r>
                          <a:r>
                            <a:rPr lang="en-US" sz="1000" kern="0" baseline="30000">
                              <a:solidFill>
                                <a:srgbClr val="002060"/>
                              </a:solidFill>
                              <a:effectLst/>
                            </a:rPr>
                            <a:t>-11</a:t>
                          </a:r>
                          <a:r>
                            <a:rPr lang="en-US" sz="1000" kern="0">
                              <a:solidFill>
                                <a:srgbClr val="002060"/>
                              </a:solidFill>
                              <a:effectLst/>
                            </a:rPr>
                            <a:t>, -200.0)</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r>
                  <a:tr h="300551">
                    <a:tc>
                      <a:txBody>
                        <a:bodyPr/>
                        <a:lstStyle/>
                        <a:p>
                          <a:pPr algn="l">
                            <a:spcAft>
                              <a:spcPts val="0"/>
                            </a:spcAft>
                          </a:pPr>
                          <a:r>
                            <a:rPr lang="en-US" sz="1000" kern="0">
                              <a:solidFill>
                                <a:srgbClr val="002060"/>
                              </a:solidFill>
                              <a:effectLst/>
                            </a:rPr>
                            <a:t>18</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endParaRPr lang="en-US"/>
                        </a:p>
                      </a:txBody>
                      <a:tcPr marL="42042" marR="42042" marT="0" marB="0" anchor="ctr">
                        <a:blipFill rotWithShape="0">
                          <a:blip r:embed="rId2"/>
                          <a:stretch>
                            <a:fillRect l="-12551" t="-957143" r="-68313" b="-1238776"/>
                          </a:stretch>
                        </a:blipFill>
                      </a:tcPr>
                    </a:tc>
                    <a:tc>
                      <a:txBody>
                        <a:bodyPr/>
                        <a:lstStyle/>
                        <a:p>
                          <a:pPr algn="l">
                            <a:spcAft>
                              <a:spcPts val="0"/>
                            </a:spcAft>
                          </a:pPr>
                          <a:r>
                            <a:rPr lang="en-US" sz="1000" kern="0">
                              <a:solidFill>
                                <a:srgbClr val="002060"/>
                              </a:solidFill>
                              <a:effectLst/>
                            </a:rPr>
                            <a:t>TROE(1.8 × 10</a:t>
                          </a:r>
                          <a:r>
                            <a:rPr lang="en-US" sz="1000" kern="0" baseline="30000">
                              <a:solidFill>
                                <a:srgbClr val="002060"/>
                              </a:solidFill>
                              <a:effectLst/>
                            </a:rPr>
                            <a:t>-31</a:t>
                          </a:r>
                          <a:r>
                            <a:rPr lang="en-US" sz="1000" kern="0">
                              <a:solidFill>
                                <a:srgbClr val="002060"/>
                              </a:solidFill>
                              <a:effectLst/>
                            </a:rPr>
                            <a:t>, 2.0, 1.0 × 10</a:t>
                          </a:r>
                          <a:r>
                            <a:rPr lang="en-US" sz="1000" kern="0" baseline="30000">
                              <a:solidFill>
                                <a:srgbClr val="002060"/>
                              </a:solidFill>
                              <a:effectLst/>
                            </a:rPr>
                            <a:t>-10</a:t>
                          </a:r>
                          <a:r>
                            <a:rPr lang="en-US" sz="1000" kern="0">
                              <a:solidFill>
                                <a:srgbClr val="002060"/>
                              </a:solidFill>
                              <a:effectLst/>
                            </a:rPr>
                            <a:t>, 1.0)</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r>
                  <a:tr h="152400">
                    <a:tc>
                      <a:txBody>
                        <a:bodyPr/>
                        <a:lstStyle/>
                        <a:p>
                          <a:pPr algn="l">
                            <a:spcAft>
                              <a:spcPts val="0"/>
                            </a:spcAft>
                          </a:pPr>
                          <a:r>
                            <a:rPr lang="en-US" sz="1000" kern="0">
                              <a:solidFill>
                                <a:srgbClr val="002060"/>
                              </a:solidFill>
                              <a:effectLst/>
                            </a:rPr>
                            <a:t>19</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endParaRPr lang="en-US"/>
                        </a:p>
                      </a:txBody>
                      <a:tcPr marL="42042" marR="42042" marT="0" marB="0" anchor="ctr">
                        <a:blipFill rotWithShape="0">
                          <a:blip r:embed="rId2"/>
                          <a:stretch>
                            <a:fillRect l="-12551" t="-2072000" r="-68313" b="-2328000"/>
                          </a:stretch>
                        </a:blipFill>
                      </a:tcPr>
                    </a:tc>
                    <a:tc>
                      <a:txBody>
                        <a:bodyPr/>
                        <a:lstStyle/>
                        <a:p>
                          <a:pPr algn="l">
                            <a:spcAft>
                              <a:spcPts val="0"/>
                            </a:spcAft>
                          </a:pPr>
                          <a:r>
                            <a:rPr lang="en-US" sz="1000" kern="0">
                              <a:solidFill>
                                <a:srgbClr val="002060"/>
                              </a:solidFill>
                              <a:effectLst/>
                            </a:rPr>
                            <a:t>3.5 × 10</a:t>
                          </a:r>
                          <a:r>
                            <a:rPr lang="en-US" sz="1000" kern="0" baseline="30000">
                              <a:solidFill>
                                <a:srgbClr val="002060"/>
                              </a:solidFill>
                              <a:effectLst/>
                            </a:rPr>
                            <a:t>−11</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r>
                  <a:tr h="152400">
                    <a:tc>
                      <a:txBody>
                        <a:bodyPr/>
                        <a:lstStyle/>
                        <a:p>
                          <a:pPr algn="l">
                            <a:spcAft>
                              <a:spcPts val="0"/>
                            </a:spcAft>
                          </a:pPr>
                          <a:r>
                            <a:rPr lang="en-US" sz="1000" kern="0">
                              <a:solidFill>
                                <a:srgbClr val="002060"/>
                              </a:solidFill>
                              <a:effectLst/>
                            </a:rPr>
                            <a:t>20</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endParaRPr lang="en-US"/>
                        </a:p>
                      </a:txBody>
                      <a:tcPr marL="42042" marR="42042" marT="0" marB="0" anchor="ctr">
                        <a:blipFill rotWithShape="0">
                          <a:blip r:embed="rId2"/>
                          <a:stretch>
                            <a:fillRect l="-12551" t="-2172000" r="-68313" b="-2228000"/>
                          </a:stretch>
                        </a:blipFill>
                      </a:tcPr>
                    </a:tc>
                    <a:tc>
                      <a:txBody>
                        <a:bodyPr/>
                        <a:lstStyle/>
                        <a:p>
                          <a:pPr algn="l">
                            <a:spcAft>
                              <a:spcPts val="0"/>
                            </a:spcAft>
                          </a:pPr>
                          <a:r>
                            <a:rPr lang="en-US" sz="1000" kern="0">
                              <a:solidFill>
                                <a:srgbClr val="002060"/>
                              </a:solidFill>
                              <a:effectLst/>
                            </a:rPr>
                            <a:t>ARRH(7.5 × 10</a:t>
                          </a:r>
                          <a:r>
                            <a:rPr lang="en-US" sz="1000" kern="0" baseline="30000">
                              <a:solidFill>
                                <a:srgbClr val="002060"/>
                              </a:solidFill>
                              <a:effectLst/>
                            </a:rPr>
                            <a:t>-11</a:t>
                          </a:r>
                          <a:r>
                            <a:rPr lang="en-US" sz="1000" kern="0">
                              <a:solidFill>
                                <a:srgbClr val="002060"/>
                              </a:solidFill>
                              <a:effectLst/>
                            </a:rPr>
                            <a:t>, -620.0)</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r>
                  <a:tr h="152400">
                    <a:tc>
                      <a:txBody>
                        <a:bodyPr/>
                        <a:lstStyle/>
                        <a:p>
                          <a:pPr algn="l">
                            <a:spcAft>
                              <a:spcPts val="0"/>
                            </a:spcAft>
                          </a:pPr>
                          <a:r>
                            <a:rPr lang="en-US" sz="1000" kern="0">
                              <a:solidFill>
                                <a:srgbClr val="002060"/>
                              </a:solidFill>
                              <a:effectLst/>
                            </a:rPr>
                            <a:t>21</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endParaRPr lang="en-US"/>
                        </a:p>
                      </a:txBody>
                      <a:tcPr marL="42042" marR="42042" marT="0" marB="0" anchor="ctr">
                        <a:blipFill rotWithShape="0">
                          <a:blip r:embed="rId2"/>
                          <a:stretch>
                            <a:fillRect l="-12551" t="-2272000" r="-68313" b="-2128000"/>
                          </a:stretch>
                        </a:blipFill>
                      </a:tcPr>
                    </a:tc>
                    <a:tc>
                      <a:txBody>
                        <a:bodyPr/>
                        <a:lstStyle/>
                        <a:p>
                          <a:pPr algn="l">
                            <a:spcAft>
                              <a:spcPts val="0"/>
                            </a:spcAft>
                          </a:pPr>
                          <a:r>
                            <a:rPr lang="en-US" sz="1000" kern="0">
                              <a:solidFill>
                                <a:srgbClr val="002060"/>
                              </a:solidFill>
                              <a:effectLst/>
                            </a:rPr>
                            <a:t>ARRH(1.1 × 10</a:t>
                          </a:r>
                          <a:r>
                            <a:rPr lang="en-US" sz="1000" kern="0" baseline="30000">
                              <a:solidFill>
                                <a:srgbClr val="002060"/>
                              </a:solidFill>
                              <a:effectLst/>
                            </a:rPr>
                            <a:t>-11</a:t>
                          </a:r>
                          <a:r>
                            <a:rPr lang="en-US" sz="1000" kern="0">
                              <a:solidFill>
                                <a:srgbClr val="002060"/>
                              </a:solidFill>
                              <a:effectLst/>
                            </a:rPr>
                            <a:t>, -980.0)</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r>
                  <a:tr h="152400">
                    <a:tc>
                      <a:txBody>
                        <a:bodyPr/>
                        <a:lstStyle/>
                        <a:p>
                          <a:pPr algn="l">
                            <a:spcAft>
                              <a:spcPts val="0"/>
                            </a:spcAft>
                          </a:pPr>
                          <a:r>
                            <a:rPr lang="en-US" sz="1000" kern="0">
                              <a:solidFill>
                                <a:srgbClr val="002060"/>
                              </a:solidFill>
                              <a:effectLst/>
                            </a:rPr>
                            <a:t>22</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endParaRPr lang="en-US"/>
                        </a:p>
                      </a:txBody>
                      <a:tcPr marL="42042" marR="42042" marT="0" marB="0" anchor="ctr">
                        <a:blipFill rotWithShape="0">
                          <a:blip r:embed="rId2"/>
                          <a:stretch>
                            <a:fillRect l="-12551" t="-2372000" r="-68313" b="-2028000"/>
                          </a:stretch>
                        </a:blipFill>
                      </a:tcPr>
                    </a:tc>
                    <a:tc>
                      <a:txBody>
                        <a:bodyPr/>
                        <a:lstStyle/>
                        <a:p>
                          <a:pPr algn="l">
                            <a:spcAft>
                              <a:spcPts val="0"/>
                            </a:spcAft>
                          </a:pPr>
                          <a:r>
                            <a:rPr lang="en-US" sz="1000" kern="0">
                              <a:solidFill>
                                <a:srgbClr val="002060"/>
                              </a:solidFill>
                              <a:effectLst/>
                            </a:rPr>
                            <a:t>2.4 × 10</a:t>
                          </a:r>
                          <a:r>
                            <a:rPr lang="en-US" sz="1000" kern="0" baseline="30000">
                              <a:solidFill>
                                <a:srgbClr val="002060"/>
                              </a:solidFill>
                              <a:effectLst/>
                            </a:rPr>
                            <a:t>−11</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r>
                  <a:tr h="152400">
                    <a:tc>
                      <a:txBody>
                        <a:bodyPr/>
                        <a:lstStyle/>
                        <a:p>
                          <a:pPr algn="l">
                            <a:spcAft>
                              <a:spcPts val="0"/>
                            </a:spcAft>
                          </a:pPr>
                          <a:r>
                            <a:rPr lang="en-US" sz="1000" kern="0">
                              <a:solidFill>
                                <a:srgbClr val="002060"/>
                              </a:solidFill>
                              <a:effectLst/>
                            </a:rPr>
                            <a:t>23</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endParaRPr lang="en-US"/>
                        </a:p>
                      </a:txBody>
                      <a:tcPr marL="42042" marR="42042" marT="0" marB="0" anchor="ctr">
                        <a:blipFill rotWithShape="0">
                          <a:blip r:embed="rId2"/>
                          <a:stretch>
                            <a:fillRect l="-12551" t="-2472000" r="-68313" b="-1928000"/>
                          </a:stretch>
                        </a:blipFill>
                      </a:tcPr>
                    </a:tc>
                    <a:tc>
                      <a:txBody>
                        <a:bodyPr/>
                        <a:lstStyle/>
                        <a:p>
                          <a:pPr algn="l">
                            <a:spcAft>
                              <a:spcPts val="0"/>
                            </a:spcAft>
                          </a:pPr>
                          <a:r>
                            <a:rPr lang="en-US" sz="1000" kern="0">
                              <a:solidFill>
                                <a:srgbClr val="002060"/>
                              </a:solidFill>
                              <a:effectLst/>
                            </a:rPr>
                            <a:t>ARRH(6.2 × 10</a:t>
                          </a:r>
                          <a:r>
                            <a:rPr lang="en-US" sz="1000" kern="0" baseline="30000">
                              <a:solidFill>
                                <a:srgbClr val="002060"/>
                              </a:solidFill>
                              <a:effectLst/>
                            </a:rPr>
                            <a:t>-12</a:t>
                          </a:r>
                          <a:r>
                            <a:rPr lang="en-US" sz="1000" kern="0">
                              <a:solidFill>
                                <a:srgbClr val="002060"/>
                              </a:solidFill>
                              <a:effectLst/>
                            </a:rPr>
                            <a:t>, 145.0)</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r>
                  <a:tr h="152400">
                    <a:tc>
                      <a:txBody>
                        <a:bodyPr/>
                        <a:lstStyle/>
                        <a:p>
                          <a:pPr algn="l">
                            <a:spcAft>
                              <a:spcPts val="0"/>
                            </a:spcAft>
                          </a:pPr>
                          <a:r>
                            <a:rPr lang="en-US" sz="1000" kern="0">
                              <a:solidFill>
                                <a:srgbClr val="002060"/>
                              </a:solidFill>
                              <a:effectLst/>
                            </a:rPr>
                            <a:t>24</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endParaRPr lang="en-US"/>
                        </a:p>
                      </a:txBody>
                      <a:tcPr marL="42042" marR="42042" marT="0" marB="0" anchor="ctr">
                        <a:blipFill rotWithShape="0">
                          <a:blip r:embed="rId2"/>
                          <a:stretch>
                            <a:fillRect l="-12551" t="-2473077" r="-68313" b="-1753846"/>
                          </a:stretch>
                        </a:blipFill>
                      </a:tcPr>
                    </a:tc>
                    <a:tc>
                      <a:txBody>
                        <a:bodyPr/>
                        <a:lstStyle/>
                        <a:p>
                          <a:pPr algn="l">
                            <a:spcAft>
                              <a:spcPts val="0"/>
                            </a:spcAft>
                          </a:pPr>
                          <a:r>
                            <a:rPr lang="en-US" sz="1000" kern="0">
                              <a:solidFill>
                                <a:srgbClr val="002060"/>
                              </a:solidFill>
                              <a:effectLst/>
                            </a:rPr>
                            <a:t>ARRH(6.6 × 10</a:t>
                          </a:r>
                          <a:r>
                            <a:rPr lang="en-US" sz="1000" kern="0" baseline="30000">
                              <a:solidFill>
                                <a:srgbClr val="002060"/>
                              </a:solidFill>
                              <a:effectLst/>
                            </a:rPr>
                            <a:t>-12</a:t>
                          </a:r>
                          <a:r>
                            <a:rPr lang="en-US" sz="1000" kern="0">
                              <a:solidFill>
                                <a:srgbClr val="002060"/>
                              </a:solidFill>
                              <a:effectLst/>
                            </a:rPr>
                            <a:t>, -1240.0)</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r>
                  <a:tr h="152400">
                    <a:tc>
                      <a:txBody>
                        <a:bodyPr/>
                        <a:lstStyle/>
                        <a:p>
                          <a:pPr algn="l">
                            <a:spcAft>
                              <a:spcPts val="0"/>
                            </a:spcAft>
                          </a:pPr>
                          <a:r>
                            <a:rPr lang="en-US" sz="1000" kern="0">
                              <a:solidFill>
                                <a:srgbClr val="002060"/>
                              </a:solidFill>
                              <a:effectLst/>
                            </a:rPr>
                            <a:t>25</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endParaRPr lang="en-US"/>
                        </a:p>
                      </a:txBody>
                      <a:tcPr marL="42042" marR="42042" marT="0" marB="0" anchor="ctr">
                        <a:blipFill rotWithShape="0">
                          <a:blip r:embed="rId2"/>
                          <a:stretch>
                            <a:fillRect l="-12551" t="-2676000" r="-68313" b="-1724000"/>
                          </a:stretch>
                        </a:blipFill>
                      </a:tcPr>
                    </a:tc>
                    <a:tc>
                      <a:txBody>
                        <a:bodyPr/>
                        <a:lstStyle/>
                        <a:p>
                          <a:pPr algn="l">
                            <a:spcAft>
                              <a:spcPts val="0"/>
                            </a:spcAft>
                          </a:pPr>
                          <a:r>
                            <a:rPr lang="en-US" sz="1000" kern="0">
                              <a:solidFill>
                                <a:srgbClr val="002060"/>
                              </a:solidFill>
                              <a:effectLst/>
                            </a:rPr>
                            <a:t>ARRH(8.3 × 10</a:t>
                          </a:r>
                          <a:r>
                            <a:rPr lang="en-US" sz="1000" kern="0" baseline="30000">
                              <a:solidFill>
                                <a:srgbClr val="002060"/>
                              </a:solidFill>
                              <a:effectLst/>
                            </a:rPr>
                            <a:t>-11</a:t>
                          </a:r>
                          <a:r>
                            <a:rPr lang="en-US" sz="1000" kern="0">
                              <a:solidFill>
                                <a:srgbClr val="002060"/>
                              </a:solidFill>
                              <a:effectLst/>
                            </a:rPr>
                            <a:t>, -100.0)</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r>
                  <a:tr h="304800">
                    <a:tc>
                      <a:txBody>
                        <a:bodyPr/>
                        <a:lstStyle/>
                        <a:p>
                          <a:pPr algn="l">
                            <a:spcAft>
                              <a:spcPts val="0"/>
                            </a:spcAft>
                          </a:pPr>
                          <a:r>
                            <a:rPr lang="en-US" sz="1000" kern="0">
                              <a:solidFill>
                                <a:srgbClr val="002060"/>
                              </a:solidFill>
                              <a:effectLst/>
                            </a:rPr>
                            <a:t>26</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endParaRPr lang="en-US"/>
                        </a:p>
                      </a:txBody>
                      <a:tcPr marL="42042" marR="42042" marT="0" marB="0" anchor="ctr">
                        <a:blipFill rotWithShape="0">
                          <a:blip r:embed="rId2"/>
                          <a:stretch>
                            <a:fillRect l="-12551" t="-1388000" r="-68313" b="-762000"/>
                          </a:stretch>
                        </a:blipFill>
                      </a:tcPr>
                    </a:tc>
                    <a:tc>
                      <a:txBody>
                        <a:bodyPr/>
                        <a:lstStyle/>
                        <a:p>
                          <a:pPr algn="l">
                            <a:spcAft>
                              <a:spcPts val="0"/>
                            </a:spcAft>
                          </a:pPr>
                          <a:r>
                            <a:rPr lang="en-US" sz="1000" kern="0">
                              <a:solidFill>
                                <a:srgbClr val="002060"/>
                              </a:solidFill>
                              <a:effectLst/>
                            </a:rPr>
                            <a:t>5.0 × 10</a:t>
                          </a:r>
                          <a:r>
                            <a:rPr lang="en-US" sz="1000" kern="0" baseline="30000">
                              <a:solidFill>
                                <a:srgbClr val="002060"/>
                              </a:solidFill>
                              <a:effectLst/>
                            </a:rPr>
                            <a:t>−11</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r>
                  <a:tr h="152400">
                    <a:tc>
                      <a:txBody>
                        <a:bodyPr/>
                        <a:lstStyle/>
                        <a:p>
                          <a:pPr algn="l">
                            <a:spcAft>
                              <a:spcPts val="0"/>
                            </a:spcAft>
                          </a:pPr>
                          <a:r>
                            <a:rPr lang="en-US" sz="1000" kern="0">
                              <a:solidFill>
                                <a:srgbClr val="002060"/>
                              </a:solidFill>
                              <a:effectLst/>
                            </a:rPr>
                            <a:t>27</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endParaRPr lang="en-US"/>
                        </a:p>
                      </a:txBody>
                      <a:tcPr marL="42042" marR="42042" marT="0" marB="0" anchor="ctr">
                        <a:blipFill rotWithShape="0">
                          <a:blip r:embed="rId2"/>
                          <a:stretch>
                            <a:fillRect l="-12551" t="-2976000" r="-68313" b="-1424000"/>
                          </a:stretch>
                        </a:blipFill>
                      </a:tcPr>
                    </a:tc>
                    <a:tc>
                      <a:txBody>
                        <a:bodyPr/>
                        <a:lstStyle/>
                        <a:p>
                          <a:pPr algn="l">
                            <a:spcAft>
                              <a:spcPts val="0"/>
                            </a:spcAft>
                          </a:pPr>
                          <a:r>
                            <a:rPr lang="en-US" sz="1000" kern="0">
                              <a:solidFill>
                                <a:srgbClr val="002060"/>
                              </a:solidFill>
                              <a:effectLst/>
                            </a:rPr>
                            <a:t>1.07 × 10</a:t>
                          </a:r>
                          <a:r>
                            <a:rPr lang="en-US" sz="1000" kern="0" baseline="30000">
                              <a:solidFill>
                                <a:srgbClr val="002060"/>
                              </a:solidFill>
                              <a:effectLst/>
                            </a:rPr>
                            <a:t>−10</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r>
                  <a:tr h="253155">
                    <a:tc>
                      <a:txBody>
                        <a:bodyPr/>
                        <a:lstStyle/>
                        <a:p>
                          <a:pPr algn="l">
                            <a:spcAft>
                              <a:spcPts val="0"/>
                            </a:spcAft>
                          </a:pPr>
                          <a:r>
                            <a:rPr lang="en-US" sz="1000" kern="0">
                              <a:solidFill>
                                <a:srgbClr val="002060"/>
                              </a:solidFill>
                              <a:effectLst/>
                            </a:rPr>
                            <a:t>28</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endParaRPr lang="en-US"/>
                        </a:p>
                      </a:txBody>
                      <a:tcPr marL="42042" marR="42042" marT="0" marB="0" anchor="ctr">
                        <a:blipFill rotWithShape="0">
                          <a:blip r:embed="rId2"/>
                          <a:stretch>
                            <a:fillRect l="-12551" t="-1875610" r="-68313" b="-768293"/>
                          </a:stretch>
                        </a:blipFill>
                      </a:tcPr>
                    </a:tc>
                    <a:tc>
                      <a:txBody>
                        <a:bodyPr/>
                        <a:lstStyle/>
                        <a:p>
                          <a:pPr algn="l">
                            <a:spcAft>
                              <a:spcPts val="0"/>
                            </a:spcAft>
                          </a:pPr>
                          <a:r>
                            <a:rPr lang="en-US" sz="1000" kern="0">
                              <a:solidFill>
                                <a:srgbClr val="002060"/>
                              </a:solidFill>
                              <a:effectLst/>
                            </a:rPr>
                            <a:t>2.5 × 10</a:t>
                          </a:r>
                          <a:r>
                            <a:rPr lang="en-US" sz="1000" kern="0" baseline="30000">
                              <a:solidFill>
                                <a:srgbClr val="002060"/>
                              </a:solidFill>
                              <a:effectLst/>
                            </a:rPr>
                            <a:t>−10</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r>
                  <a:tr h="304800">
                    <a:tc>
                      <a:txBody>
                        <a:bodyPr/>
                        <a:lstStyle/>
                        <a:p>
                          <a:pPr algn="l">
                            <a:spcAft>
                              <a:spcPts val="0"/>
                            </a:spcAft>
                          </a:pPr>
                          <a:r>
                            <a:rPr lang="en-US" sz="1000" kern="0">
                              <a:solidFill>
                                <a:srgbClr val="002060"/>
                              </a:solidFill>
                              <a:effectLst/>
                            </a:rPr>
                            <a:t>29</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endParaRPr lang="en-US"/>
                        </a:p>
                      </a:txBody>
                      <a:tcPr marL="42042" marR="42042" marT="0" marB="0" anchor="ctr">
                        <a:blipFill rotWithShape="0">
                          <a:blip r:embed="rId2"/>
                          <a:stretch>
                            <a:fillRect l="-12551" t="-1620000" r="-68313" b="-530000"/>
                          </a:stretch>
                        </a:blipFill>
                      </a:tcPr>
                    </a:tc>
                    <a:tc>
                      <a:txBody>
                        <a:bodyPr/>
                        <a:lstStyle/>
                        <a:p>
                          <a:pPr algn="l">
                            <a:spcAft>
                              <a:spcPts val="0"/>
                            </a:spcAft>
                          </a:pPr>
                          <a:r>
                            <a:rPr lang="en-US" sz="1000" kern="0">
                              <a:solidFill>
                                <a:srgbClr val="002060"/>
                              </a:solidFill>
                              <a:effectLst/>
                            </a:rPr>
                            <a:t>3.5 × 10</a:t>
                          </a:r>
                          <a:r>
                            <a:rPr lang="en-US" sz="1000" kern="0" baseline="30000">
                              <a:solidFill>
                                <a:srgbClr val="002060"/>
                              </a:solidFill>
                              <a:effectLst/>
                            </a:rPr>
                            <a:t>−10</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r>
                  <a:tr h="300551">
                    <a:tc>
                      <a:txBody>
                        <a:bodyPr/>
                        <a:lstStyle/>
                        <a:p>
                          <a:pPr algn="l">
                            <a:spcAft>
                              <a:spcPts val="0"/>
                            </a:spcAft>
                          </a:pPr>
                          <a:r>
                            <a:rPr lang="en-US" sz="1000" kern="0">
                              <a:solidFill>
                                <a:srgbClr val="002060"/>
                              </a:solidFill>
                              <a:effectLst/>
                            </a:rPr>
                            <a:t>30</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endParaRPr lang="en-US"/>
                        </a:p>
                      </a:txBody>
                      <a:tcPr marL="42042" marR="42042" marT="0" marB="0" anchor="ctr">
                        <a:blipFill rotWithShape="0">
                          <a:blip r:embed="rId2"/>
                          <a:stretch>
                            <a:fillRect l="-12551" t="-1720000" r="-68313" b="-430000"/>
                          </a:stretch>
                        </a:blipFill>
                      </a:tcPr>
                    </a:tc>
                    <a:tc>
                      <a:txBody>
                        <a:bodyPr/>
                        <a:lstStyle/>
                        <a:p>
                          <a:pPr algn="l">
                            <a:spcAft>
                              <a:spcPts val="0"/>
                            </a:spcAft>
                          </a:pPr>
                          <a:r>
                            <a:rPr lang="en-US" sz="1000" kern="0">
                              <a:solidFill>
                                <a:srgbClr val="002060"/>
                              </a:solidFill>
                              <a:effectLst/>
                            </a:rPr>
                            <a:t>4.3 × 10</a:t>
                          </a:r>
                          <a:r>
                            <a:rPr lang="en-US" sz="1000" kern="0" baseline="30000">
                              <a:solidFill>
                                <a:srgbClr val="002060"/>
                              </a:solidFill>
                              <a:effectLst/>
                            </a:rPr>
                            <a:t>−10</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r>
                  <a:tr h="152400">
                    <a:tc>
                      <a:txBody>
                        <a:bodyPr/>
                        <a:lstStyle/>
                        <a:p>
                          <a:pPr algn="l">
                            <a:spcAft>
                              <a:spcPts val="0"/>
                            </a:spcAft>
                          </a:pPr>
                          <a:r>
                            <a:rPr lang="en-US" sz="1000" kern="0">
                              <a:solidFill>
                                <a:srgbClr val="002060"/>
                              </a:solidFill>
                              <a:effectLst/>
                            </a:rPr>
                            <a:t>31</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endParaRPr lang="en-US"/>
                        </a:p>
                      </a:txBody>
                      <a:tcPr marL="42042" marR="42042" marT="0" marB="0" anchor="ctr">
                        <a:blipFill rotWithShape="0">
                          <a:blip r:embed="rId2"/>
                          <a:stretch>
                            <a:fillRect l="-12551" t="-3640000" r="-68313" b="-760000"/>
                          </a:stretch>
                        </a:blipFill>
                      </a:tcPr>
                    </a:tc>
                    <a:tc>
                      <a:txBody>
                        <a:bodyPr/>
                        <a:lstStyle/>
                        <a:p>
                          <a:pPr algn="l">
                            <a:spcAft>
                              <a:spcPts val="0"/>
                            </a:spcAft>
                          </a:pPr>
                          <a:r>
                            <a:rPr lang="en-US" sz="1000" kern="0">
                              <a:solidFill>
                                <a:srgbClr val="002060"/>
                              </a:solidFill>
                              <a:effectLst/>
                            </a:rPr>
                            <a:t>ARRH(8.2 × 10</a:t>
                          </a:r>
                          <a:r>
                            <a:rPr lang="en-US" sz="1000" kern="0" baseline="30000">
                              <a:solidFill>
                                <a:srgbClr val="002060"/>
                              </a:solidFill>
                              <a:effectLst/>
                            </a:rPr>
                            <a:t>-11</a:t>
                          </a:r>
                          <a:r>
                            <a:rPr lang="en-US" sz="1000" kern="0">
                              <a:solidFill>
                                <a:srgbClr val="002060"/>
                              </a:solidFill>
                              <a:effectLst/>
                            </a:rPr>
                            <a:t>, -34.0)</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r>
                  <a:tr h="152400">
                    <a:tc>
                      <a:txBody>
                        <a:bodyPr/>
                        <a:lstStyle/>
                        <a:p>
                          <a:pPr algn="l">
                            <a:spcAft>
                              <a:spcPts val="0"/>
                            </a:spcAft>
                          </a:pPr>
                          <a:r>
                            <a:rPr lang="en-US" sz="1000" kern="0">
                              <a:solidFill>
                                <a:srgbClr val="002060"/>
                              </a:solidFill>
                              <a:effectLst/>
                            </a:rPr>
                            <a:t>32</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endParaRPr lang="en-US"/>
                        </a:p>
                      </a:txBody>
                      <a:tcPr marL="42042" marR="42042" marT="0" marB="0" anchor="ctr">
                        <a:blipFill rotWithShape="0">
                          <a:blip r:embed="rId2"/>
                          <a:stretch>
                            <a:fillRect l="-12551" t="-3740000" r="-68313" b="-660000"/>
                          </a:stretch>
                        </a:blipFill>
                      </a:tcPr>
                    </a:tc>
                    <a:tc>
                      <a:txBody>
                        <a:bodyPr/>
                        <a:lstStyle/>
                        <a:p>
                          <a:pPr algn="l">
                            <a:spcAft>
                              <a:spcPts val="0"/>
                            </a:spcAft>
                          </a:pPr>
                          <a:r>
                            <a:rPr lang="en-US" sz="1000" kern="0">
                              <a:solidFill>
                                <a:srgbClr val="002060"/>
                              </a:solidFill>
                              <a:effectLst/>
                            </a:rPr>
                            <a:t>7.9 × 10</a:t>
                          </a:r>
                          <a:r>
                            <a:rPr lang="en-US" sz="1000" kern="0" baseline="30000">
                              <a:solidFill>
                                <a:srgbClr val="002060"/>
                              </a:solidFill>
                              <a:effectLst/>
                            </a:rPr>
                            <a:t>−11</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r>
                  <a:tr h="152400">
                    <a:tc>
                      <a:txBody>
                        <a:bodyPr/>
                        <a:lstStyle/>
                        <a:p>
                          <a:pPr algn="l">
                            <a:spcAft>
                              <a:spcPts val="0"/>
                            </a:spcAft>
                          </a:pPr>
                          <a:r>
                            <a:rPr lang="en-US" sz="1000" kern="0">
                              <a:solidFill>
                                <a:srgbClr val="002060"/>
                              </a:solidFill>
                              <a:effectLst/>
                            </a:rPr>
                            <a:t>33</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endParaRPr lang="en-US"/>
                        </a:p>
                      </a:txBody>
                      <a:tcPr marL="42042" marR="42042" marT="0" marB="0" anchor="ctr">
                        <a:blipFill rotWithShape="0">
                          <a:blip r:embed="rId2"/>
                          <a:stretch>
                            <a:fillRect l="-12551" t="-3840000" r="-68313" b="-560000"/>
                          </a:stretch>
                        </a:blipFill>
                      </a:tcPr>
                    </a:tc>
                    <a:tc>
                      <a:txBody>
                        <a:bodyPr/>
                        <a:lstStyle/>
                        <a:p>
                          <a:pPr algn="l">
                            <a:spcAft>
                              <a:spcPts val="0"/>
                            </a:spcAft>
                          </a:pPr>
                          <a:r>
                            <a:rPr lang="en-US" sz="1000" kern="0">
                              <a:solidFill>
                                <a:srgbClr val="002060"/>
                              </a:solidFill>
                              <a:effectLst/>
                            </a:rPr>
                            <a:t>5.5 × 10</a:t>
                          </a:r>
                          <a:r>
                            <a:rPr lang="en-US" sz="1000" kern="0" baseline="30000">
                              <a:solidFill>
                                <a:srgbClr val="002060"/>
                              </a:solidFill>
                              <a:effectLst/>
                            </a:rPr>
                            <a:t>−11</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r>
                  <a:tr h="152400">
                    <a:tc>
                      <a:txBody>
                        <a:bodyPr/>
                        <a:lstStyle/>
                        <a:p>
                          <a:pPr algn="l">
                            <a:spcAft>
                              <a:spcPts val="0"/>
                            </a:spcAft>
                          </a:pPr>
                          <a:r>
                            <a:rPr lang="en-US" sz="1000" kern="0">
                              <a:solidFill>
                                <a:srgbClr val="002060"/>
                              </a:solidFill>
                              <a:effectLst/>
                            </a:rPr>
                            <a:t>34</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endParaRPr lang="en-US"/>
                        </a:p>
                      </a:txBody>
                      <a:tcPr marL="42042" marR="42042" marT="0" marB="0" anchor="ctr">
                        <a:blipFill rotWithShape="0">
                          <a:blip r:embed="rId2"/>
                          <a:stretch>
                            <a:fillRect l="-12551" t="-3940000" r="-68313" b="-460000"/>
                          </a:stretch>
                        </a:blipFill>
                      </a:tcPr>
                    </a:tc>
                    <a:tc>
                      <a:txBody>
                        <a:bodyPr/>
                        <a:lstStyle/>
                        <a:p>
                          <a:pPr algn="l">
                            <a:spcAft>
                              <a:spcPts val="0"/>
                            </a:spcAft>
                          </a:pPr>
                          <a:r>
                            <a:rPr lang="en-US" sz="1000" kern="0">
                              <a:solidFill>
                                <a:srgbClr val="002060"/>
                              </a:solidFill>
                              <a:effectLst/>
                            </a:rPr>
                            <a:t>ARRH(8.2 × 10</a:t>
                          </a:r>
                          <a:r>
                            <a:rPr lang="en-US" sz="1000" kern="0" baseline="30000">
                              <a:solidFill>
                                <a:srgbClr val="002060"/>
                              </a:solidFill>
                              <a:effectLst/>
                            </a:rPr>
                            <a:t>-11</a:t>
                          </a:r>
                          <a:r>
                            <a:rPr lang="en-US" sz="1000" kern="0">
                              <a:solidFill>
                                <a:srgbClr val="002060"/>
                              </a:solidFill>
                              <a:effectLst/>
                            </a:rPr>
                            <a:t>, 45.0)</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r>
                  <a:tr h="253155">
                    <a:tc>
                      <a:txBody>
                        <a:bodyPr/>
                        <a:lstStyle/>
                        <a:p>
                          <a:pPr algn="l">
                            <a:spcAft>
                              <a:spcPts val="0"/>
                            </a:spcAft>
                          </a:pPr>
                          <a:r>
                            <a:rPr lang="en-US" sz="1000" kern="0">
                              <a:solidFill>
                                <a:srgbClr val="002060"/>
                              </a:solidFill>
                              <a:effectLst/>
                            </a:rPr>
                            <a:t>35</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endParaRPr lang="en-US"/>
                        </a:p>
                      </a:txBody>
                      <a:tcPr marL="42042" marR="42042" marT="0" marB="0" anchor="ctr">
                        <a:blipFill rotWithShape="0">
                          <a:blip r:embed="rId2"/>
                          <a:stretch>
                            <a:fillRect l="-12551" t="-2463415" r="-68313" b="-180488"/>
                          </a:stretch>
                        </a:blipFill>
                      </a:tcPr>
                    </a:tc>
                    <a:tc>
                      <a:txBody>
                        <a:bodyPr/>
                        <a:lstStyle/>
                        <a:p>
                          <a:pPr algn="l">
                            <a:spcAft>
                              <a:spcPts val="0"/>
                            </a:spcAft>
                          </a:pPr>
                          <a:r>
                            <a:rPr lang="en-US" sz="1000" kern="0">
                              <a:solidFill>
                                <a:srgbClr val="002060"/>
                              </a:solidFill>
                              <a:effectLst/>
                            </a:rPr>
                            <a:t>6.1 × 10</a:t>
                          </a:r>
                          <a:r>
                            <a:rPr lang="en-US" sz="1000" kern="0" baseline="30000">
                              <a:solidFill>
                                <a:srgbClr val="002060"/>
                              </a:solidFill>
                              <a:effectLst/>
                            </a:rPr>
                            <a:t>−11</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r>
                  <a:tr h="205895">
                    <a:tc>
                      <a:txBody>
                        <a:bodyPr/>
                        <a:lstStyle/>
                        <a:p>
                          <a:pPr algn="l">
                            <a:spcAft>
                              <a:spcPts val="0"/>
                            </a:spcAft>
                          </a:pPr>
                          <a:r>
                            <a:rPr lang="en-US" sz="1000" kern="0">
                              <a:solidFill>
                                <a:srgbClr val="002060"/>
                              </a:solidFill>
                              <a:effectLst/>
                            </a:rPr>
                            <a:t>36</a:t>
                          </a:r>
                          <a:endParaRPr lang="en-US" sz="1000" kern="10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c>
                      <a:txBody>
                        <a:bodyPr/>
                        <a:lstStyle/>
                        <a:p>
                          <a:endParaRPr lang="en-US"/>
                        </a:p>
                      </a:txBody>
                      <a:tcPr marL="42042" marR="42042" marT="0" marB="0" anchor="ctr">
                        <a:blipFill rotWithShape="0">
                          <a:blip r:embed="rId2"/>
                          <a:stretch>
                            <a:fillRect l="-12551" t="-3091176" r="-68313" b="-117647"/>
                          </a:stretch>
                        </a:blipFill>
                      </a:tcPr>
                    </a:tc>
                    <a:tc>
                      <a:txBody>
                        <a:bodyPr/>
                        <a:lstStyle/>
                        <a:p>
                          <a:pPr algn="l">
                            <a:spcAft>
                              <a:spcPts val="0"/>
                            </a:spcAft>
                          </a:pPr>
                          <a:r>
                            <a:rPr lang="en-US" sz="1000" kern="0" dirty="0">
                              <a:solidFill>
                                <a:srgbClr val="002060"/>
                              </a:solidFill>
                              <a:effectLst/>
                            </a:rPr>
                            <a:t>1.2 × 10</a:t>
                          </a:r>
                          <a:r>
                            <a:rPr lang="en-US" sz="1000" kern="0" baseline="30000" dirty="0">
                              <a:solidFill>
                                <a:srgbClr val="002060"/>
                              </a:solidFill>
                              <a:effectLst/>
                            </a:rPr>
                            <a:t>−10</a:t>
                          </a:r>
                          <a:endParaRPr lang="en-US" sz="1000" kern="100" dirty="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42042" marR="42042" marT="0" marB="0" anchor="ctr"/>
                    </a:tc>
                  </a:tr>
                </a:tbl>
              </a:graphicData>
            </a:graphic>
          </p:graphicFrame>
        </mc:Fallback>
      </mc:AlternateContent>
      <p:sp>
        <p:nvSpPr>
          <p:cNvPr id="6" name="文本框 6"/>
          <p:cNvSpPr txBox="1"/>
          <p:nvPr/>
        </p:nvSpPr>
        <p:spPr>
          <a:xfrm>
            <a:off x="358706" y="2883853"/>
            <a:ext cx="6363669" cy="1569660"/>
          </a:xfrm>
          <a:prstGeom prst="rect">
            <a:avLst/>
          </a:prstGeom>
          <a:noFill/>
        </p:spPr>
        <p:txBody>
          <a:bodyPr wrap="square" rtlCol="0">
            <a:spAutoFit/>
          </a:bodyPr>
          <a:lstStyle/>
          <a:p>
            <a:r>
              <a:rPr lang="en-US" altLang="zh-CN" sz="2400" dirty="0">
                <a:latin typeface="Times New Roman" charset="0"/>
                <a:ea typeface="Times New Roman" charset="0"/>
                <a:cs typeface="Times New Roman" charset="0"/>
              </a:rPr>
              <a:t>2</a:t>
            </a:r>
            <a:r>
              <a:rPr lang="en-US" sz="2400" dirty="0" smtClean="0">
                <a:latin typeface="Times New Roman" charset="0"/>
                <a:ea typeface="Times New Roman" charset="0"/>
                <a:cs typeface="Times New Roman" charset="0"/>
              </a:rPr>
              <a:t>. </a:t>
            </a:r>
            <a:r>
              <a:rPr lang="en-US" altLang="zh-CN" sz="2400" dirty="0" smtClean="0">
                <a:solidFill>
                  <a:schemeClr val="accent2"/>
                </a:solidFill>
                <a:latin typeface="Times New Roman" charset="0"/>
                <a:ea typeface="Times New Roman" charset="0"/>
                <a:cs typeface="Times New Roman" charset="0"/>
              </a:rPr>
              <a:t>Seven</a:t>
            </a:r>
            <a:r>
              <a:rPr lang="zh-CN" altLang="en-US" sz="2400" dirty="0" smtClean="0">
                <a:solidFill>
                  <a:schemeClr val="accent2"/>
                </a:solidFill>
                <a:latin typeface="Times New Roman" charset="0"/>
                <a:ea typeface="Times New Roman" charset="0"/>
                <a:cs typeface="Times New Roman" charset="0"/>
              </a:rPr>
              <a:t> </a:t>
            </a:r>
            <a:r>
              <a:rPr lang="en-US" altLang="zh-CN" sz="2400" dirty="0" smtClean="0">
                <a:solidFill>
                  <a:schemeClr val="accent2"/>
                </a:solidFill>
                <a:latin typeface="Times New Roman" charset="0"/>
                <a:ea typeface="Times New Roman" charset="0"/>
                <a:cs typeface="Times New Roman" charset="0"/>
              </a:rPr>
              <a:t>new</a:t>
            </a:r>
            <a:r>
              <a:rPr lang="zh-CN" altLang="en-US" sz="2400" dirty="0" smtClean="0">
                <a:solidFill>
                  <a:schemeClr val="accent2"/>
                </a:solidFill>
                <a:latin typeface="Times New Roman" charset="0"/>
                <a:ea typeface="Times New Roman" charset="0"/>
                <a:cs typeface="Times New Roman" charset="0"/>
              </a:rPr>
              <a:t> </a:t>
            </a:r>
            <a:r>
              <a:rPr lang="en-US" altLang="zh-CN" sz="2400" dirty="0" smtClean="0">
                <a:solidFill>
                  <a:schemeClr val="accent2"/>
                </a:solidFill>
                <a:latin typeface="Times New Roman" charset="0"/>
                <a:ea typeface="Times New Roman" charset="0"/>
                <a:cs typeface="Times New Roman" charset="0"/>
              </a:rPr>
              <a:t>chlorine</a:t>
            </a:r>
            <a:r>
              <a:rPr lang="zh-CN" altLang="en-US" sz="2400" dirty="0" smtClean="0">
                <a:solidFill>
                  <a:schemeClr val="accent2"/>
                </a:solidFill>
                <a:latin typeface="Times New Roman" charset="0"/>
                <a:ea typeface="Times New Roman" charset="0"/>
                <a:cs typeface="Times New Roman" charset="0"/>
              </a:rPr>
              <a:t> </a:t>
            </a:r>
            <a:r>
              <a:rPr lang="en-US" altLang="zh-CN" sz="2400" dirty="0" smtClean="0">
                <a:solidFill>
                  <a:schemeClr val="accent2"/>
                </a:solidFill>
                <a:latin typeface="Times New Roman" charset="0"/>
                <a:ea typeface="Times New Roman" charset="0"/>
                <a:cs typeface="Times New Roman" charset="0"/>
              </a:rPr>
              <a:t>species</a:t>
            </a:r>
            <a:r>
              <a:rPr lang="zh-CN" altLang="en-US" sz="2400" dirty="0" smtClean="0">
                <a:latin typeface="Times New Roman" charset="0"/>
                <a:ea typeface="Times New Roman" charset="0"/>
                <a:cs typeface="Times New Roman" charset="0"/>
              </a:rPr>
              <a:t> </a:t>
            </a:r>
            <a:r>
              <a:rPr lang="en-US" altLang="zh-CN" sz="2400" dirty="0" smtClean="0">
                <a:latin typeface="Times New Roman" charset="0"/>
                <a:ea typeface="Times New Roman" charset="0"/>
                <a:cs typeface="Times New Roman" charset="0"/>
              </a:rPr>
              <a:t>were</a:t>
            </a:r>
            <a:r>
              <a:rPr lang="zh-CN" altLang="en-US" sz="2400" dirty="0" smtClean="0">
                <a:latin typeface="Times New Roman" charset="0"/>
                <a:ea typeface="Times New Roman" charset="0"/>
                <a:cs typeface="Times New Roman" charset="0"/>
              </a:rPr>
              <a:t> </a:t>
            </a:r>
            <a:r>
              <a:rPr lang="en-US" altLang="zh-CN" sz="2400" dirty="0" smtClean="0">
                <a:latin typeface="Times New Roman" charset="0"/>
                <a:ea typeface="Times New Roman" charset="0"/>
                <a:cs typeface="Times New Roman" charset="0"/>
              </a:rPr>
              <a:t>introduced</a:t>
            </a:r>
            <a:r>
              <a:rPr lang="zh-CN" altLang="en-US" sz="2400" dirty="0" smtClean="0">
                <a:latin typeface="Times New Roman" charset="0"/>
                <a:ea typeface="Times New Roman" charset="0"/>
                <a:cs typeface="Times New Roman" charset="0"/>
              </a:rPr>
              <a:t> </a:t>
            </a:r>
            <a:r>
              <a:rPr lang="en-US" altLang="zh-CN" sz="2400" dirty="0" smtClean="0">
                <a:latin typeface="Times New Roman" charset="0"/>
                <a:ea typeface="Times New Roman" charset="0"/>
                <a:cs typeface="Times New Roman" charset="0"/>
              </a:rPr>
              <a:t>into</a:t>
            </a:r>
            <a:r>
              <a:rPr lang="zh-CN" altLang="en-US" sz="2400" dirty="0" smtClean="0">
                <a:latin typeface="Times New Roman" charset="0"/>
                <a:ea typeface="Times New Roman" charset="0"/>
                <a:cs typeface="Times New Roman" charset="0"/>
              </a:rPr>
              <a:t> </a:t>
            </a:r>
            <a:r>
              <a:rPr lang="en-US" altLang="zh-CN" sz="2400" dirty="0" err="1" smtClean="0">
                <a:latin typeface="Times New Roman" charset="0"/>
                <a:ea typeface="Times New Roman" charset="0"/>
                <a:cs typeface="Times New Roman" charset="0"/>
              </a:rPr>
              <a:t>CBMZ_ReNOM</a:t>
            </a:r>
            <a:r>
              <a:rPr lang="zh-CN" altLang="en-US" sz="2400" dirty="0" smtClean="0">
                <a:latin typeface="Times New Roman" charset="0"/>
                <a:ea typeface="Times New Roman" charset="0"/>
                <a:cs typeface="Times New Roman" charset="0"/>
              </a:rPr>
              <a:t> </a:t>
            </a:r>
            <a:r>
              <a:rPr lang="en-US" altLang="zh-CN" sz="2400" dirty="0" smtClean="0">
                <a:latin typeface="Times New Roman" charset="0"/>
                <a:ea typeface="Times New Roman" charset="0"/>
                <a:cs typeface="Times New Roman" charset="0"/>
              </a:rPr>
              <a:t>(</a:t>
            </a:r>
            <a:r>
              <a:rPr lang="en-GB" sz="2400" dirty="0">
                <a:latin typeface="Times New Roman" charset="0"/>
                <a:ea typeface="Times New Roman" charset="0"/>
                <a:cs typeface="Times New Roman" charset="0"/>
              </a:rPr>
              <a:t>Cl, Cl</a:t>
            </a:r>
            <a:r>
              <a:rPr lang="en-GB" sz="2400" baseline="-25000" dirty="0">
                <a:latin typeface="Times New Roman" charset="0"/>
                <a:ea typeface="Times New Roman" charset="0"/>
                <a:cs typeface="Times New Roman" charset="0"/>
              </a:rPr>
              <a:t>2</a:t>
            </a:r>
            <a:r>
              <a:rPr lang="en-GB" sz="2400" dirty="0">
                <a:latin typeface="Times New Roman" charset="0"/>
                <a:ea typeface="Times New Roman" charset="0"/>
                <a:cs typeface="Times New Roman" charset="0"/>
              </a:rPr>
              <a:t>, </a:t>
            </a:r>
            <a:r>
              <a:rPr lang="en-GB" sz="2400" dirty="0" err="1">
                <a:latin typeface="Times New Roman" charset="0"/>
                <a:ea typeface="Times New Roman" charset="0"/>
                <a:cs typeface="Times New Roman" charset="0"/>
              </a:rPr>
              <a:t>ClO</a:t>
            </a:r>
            <a:r>
              <a:rPr lang="en-GB" sz="2400" dirty="0">
                <a:latin typeface="Times New Roman" charset="0"/>
                <a:ea typeface="Times New Roman" charset="0"/>
                <a:cs typeface="Times New Roman" charset="0"/>
              </a:rPr>
              <a:t>, </a:t>
            </a:r>
            <a:r>
              <a:rPr lang="en-GB" sz="2400" dirty="0" err="1">
                <a:latin typeface="Times New Roman" charset="0"/>
                <a:ea typeface="Times New Roman" charset="0"/>
                <a:cs typeface="Times New Roman" charset="0"/>
              </a:rPr>
              <a:t>HOCl</a:t>
            </a:r>
            <a:r>
              <a:rPr lang="en-GB" sz="2400" dirty="0">
                <a:latin typeface="Times New Roman" charset="0"/>
                <a:ea typeface="Times New Roman" charset="0"/>
                <a:cs typeface="Times New Roman" charset="0"/>
              </a:rPr>
              <a:t>, ClNO</a:t>
            </a:r>
            <a:r>
              <a:rPr lang="en-GB" sz="2400" baseline="-25000" dirty="0">
                <a:latin typeface="Times New Roman" charset="0"/>
                <a:ea typeface="Times New Roman" charset="0"/>
                <a:cs typeface="Times New Roman" charset="0"/>
              </a:rPr>
              <a:t>2</a:t>
            </a:r>
            <a:r>
              <a:rPr lang="en-GB" sz="2400" dirty="0">
                <a:latin typeface="Times New Roman" charset="0"/>
                <a:ea typeface="Times New Roman" charset="0"/>
                <a:cs typeface="Times New Roman" charset="0"/>
              </a:rPr>
              <a:t>, ClONO</a:t>
            </a:r>
            <a:r>
              <a:rPr lang="en-GB" sz="2400" baseline="-25000" dirty="0">
                <a:latin typeface="Times New Roman" charset="0"/>
                <a:ea typeface="Times New Roman" charset="0"/>
                <a:cs typeface="Times New Roman" charset="0"/>
              </a:rPr>
              <a:t>2</a:t>
            </a:r>
            <a:r>
              <a:rPr lang="en-GB" sz="2400" dirty="0">
                <a:latin typeface="Times New Roman" charset="0"/>
                <a:ea typeface="Times New Roman" charset="0"/>
                <a:cs typeface="Times New Roman" charset="0"/>
              </a:rPr>
              <a:t>, and </a:t>
            </a:r>
            <a:r>
              <a:rPr lang="en-GB" sz="2400" dirty="0" err="1" smtClean="0">
                <a:latin typeface="Times New Roman" charset="0"/>
                <a:ea typeface="Times New Roman" charset="0"/>
                <a:cs typeface="Times New Roman" charset="0"/>
              </a:rPr>
              <a:t>FMCl</a:t>
            </a:r>
            <a:r>
              <a:rPr lang="en-US" altLang="zh-CN" sz="2400" dirty="0" smtClean="0">
                <a:latin typeface="Times New Roman" charset="0"/>
                <a:ea typeface="Times New Roman" charset="0"/>
                <a:cs typeface="Times New Roman" charset="0"/>
              </a:rPr>
              <a:t>);</a:t>
            </a:r>
            <a:r>
              <a:rPr lang="zh-CN" altLang="en-US" sz="2400" dirty="0" smtClean="0">
                <a:latin typeface="Times New Roman" charset="0"/>
                <a:ea typeface="Times New Roman" charset="0"/>
                <a:cs typeface="Times New Roman" charset="0"/>
              </a:rPr>
              <a:t> </a:t>
            </a:r>
            <a:r>
              <a:rPr lang="en-US" altLang="zh-CN" sz="2400" dirty="0" smtClean="0">
                <a:solidFill>
                  <a:schemeClr val="accent2"/>
                </a:solidFill>
                <a:latin typeface="Times New Roman" charset="0"/>
                <a:ea typeface="Times New Roman" charset="0"/>
                <a:cs typeface="Times New Roman" charset="0"/>
              </a:rPr>
              <a:t>six</a:t>
            </a:r>
            <a:r>
              <a:rPr lang="zh-CN" altLang="en-US" sz="2400" dirty="0" smtClean="0">
                <a:solidFill>
                  <a:schemeClr val="accent2"/>
                </a:solidFill>
                <a:latin typeface="Times New Roman" charset="0"/>
                <a:ea typeface="Times New Roman" charset="0"/>
                <a:cs typeface="Times New Roman" charset="0"/>
              </a:rPr>
              <a:t> </a:t>
            </a:r>
            <a:r>
              <a:rPr lang="en-US" altLang="zh-CN" sz="2400" dirty="0" smtClean="0">
                <a:solidFill>
                  <a:schemeClr val="accent2"/>
                </a:solidFill>
                <a:latin typeface="Times New Roman" charset="0"/>
                <a:ea typeface="Times New Roman" charset="0"/>
                <a:cs typeface="Times New Roman" charset="0"/>
              </a:rPr>
              <a:t>new</a:t>
            </a:r>
            <a:r>
              <a:rPr lang="zh-CN" altLang="en-US" sz="2400" dirty="0" smtClean="0">
                <a:solidFill>
                  <a:schemeClr val="accent2"/>
                </a:solidFill>
                <a:latin typeface="Times New Roman" charset="0"/>
                <a:ea typeface="Times New Roman" charset="0"/>
                <a:cs typeface="Times New Roman" charset="0"/>
              </a:rPr>
              <a:t> </a:t>
            </a:r>
            <a:r>
              <a:rPr lang="en-US" altLang="zh-CN" sz="2400" dirty="0" smtClean="0">
                <a:solidFill>
                  <a:schemeClr val="accent2"/>
                </a:solidFill>
                <a:latin typeface="Times New Roman" charset="0"/>
                <a:ea typeface="Times New Roman" charset="0"/>
                <a:cs typeface="Times New Roman" charset="0"/>
              </a:rPr>
              <a:t>photolysis</a:t>
            </a:r>
            <a:r>
              <a:rPr lang="zh-CN" altLang="en-US" sz="2400" dirty="0" smtClean="0">
                <a:solidFill>
                  <a:schemeClr val="accent2"/>
                </a:solidFill>
                <a:latin typeface="Times New Roman" charset="0"/>
                <a:ea typeface="Times New Roman" charset="0"/>
                <a:cs typeface="Times New Roman" charset="0"/>
              </a:rPr>
              <a:t> </a:t>
            </a:r>
            <a:r>
              <a:rPr lang="en-US" altLang="zh-CN" sz="2400" dirty="0" smtClean="0">
                <a:solidFill>
                  <a:schemeClr val="accent2"/>
                </a:solidFill>
                <a:latin typeface="Times New Roman" charset="0"/>
                <a:ea typeface="Times New Roman" charset="0"/>
                <a:cs typeface="Times New Roman" charset="0"/>
              </a:rPr>
              <a:t>reactions</a:t>
            </a:r>
            <a:r>
              <a:rPr lang="zh-CN" altLang="en-US" sz="2400" dirty="0" smtClean="0">
                <a:latin typeface="Times New Roman" charset="0"/>
                <a:ea typeface="Times New Roman" charset="0"/>
                <a:cs typeface="Times New Roman" charset="0"/>
              </a:rPr>
              <a:t> </a:t>
            </a:r>
            <a:r>
              <a:rPr lang="en-US" altLang="zh-CN" sz="2400" dirty="0" smtClean="0">
                <a:latin typeface="Times New Roman" charset="0"/>
                <a:ea typeface="Times New Roman" charset="0"/>
                <a:cs typeface="Times New Roman" charset="0"/>
              </a:rPr>
              <a:t>in</a:t>
            </a:r>
            <a:r>
              <a:rPr lang="zh-CN" altLang="en-US" sz="2400" dirty="0" smtClean="0">
                <a:latin typeface="Times New Roman" charset="0"/>
                <a:ea typeface="Times New Roman" charset="0"/>
                <a:cs typeface="Times New Roman" charset="0"/>
              </a:rPr>
              <a:t> </a:t>
            </a:r>
            <a:r>
              <a:rPr lang="en-US" altLang="zh-CN" sz="2400" dirty="0" smtClean="0">
                <a:latin typeface="Times New Roman" charset="0"/>
                <a:ea typeface="Times New Roman" charset="0"/>
                <a:cs typeface="Times New Roman" charset="0"/>
              </a:rPr>
              <a:t>Fast-J</a:t>
            </a:r>
            <a:r>
              <a:rPr lang="zh-CN" altLang="en-US" sz="2400" dirty="0" smtClean="0">
                <a:latin typeface="Times New Roman" charset="0"/>
                <a:ea typeface="Times New Roman" charset="0"/>
                <a:cs typeface="Times New Roman" charset="0"/>
              </a:rPr>
              <a:t> </a:t>
            </a:r>
            <a:r>
              <a:rPr lang="en-US" altLang="zh-CN" sz="2400" dirty="0" smtClean="0">
                <a:latin typeface="Times New Roman" charset="0"/>
                <a:ea typeface="Times New Roman" charset="0"/>
                <a:cs typeface="Times New Roman" charset="0"/>
              </a:rPr>
              <a:t>and</a:t>
            </a:r>
            <a:r>
              <a:rPr lang="zh-CN" altLang="en-US" sz="2400" dirty="0" smtClean="0">
                <a:latin typeface="Times New Roman" charset="0"/>
                <a:ea typeface="Times New Roman" charset="0"/>
                <a:cs typeface="Times New Roman" charset="0"/>
              </a:rPr>
              <a:t> </a:t>
            </a:r>
            <a:r>
              <a:rPr lang="en-US" altLang="zh-CN" sz="2400" dirty="0" err="1" smtClean="0">
                <a:latin typeface="Times New Roman" charset="0"/>
                <a:ea typeface="Times New Roman" charset="0"/>
                <a:cs typeface="Times New Roman" charset="0"/>
              </a:rPr>
              <a:t>Madronich</a:t>
            </a:r>
            <a:r>
              <a:rPr lang="zh-CN" altLang="en-US" sz="2400" dirty="0" smtClean="0">
                <a:latin typeface="Times New Roman" charset="0"/>
                <a:ea typeface="Times New Roman" charset="0"/>
                <a:cs typeface="Times New Roman" charset="0"/>
              </a:rPr>
              <a:t> </a:t>
            </a:r>
            <a:r>
              <a:rPr lang="en-US" altLang="zh-CN" sz="2400" dirty="0" smtClean="0">
                <a:latin typeface="Times New Roman" charset="0"/>
                <a:ea typeface="Times New Roman" charset="0"/>
                <a:cs typeface="Times New Roman" charset="0"/>
              </a:rPr>
              <a:t>modules</a:t>
            </a:r>
            <a:endParaRPr lang="en-US" sz="2400" dirty="0">
              <a:latin typeface="Times New Roman" charset="0"/>
              <a:ea typeface="Times New Roman" charset="0"/>
              <a:cs typeface="Times New Roman" charset="0"/>
            </a:endParaRPr>
          </a:p>
        </p:txBody>
      </p:sp>
      <p:sp>
        <p:nvSpPr>
          <p:cNvPr id="8" name="文本框 17"/>
          <p:cNvSpPr txBox="1"/>
          <p:nvPr/>
        </p:nvSpPr>
        <p:spPr>
          <a:xfrm>
            <a:off x="365742" y="1422754"/>
            <a:ext cx="5915025" cy="1200329"/>
          </a:xfrm>
          <a:prstGeom prst="rect">
            <a:avLst/>
          </a:prstGeom>
          <a:noFill/>
        </p:spPr>
        <p:txBody>
          <a:bodyPr wrap="square" rtlCol="0">
            <a:spAutoFit/>
          </a:bodyPr>
          <a:lstStyle/>
          <a:p>
            <a:r>
              <a:rPr lang="en-US" sz="2400" dirty="0" smtClean="0">
                <a:latin typeface="Times New Roman" charset="0"/>
                <a:ea typeface="Times New Roman" charset="0"/>
                <a:cs typeface="Times New Roman" charset="0"/>
              </a:rPr>
              <a:t>1. Heterogeneous processes of N</a:t>
            </a:r>
            <a:r>
              <a:rPr lang="en-US" sz="2400" baseline="-25000" dirty="0" smtClean="0">
                <a:latin typeface="Times New Roman" charset="0"/>
                <a:ea typeface="Times New Roman" charset="0"/>
                <a:cs typeface="Times New Roman" charset="0"/>
              </a:rPr>
              <a:t>2</a:t>
            </a:r>
            <a:r>
              <a:rPr lang="en-US" sz="2400" dirty="0" smtClean="0">
                <a:latin typeface="Times New Roman" charset="0"/>
                <a:ea typeface="Times New Roman" charset="0"/>
                <a:cs typeface="Times New Roman" charset="0"/>
              </a:rPr>
              <a:t>O</a:t>
            </a:r>
            <a:r>
              <a:rPr lang="en-US" sz="2400" baseline="-25000" dirty="0" smtClean="0">
                <a:latin typeface="Times New Roman" charset="0"/>
                <a:ea typeface="Times New Roman" charset="0"/>
                <a:cs typeface="Times New Roman" charset="0"/>
              </a:rPr>
              <a:t>5</a:t>
            </a:r>
            <a:r>
              <a:rPr lang="en-US" sz="2400" dirty="0" smtClean="0">
                <a:latin typeface="Times New Roman" charset="0"/>
                <a:ea typeface="Times New Roman" charset="0"/>
                <a:cs typeface="Times New Roman" charset="0"/>
              </a:rPr>
              <a:t> were in the modified MOSAIC by Archer-Nicholls </a:t>
            </a:r>
            <a:r>
              <a:rPr lang="en-US" altLang="zh-CN" sz="2400" dirty="0" smtClean="0">
                <a:latin typeface="Times New Roman" charset="0"/>
                <a:ea typeface="Times New Roman" charset="0"/>
                <a:cs typeface="Times New Roman" charset="0"/>
              </a:rPr>
              <a:t>et</a:t>
            </a:r>
            <a:r>
              <a:rPr lang="zh-CN" altLang="en-US" sz="2400" dirty="0" smtClean="0">
                <a:latin typeface="Times New Roman" charset="0"/>
                <a:ea typeface="Times New Roman" charset="0"/>
                <a:cs typeface="Times New Roman" charset="0"/>
              </a:rPr>
              <a:t> </a:t>
            </a:r>
            <a:r>
              <a:rPr lang="en-US" altLang="zh-CN" sz="2400" dirty="0" smtClean="0">
                <a:latin typeface="Times New Roman" charset="0"/>
                <a:ea typeface="Times New Roman" charset="0"/>
                <a:cs typeface="Times New Roman" charset="0"/>
              </a:rPr>
              <a:t>al.,</a:t>
            </a:r>
            <a:r>
              <a:rPr lang="zh-CN" altLang="en-US" sz="2400" dirty="0" smtClean="0">
                <a:latin typeface="Times New Roman" charset="0"/>
                <a:ea typeface="Times New Roman" charset="0"/>
                <a:cs typeface="Times New Roman" charset="0"/>
              </a:rPr>
              <a:t> </a:t>
            </a:r>
            <a:r>
              <a:rPr lang="en-US" sz="2400" dirty="0" smtClean="0">
                <a:latin typeface="Times New Roman" charset="0"/>
                <a:ea typeface="Times New Roman" charset="0"/>
                <a:cs typeface="Times New Roman" charset="0"/>
              </a:rPr>
              <a:t>2015 </a:t>
            </a:r>
            <a:r>
              <a:rPr lang="en-US" altLang="zh-CN" sz="2400" dirty="0" smtClean="0">
                <a:latin typeface="Times New Roman" charset="0"/>
                <a:ea typeface="Times New Roman" charset="0"/>
                <a:cs typeface="Times New Roman" charset="0"/>
              </a:rPr>
              <a:t>(</a:t>
            </a:r>
            <a:r>
              <a:rPr lang="en-US" sz="2400" dirty="0" smtClean="0">
                <a:latin typeface="Times New Roman" charset="0"/>
                <a:ea typeface="Times New Roman" charset="0"/>
                <a:cs typeface="Times New Roman" charset="0"/>
              </a:rPr>
              <a:t>GMD</a:t>
            </a:r>
            <a:r>
              <a:rPr lang="en-US" altLang="zh-CN" sz="2400" dirty="0" smtClean="0">
                <a:latin typeface="Times New Roman" charset="0"/>
                <a:ea typeface="Times New Roman" charset="0"/>
                <a:cs typeface="Times New Roman" charset="0"/>
              </a:rPr>
              <a:t>)</a:t>
            </a:r>
            <a:endParaRPr lang="en-US" sz="2400" dirty="0">
              <a:latin typeface="Times New Roman" charset="0"/>
              <a:ea typeface="Times New Roman" charset="0"/>
              <a:cs typeface="Times New Roman" charset="0"/>
            </a:endParaRPr>
          </a:p>
        </p:txBody>
      </p:sp>
      <p:sp>
        <p:nvSpPr>
          <p:cNvPr id="9" name="文本框 13"/>
          <p:cNvSpPr txBox="1"/>
          <p:nvPr/>
        </p:nvSpPr>
        <p:spPr>
          <a:xfrm>
            <a:off x="377542" y="491482"/>
            <a:ext cx="6325998" cy="584775"/>
          </a:xfrm>
          <a:prstGeom prst="rect">
            <a:avLst/>
          </a:prstGeom>
          <a:noFill/>
        </p:spPr>
        <p:txBody>
          <a:bodyPr wrap="square" rtlCol="0">
            <a:spAutoFit/>
          </a:bodyPr>
          <a:lstStyle/>
          <a:p>
            <a:r>
              <a:rPr lang="en-US" altLang="zh-CN" sz="3200" b="1" dirty="0" smtClean="0">
                <a:latin typeface="Times New Roman" charset="0"/>
                <a:ea typeface="Times New Roman" charset="0"/>
                <a:cs typeface="Times New Roman" charset="0"/>
              </a:rPr>
              <a:t>Chlorine</a:t>
            </a:r>
            <a:r>
              <a:rPr lang="zh-CN" altLang="en-US" sz="3200" b="1" dirty="0" smtClean="0">
                <a:latin typeface="Times New Roman" charset="0"/>
                <a:ea typeface="Times New Roman" charset="0"/>
                <a:cs typeface="Times New Roman" charset="0"/>
              </a:rPr>
              <a:t> </a:t>
            </a:r>
            <a:r>
              <a:rPr lang="en-US" altLang="zh-CN" sz="3200" b="1" dirty="0" smtClean="0">
                <a:latin typeface="Times New Roman" charset="0"/>
                <a:ea typeface="Times New Roman" charset="0"/>
                <a:cs typeface="Times New Roman" charset="0"/>
              </a:rPr>
              <a:t>Chemistry</a:t>
            </a:r>
            <a:r>
              <a:rPr lang="zh-CN" altLang="en-US" sz="3200" b="1" dirty="0" smtClean="0">
                <a:latin typeface="Times New Roman" charset="0"/>
                <a:ea typeface="Times New Roman" charset="0"/>
                <a:cs typeface="Times New Roman" charset="0"/>
              </a:rPr>
              <a:t> </a:t>
            </a:r>
            <a:r>
              <a:rPr lang="en-US" altLang="zh-CN" sz="3200" b="1" dirty="0" smtClean="0">
                <a:latin typeface="Times New Roman" charset="0"/>
                <a:ea typeface="Times New Roman" charset="0"/>
                <a:cs typeface="Times New Roman" charset="0"/>
              </a:rPr>
              <a:t>Development</a:t>
            </a:r>
            <a:endParaRPr lang="en-US" sz="3200" b="1" dirty="0">
              <a:latin typeface="Times New Roman" charset="0"/>
              <a:ea typeface="Times New Roman" charset="0"/>
              <a:cs typeface="Times New Roman" charset="0"/>
            </a:endParaRPr>
          </a:p>
        </p:txBody>
      </p:sp>
      <p:sp>
        <p:nvSpPr>
          <p:cNvPr id="10" name="矩形 16"/>
          <p:cNvSpPr/>
          <p:nvPr/>
        </p:nvSpPr>
        <p:spPr>
          <a:xfrm>
            <a:off x="365742" y="4973654"/>
            <a:ext cx="6060389" cy="1569660"/>
          </a:xfrm>
          <a:prstGeom prst="rect">
            <a:avLst/>
          </a:prstGeom>
        </p:spPr>
        <p:txBody>
          <a:bodyPr wrap="square">
            <a:spAutoFit/>
          </a:bodyPr>
          <a:lstStyle/>
          <a:p>
            <a:r>
              <a:rPr lang="en-US" altLang="zh-CN" sz="2400" dirty="0">
                <a:latin typeface="Times New Roman" charset="0"/>
                <a:ea typeface="Times New Roman" charset="0"/>
                <a:cs typeface="Times New Roman" charset="0"/>
              </a:rPr>
              <a:t>3</a:t>
            </a:r>
            <a:r>
              <a:rPr lang="en-US" sz="2400" dirty="0" smtClean="0">
                <a:latin typeface="Times New Roman" charset="0"/>
                <a:ea typeface="Times New Roman" charset="0"/>
                <a:cs typeface="Times New Roman" charset="0"/>
              </a:rPr>
              <a:t>. </a:t>
            </a:r>
            <a:r>
              <a:rPr lang="en-US" sz="2400" dirty="0" smtClean="0">
                <a:solidFill>
                  <a:schemeClr val="accent2"/>
                </a:solidFill>
                <a:latin typeface="Times New Roman" charset="0"/>
                <a:ea typeface="Times New Roman" charset="0"/>
                <a:cs typeface="Times New Roman" charset="0"/>
              </a:rPr>
              <a:t>Mechanism </a:t>
            </a:r>
            <a:r>
              <a:rPr lang="en-US" sz="2400" dirty="0">
                <a:solidFill>
                  <a:schemeClr val="accent2"/>
                </a:solidFill>
                <a:latin typeface="Times New Roman" charset="0"/>
                <a:ea typeface="Times New Roman" charset="0"/>
                <a:cs typeface="Times New Roman" charset="0"/>
              </a:rPr>
              <a:t>of chlorine chemistry</a:t>
            </a:r>
            <a:r>
              <a:rPr lang="en-US" sz="2400" dirty="0">
                <a:latin typeface="Times New Roman" charset="0"/>
                <a:ea typeface="Times New Roman" charset="0"/>
                <a:cs typeface="Times New Roman" charset="0"/>
              </a:rPr>
              <a:t> </a:t>
            </a:r>
            <a:r>
              <a:rPr lang="en-US" sz="2400" dirty="0" smtClean="0">
                <a:latin typeface="Times New Roman" charset="0"/>
                <a:ea typeface="Times New Roman" charset="0"/>
                <a:cs typeface="Times New Roman" charset="0"/>
              </a:rPr>
              <a:t>was added</a:t>
            </a:r>
            <a:r>
              <a:rPr lang="zh-CN" altLang="en-US" sz="2400" dirty="0" smtClean="0">
                <a:latin typeface="Times New Roman" charset="0"/>
                <a:ea typeface="Times New Roman" charset="0"/>
                <a:cs typeface="Times New Roman" charset="0"/>
              </a:rPr>
              <a:t>， </a:t>
            </a:r>
            <a:r>
              <a:rPr lang="en-US" sz="2400" dirty="0" smtClean="0">
                <a:latin typeface="Times New Roman" charset="0"/>
                <a:ea typeface="Times New Roman" charset="0"/>
                <a:cs typeface="Times New Roman" charset="0"/>
              </a:rPr>
              <a:t>including photolysis</a:t>
            </a:r>
            <a:r>
              <a:rPr lang="en-US" sz="2400" dirty="0">
                <a:latin typeface="Times New Roman" charset="0"/>
                <a:ea typeface="Times New Roman" charset="0"/>
                <a:cs typeface="Times New Roman" charset="0"/>
              </a:rPr>
              <a:t>,  gas-phase reactions with trace gases and </a:t>
            </a:r>
            <a:r>
              <a:rPr lang="en-US" sz="2400" dirty="0" smtClean="0">
                <a:latin typeface="Times New Roman" charset="0"/>
                <a:ea typeface="Times New Roman" charset="0"/>
                <a:cs typeface="Times New Roman" charset="0"/>
              </a:rPr>
              <a:t>VOCs</a:t>
            </a:r>
            <a:endParaRPr lang="en-US" sz="2400" dirty="0">
              <a:latin typeface="Times New Roman" charset="0"/>
              <a:ea typeface="Times New Roman" charset="0"/>
              <a:cs typeface="Times New Roman" charset="0"/>
            </a:endParaRPr>
          </a:p>
          <a:p>
            <a:endParaRPr lang="en-US" sz="2400" dirty="0">
              <a:latin typeface="Times New Roman" charset="0"/>
              <a:ea typeface="Times New Roman" charset="0"/>
              <a:cs typeface="Times New Roman" charset="0"/>
            </a:endParaRPr>
          </a:p>
        </p:txBody>
      </p:sp>
      <p:sp>
        <p:nvSpPr>
          <p:cNvPr id="11" name="Rectangle 10"/>
          <p:cNvSpPr/>
          <p:nvPr/>
        </p:nvSpPr>
        <p:spPr>
          <a:xfrm>
            <a:off x="2816182" y="6246821"/>
            <a:ext cx="3901646" cy="400110"/>
          </a:xfrm>
          <a:prstGeom prst="rect">
            <a:avLst/>
          </a:prstGeom>
        </p:spPr>
        <p:txBody>
          <a:bodyPr wrap="none">
            <a:spAutoFit/>
          </a:bodyPr>
          <a:lstStyle/>
          <a:p>
            <a:r>
              <a:rPr lang="en-US" altLang="zh-CN" sz="2000" dirty="0" smtClean="0">
                <a:latin typeface="Times" charset="0"/>
                <a:ea typeface="Times" charset="0"/>
                <a:cs typeface="Times" charset="0"/>
              </a:rPr>
              <a:t>(Zhang</a:t>
            </a:r>
            <a:r>
              <a:rPr lang="zh-CN" altLang="en-US" sz="2000" dirty="0" smtClean="0">
                <a:latin typeface="Times" charset="0"/>
                <a:ea typeface="Times" charset="0"/>
                <a:cs typeface="Times" charset="0"/>
              </a:rPr>
              <a:t> </a:t>
            </a:r>
            <a:r>
              <a:rPr lang="en-US" sz="2000" i="1" dirty="0" smtClean="0">
                <a:latin typeface="Times" charset="0"/>
                <a:ea typeface="Times" charset="0"/>
                <a:cs typeface="Times" charset="0"/>
              </a:rPr>
              <a:t>et </a:t>
            </a:r>
            <a:r>
              <a:rPr lang="en-US" sz="2000" i="1" dirty="0">
                <a:latin typeface="Times" charset="0"/>
                <a:ea typeface="Times" charset="0"/>
                <a:cs typeface="Times" charset="0"/>
              </a:rPr>
              <a:t>al.</a:t>
            </a:r>
            <a:r>
              <a:rPr lang="en-US" sz="2000" dirty="0">
                <a:latin typeface="Times" charset="0"/>
                <a:ea typeface="Times" charset="0"/>
                <a:cs typeface="Times" charset="0"/>
              </a:rPr>
              <a:t>, </a:t>
            </a:r>
            <a:r>
              <a:rPr lang="en-US" sz="2000" dirty="0" smtClean="0">
                <a:latin typeface="Times" charset="0"/>
                <a:ea typeface="Times" charset="0"/>
                <a:cs typeface="Times" charset="0"/>
              </a:rPr>
              <a:t>201</a:t>
            </a:r>
            <a:r>
              <a:rPr lang="en-US" altLang="zh-CN" sz="2000" dirty="0" smtClean="0">
                <a:latin typeface="Times" charset="0"/>
                <a:ea typeface="Times" charset="0"/>
                <a:cs typeface="Times" charset="0"/>
              </a:rPr>
              <a:t>7</a:t>
            </a:r>
            <a:r>
              <a:rPr lang="en-US" sz="2000" dirty="0" smtClean="0">
                <a:latin typeface="Times" charset="0"/>
                <a:ea typeface="Times" charset="0"/>
                <a:cs typeface="Times" charset="0"/>
              </a:rPr>
              <a:t>, ACP</a:t>
            </a:r>
            <a:r>
              <a:rPr lang="en-US" altLang="zh-CN" sz="2000" dirty="0" smtClean="0">
                <a:latin typeface="Times" charset="0"/>
                <a:ea typeface="Times" charset="0"/>
                <a:cs typeface="Times" charset="0"/>
              </a:rPr>
              <a:t>,</a:t>
            </a:r>
            <a:r>
              <a:rPr lang="zh-CN" altLang="en-US" sz="2000" dirty="0" smtClean="0">
                <a:latin typeface="Times" charset="0"/>
                <a:ea typeface="Times" charset="0"/>
                <a:cs typeface="Times" charset="0"/>
              </a:rPr>
              <a:t> </a:t>
            </a:r>
            <a:r>
              <a:rPr lang="en-US" altLang="zh-CN" sz="2000" dirty="0" smtClean="0">
                <a:latin typeface="Times" charset="0"/>
                <a:ea typeface="Times" charset="0"/>
                <a:cs typeface="Times" charset="0"/>
              </a:rPr>
              <a:t>in</a:t>
            </a:r>
            <a:r>
              <a:rPr lang="zh-CN" altLang="en-US" sz="2000" dirty="0" smtClean="0">
                <a:latin typeface="Times" charset="0"/>
                <a:ea typeface="Times" charset="0"/>
                <a:cs typeface="Times" charset="0"/>
              </a:rPr>
              <a:t> </a:t>
            </a:r>
            <a:r>
              <a:rPr lang="en-US" altLang="zh-CN" sz="2000" dirty="0" smtClean="0">
                <a:latin typeface="Times" charset="0"/>
                <a:ea typeface="Times" charset="0"/>
                <a:cs typeface="Times" charset="0"/>
              </a:rPr>
              <a:t>review)</a:t>
            </a:r>
            <a:endParaRPr lang="en-US" sz="2000" dirty="0">
              <a:latin typeface="Times" charset="0"/>
              <a:ea typeface="Times" charset="0"/>
              <a:cs typeface="Times" charset="0"/>
            </a:endParaRPr>
          </a:p>
        </p:txBody>
      </p:sp>
    </p:spTree>
    <p:extLst>
      <p:ext uri="{BB962C8B-B14F-4D97-AF65-F5344CB8AC3E}">
        <p14:creationId xmlns:p14="http://schemas.microsoft.com/office/powerpoint/2010/main" val="15743363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HK" dirty="0"/>
              <a:t>Simulation cases</a:t>
            </a:r>
          </a:p>
        </p:txBody>
      </p:sp>
      <p:sp>
        <p:nvSpPr>
          <p:cNvPr id="4" name="Slide Number Placeholder 3"/>
          <p:cNvSpPr>
            <a:spLocks noGrp="1"/>
          </p:cNvSpPr>
          <p:nvPr>
            <p:ph type="sldNum" sz="quarter" idx="12"/>
          </p:nvPr>
        </p:nvSpPr>
        <p:spPr/>
        <p:txBody>
          <a:bodyPr/>
          <a:lstStyle/>
          <a:p>
            <a:fld id="{4FAB73BC-B049-4115-A692-8D63A059BFB8}" type="slidenum">
              <a:rPr lang="en-US" smtClean="0"/>
              <a:pPr/>
              <a:t>18</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203153664"/>
              </p:ext>
            </p:extLst>
          </p:nvPr>
        </p:nvGraphicFramePr>
        <p:xfrm>
          <a:off x="702518" y="1697460"/>
          <a:ext cx="10333229" cy="3870960"/>
        </p:xfrm>
        <a:graphic>
          <a:graphicData uri="http://schemas.openxmlformats.org/drawingml/2006/table">
            <a:tbl>
              <a:tblPr firstRow="1" bandRow="1">
                <a:tableStyleId>{72833802-FEF1-4C79-8D5D-14CF1EAF98D9}</a:tableStyleId>
              </a:tblPr>
              <a:tblGrid>
                <a:gridCol w="3606961">
                  <a:extLst>
                    <a:ext uri="{9D8B030D-6E8A-4147-A177-3AD203B41FA5}">
                      <a16:colId xmlns="" xmlns:a16="http://schemas.microsoft.com/office/drawing/2014/main" val="4205219163"/>
                    </a:ext>
                  </a:extLst>
                </a:gridCol>
                <a:gridCol w="3363134">
                  <a:extLst>
                    <a:ext uri="{9D8B030D-6E8A-4147-A177-3AD203B41FA5}">
                      <a16:colId xmlns="" xmlns:a16="http://schemas.microsoft.com/office/drawing/2014/main" val="3612058024"/>
                    </a:ext>
                  </a:extLst>
                </a:gridCol>
                <a:gridCol w="3363134"/>
              </a:tblGrid>
              <a:tr h="509094">
                <a:tc>
                  <a:txBody>
                    <a:bodyPr/>
                    <a:lstStyle/>
                    <a:p>
                      <a:pPr marL="0" algn="ctr"/>
                      <a:r>
                        <a:rPr lang="en-US" altLang="zh-CN" sz="2800" b="0" i="0" baseline="0" dirty="0" smtClean="0">
                          <a:latin typeface="Times New Roman" panose="02020603050405020304" pitchFamily="18" charset="0"/>
                          <a:cs typeface="Times New Roman" panose="02020603050405020304" pitchFamily="18" charset="0"/>
                        </a:rPr>
                        <a:t>Simulation</a:t>
                      </a:r>
                      <a:r>
                        <a:rPr lang="en-HK" sz="2800" b="0" i="0" baseline="0" dirty="0" smtClean="0">
                          <a:latin typeface="Times New Roman" panose="02020603050405020304" pitchFamily="18" charset="0"/>
                          <a:cs typeface="Times New Roman" panose="02020603050405020304" pitchFamily="18" charset="0"/>
                        </a:rPr>
                        <a:t> </a:t>
                      </a:r>
                      <a:r>
                        <a:rPr lang="en-HK" sz="2800" b="0" i="0" baseline="0" dirty="0">
                          <a:latin typeface="Times New Roman" panose="02020603050405020304" pitchFamily="18" charset="0"/>
                          <a:cs typeface="Times New Roman" panose="02020603050405020304" pitchFamily="18" charset="0"/>
                        </a:rPr>
                        <a:t>cases</a:t>
                      </a:r>
                      <a:endParaRPr lang="en-GB" sz="2800" b="0" i="0" dirty="0">
                        <a:latin typeface="Times New Roman" panose="02020603050405020304" pitchFamily="18" charset="0"/>
                        <a:cs typeface="Times New Roman" panose="02020603050405020304" pitchFamily="18" charset="0"/>
                      </a:endParaRPr>
                    </a:p>
                  </a:txBody>
                  <a:tcPr/>
                </a:tc>
                <a:tc>
                  <a:txBody>
                    <a:bodyPr/>
                    <a:lstStyle/>
                    <a:p>
                      <a:pPr marL="0" algn="ctr"/>
                      <a:r>
                        <a:rPr lang="en-US" altLang="zh-CN" sz="2800" b="0" i="0" dirty="0" err="1" smtClean="0">
                          <a:latin typeface="Times New Roman" panose="02020603050405020304" pitchFamily="18" charset="0"/>
                          <a:cs typeface="Times New Roman" panose="02020603050405020304" pitchFamily="18" charset="0"/>
                        </a:rPr>
                        <a:t>Descirption</a:t>
                      </a:r>
                      <a:endParaRPr lang="en-GB" sz="2800" b="0" i="0" dirty="0">
                        <a:latin typeface="Times New Roman" panose="02020603050405020304" pitchFamily="18" charset="0"/>
                        <a:cs typeface="Times New Roman" panose="02020603050405020304" pitchFamily="18" charset="0"/>
                      </a:endParaRPr>
                    </a:p>
                  </a:txBody>
                  <a:tcPr/>
                </a:tc>
                <a:tc>
                  <a:txBody>
                    <a:bodyPr/>
                    <a:lstStyle/>
                    <a:p>
                      <a:pPr marL="0" algn="ctr"/>
                      <a:r>
                        <a:rPr lang="en-US" altLang="zh-CN" sz="2800" b="0" i="0" dirty="0" smtClean="0">
                          <a:latin typeface="Times New Roman" panose="02020603050405020304" pitchFamily="18" charset="0"/>
                          <a:cs typeface="Times New Roman" panose="02020603050405020304" pitchFamily="18" charset="0"/>
                        </a:rPr>
                        <a:t>Emission</a:t>
                      </a:r>
                      <a:r>
                        <a:rPr lang="zh-CN" altLang="en-US" sz="2800" b="0" i="0" dirty="0" smtClean="0">
                          <a:latin typeface="Times New Roman" panose="02020603050405020304" pitchFamily="18" charset="0"/>
                          <a:cs typeface="Times New Roman" panose="02020603050405020304" pitchFamily="18" charset="0"/>
                        </a:rPr>
                        <a:t> </a:t>
                      </a:r>
                      <a:r>
                        <a:rPr lang="en-US" altLang="zh-CN" sz="2800" b="0" i="0" dirty="0" smtClean="0">
                          <a:latin typeface="Times New Roman" panose="02020603050405020304" pitchFamily="18" charset="0"/>
                          <a:cs typeface="Times New Roman" panose="02020603050405020304" pitchFamily="18" charset="0"/>
                        </a:rPr>
                        <a:t>Inventory</a:t>
                      </a:r>
                      <a:endParaRPr lang="en-GB" sz="2800" b="0" i="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3157553124"/>
                  </a:ext>
                </a:extLst>
              </a:tr>
              <a:tr h="509094">
                <a:tc>
                  <a:txBody>
                    <a:bodyPr/>
                    <a:lstStyle/>
                    <a:p>
                      <a:pPr marL="0" lvl="1" algn="ctr"/>
                      <a:r>
                        <a:rPr lang="en-US" altLang="zh-CN" sz="2800" b="0" i="0" dirty="0" smtClean="0">
                          <a:latin typeface="Times New Roman" panose="02020603050405020304" pitchFamily="18" charset="0"/>
                          <a:cs typeface="Times New Roman" panose="02020603050405020304" pitchFamily="18" charset="0"/>
                        </a:rPr>
                        <a:t>BASE</a:t>
                      </a:r>
                      <a:endParaRPr lang="en-GB" sz="2800" b="0" i="0" dirty="0">
                        <a:latin typeface="Times New Roman" panose="02020603050405020304" pitchFamily="18" charset="0"/>
                        <a:cs typeface="Times New Roman" panose="02020603050405020304" pitchFamily="18" charset="0"/>
                      </a:endParaRPr>
                    </a:p>
                  </a:txBody>
                  <a:tcPr/>
                </a:tc>
                <a:tc>
                  <a:txBody>
                    <a:bodyPr/>
                    <a:lstStyle/>
                    <a:p>
                      <a:pPr marL="0" lvl="1" algn="ctr"/>
                      <a:r>
                        <a:rPr lang="en-US" altLang="zh-CN" sz="2800" b="0" i="0" dirty="0" smtClean="0">
                          <a:latin typeface="Times New Roman" panose="02020603050405020304" pitchFamily="18" charset="0"/>
                          <a:cs typeface="Times New Roman" panose="02020603050405020304" pitchFamily="18" charset="0"/>
                        </a:rPr>
                        <a:t>Default</a:t>
                      </a:r>
                      <a:r>
                        <a:rPr lang="zh-CN" altLang="en-US" sz="2800" b="0" i="0" baseline="0" dirty="0" smtClean="0">
                          <a:latin typeface="Times New Roman" panose="02020603050405020304" pitchFamily="18" charset="0"/>
                          <a:cs typeface="Times New Roman" panose="02020603050405020304" pitchFamily="18" charset="0"/>
                        </a:rPr>
                        <a:t> </a:t>
                      </a:r>
                      <a:r>
                        <a:rPr lang="en-US" altLang="zh-CN" sz="2800" b="0" i="0" baseline="0" dirty="0" smtClean="0">
                          <a:latin typeface="Times New Roman" panose="02020603050405020304" pitchFamily="18" charset="0"/>
                          <a:cs typeface="Times New Roman" panose="02020603050405020304" pitchFamily="18" charset="0"/>
                        </a:rPr>
                        <a:t>model</a:t>
                      </a:r>
                      <a:endParaRPr lang="en-GB" sz="2800" b="0" i="0" dirty="0">
                        <a:latin typeface="Times New Roman" panose="02020603050405020304" pitchFamily="18" charset="0"/>
                        <a:cs typeface="Times New Roman" panose="02020603050405020304" pitchFamily="18" charset="0"/>
                      </a:endParaRPr>
                    </a:p>
                  </a:txBody>
                  <a:tcPr/>
                </a:tc>
                <a:tc>
                  <a:txBody>
                    <a:bodyPr/>
                    <a:lstStyle/>
                    <a:p>
                      <a:pPr marL="0" lvl="1" algn="ctr"/>
                      <a:r>
                        <a:rPr lang="en-US" altLang="zh-CN" sz="2800" b="0" i="0" dirty="0" smtClean="0">
                          <a:latin typeface="Times New Roman" panose="02020603050405020304" pitchFamily="18" charset="0"/>
                          <a:cs typeface="Times New Roman" panose="02020603050405020304" pitchFamily="18" charset="0"/>
                        </a:rPr>
                        <a:t>MEIC+MICS</a:t>
                      </a:r>
                      <a:endParaRPr lang="en-GB" sz="2800" b="0" i="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3483860237"/>
                  </a:ext>
                </a:extLst>
              </a:tr>
              <a:tr h="928347">
                <a:tc>
                  <a:txBody>
                    <a:bodyPr/>
                    <a:lstStyle/>
                    <a:p>
                      <a:pPr marL="0" lvl="1" algn="ctr"/>
                      <a:r>
                        <a:rPr lang="en-HK" sz="2800" b="0" i="0" dirty="0" err="1" smtClean="0">
                          <a:latin typeface="Times New Roman" panose="02020603050405020304" pitchFamily="18" charset="0"/>
                          <a:cs typeface="Times New Roman" panose="02020603050405020304" pitchFamily="18" charset="0"/>
                        </a:rPr>
                        <a:t>ReNOM</a:t>
                      </a:r>
                      <a:r>
                        <a:rPr lang="en-US" altLang="zh-CN" sz="2800" b="0" i="0" dirty="0" smtClean="0">
                          <a:latin typeface="Times New Roman" panose="02020603050405020304" pitchFamily="18" charset="0"/>
                          <a:cs typeface="Times New Roman" panose="02020603050405020304" pitchFamily="18" charset="0"/>
                        </a:rPr>
                        <a:t>_HONO</a:t>
                      </a:r>
                      <a:endParaRPr lang="en-GB" sz="2800" b="0" i="0" dirty="0">
                        <a:latin typeface="Times New Roman" panose="02020603050405020304" pitchFamily="18" charset="0"/>
                        <a:cs typeface="Times New Roman" panose="02020603050405020304" pitchFamily="18" charset="0"/>
                      </a:endParaRPr>
                    </a:p>
                  </a:txBody>
                  <a:tcPr/>
                </a:tc>
                <a:tc>
                  <a:txBody>
                    <a:bodyPr/>
                    <a:lstStyle/>
                    <a:p>
                      <a:pPr marL="0" lvl="1" algn="ctr"/>
                      <a:r>
                        <a:rPr lang="en-US" altLang="zh-CN" sz="2800" b="0" i="0" dirty="0" smtClean="0">
                          <a:latin typeface="Times New Roman" panose="02020603050405020304" pitchFamily="18" charset="0"/>
                          <a:cs typeface="Times New Roman" panose="02020603050405020304" pitchFamily="18" charset="0"/>
                        </a:rPr>
                        <a:t>Only</a:t>
                      </a:r>
                      <a:r>
                        <a:rPr lang="zh-CN" altLang="en-US" sz="2800" b="0" i="0" baseline="0" dirty="0" smtClean="0">
                          <a:latin typeface="Times New Roman" panose="02020603050405020304" pitchFamily="18" charset="0"/>
                          <a:cs typeface="Times New Roman" panose="02020603050405020304" pitchFamily="18" charset="0"/>
                        </a:rPr>
                        <a:t> </a:t>
                      </a:r>
                      <a:r>
                        <a:rPr lang="en-US" altLang="zh-CN" sz="2800" b="0" i="0" baseline="0" dirty="0" smtClean="0">
                          <a:latin typeface="Times New Roman" panose="02020603050405020304" pitchFamily="18" charset="0"/>
                          <a:cs typeface="Times New Roman" panose="02020603050405020304" pitchFamily="18" charset="0"/>
                        </a:rPr>
                        <a:t>additional</a:t>
                      </a:r>
                      <a:r>
                        <a:rPr lang="zh-CN" altLang="en-US" sz="2800" b="0" i="0" baseline="0" dirty="0" smtClean="0">
                          <a:latin typeface="Times New Roman" panose="02020603050405020304" pitchFamily="18" charset="0"/>
                          <a:cs typeface="Times New Roman" panose="02020603050405020304" pitchFamily="18" charset="0"/>
                        </a:rPr>
                        <a:t> </a:t>
                      </a:r>
                      <a:r>
                        <a:rPr lang="en-US" altLang="zh-CN" sz="2800" b="0" i="0" baseline="0" dirty="0" smtClean="0">
                          <a:latin typeface="Times New Roman" panose="02020603050405020304" pitchFamily="18" charset="0"/>
                          <a:cs typeface="Times New Roman" panose="02020603050405020304" pitchFamily="18" charset="0"/>
                        </a:rPr>
                        <a:t>HONO</a:t>
                      </a:r>
                      <a:endParaRPr lang="en-GB" sz="2800" b="0" i="0" dirty="0">
                        <a:latin typeface="Times New Roman" panose="02020603050405020304" pitchFamily="18" charset="0"/>
                        <a:cs typeface="Times New Roman" panose="02020603050405020304" pitchFamily="18" charset="0"/>
                      </a:endParaRPr>
                    </a:p>
                  </a:txBody>
                  <a:tcPr/>
                </a:tc>
                <a:tc>
                  <a:txBody>
                    <a:bodyPr/>
                    <a:lstStyle/>
                    <a:p>
                      <a:pPr marL="0" lvl="1" algn="ctr"/>
                      <a:r>
                        <a:rPr lang="en-US" altLang="zh-CN" sz="2800" b="0" i="0" dirty="0" smtClean="0">
                          <a:latin typeface="Times New Roman" panose="02020603050405020304" pitchFamily="18" charset="0"/>
                          <a:cs typeface="Times New Roman" panose="02020603050405020304" pitchFamily="18" charset="0"/>
                        </a:rPr>
                        <a:t>MEIC+MICS+RCEI</a:t>
                      </a:r>
                      <a:endParaRPr lang="en-GB" sz="2800" b="0" i="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1675595328"/>
                  </a:ext>
                </a:extLst>
              </a:tr>
              <a:tr h="92834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HK" sz="2800" b="0" i="0" dirty="0" err="1" smtClean="0">
                          <a:latin typeface="Times New Roman" panose="02020603050405020304" pitchFamily="18" charset="0"/>
                          <a:cs typeface="Times New Roman" panose="02020603050405020304" pitchFamily="18" charset="0"/>
                        </a:rPr>
                        <a:t>ReNOM</a:t>
                      </a:r>
                      <a:r>
                        <a:rPr lang="en-US" altLang="zh-CN" sz="2800" b="0" i="0" dirty="0" smtClean="0">
                          <a:latin typeface="Times New Roman" panose="02020603050405020304" pitchFamily="18" charset="0"/>
                          <a:cs typeface="Times New Roman" panose="02020603050405020304" pitchFamily="18" charset="0"/>
                        </a:rPr>
                        <a:t>_Cl</a:t>
                      </a:r>
                      <a:endParaRPr lang="en-GB" sz="2800" b="0" i="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0" i="0" dirty="0" smtClean="0">
                          <a:latin typeface="Times New Roman" panose="02020603050405020304" pitchFamily="18" charset="0"/>
                          <a:cs typeface="Times New Roman" panose="02020603050405020304" pitchFamily="18" charset="0"/>
                        </a:rPr>
                        <a:t>Only</a:t>
                      </a:r>
                      <a:r>
                        <a:rPr lang="zh-CN" altLang="en-US" sz="2800" b="0" i="0" baseline="0" dirty="0" smtClean="0">
                          <a:latin typeface="Times New Roman" panose="02020603050405020304" pitchFamily="18" charset="0"/>
                          <a:cs typeface="Times New Roman" panose="02020603050405020304" pitchFamily="18" charset="0"/>
                        </a:rPr>
                        <a:t> </a:t>
                      </a:r>
                      <a:r>
                        <a:rPr lang="en-US" altLang="zh-CN" sz="2800" b="0" i="0" baseline="0" dirty="0" smtClean="0">
                          <a:latin typeface="Times New Roman" panose="02020603050405020304" pitchFamily="18" charset="0"/>
                          <a:cs typeface="Times New Roman" panose="02020603050405020304" pitchFamily="18" charset="0"/>
                        </a:rPr>
                        <a:t>Chlorine</a:t>
                      </a:r>
                      <a:r>
                        <a:rPr lang="zh-CN" altLang="en-US" sz="2800" b="0" i="0" baseline="0" dirty="0" smtClean="0">
                          <a:latin typeface="Times New Roman" panose="02020603050405020304" pitchFamily="18" charset="0"/>
                          <a:cs typeface="Times New Roman" panose="02020603050405020304" pitchFamily="18" charset="0"/>
                        </a:rPr>
                        <a:t> </a:t>
                      </a:r>
                      <a:r>
                        <a:rPr lang="en-US" altLang="zh-CN" sz="2800" b="0" i="0" baseline="0" dirty="0" smtClean="0">
                          <a:latin typeface="Times New Roman" panose="02020603050405020304" pitchFamily="18" charset="0"/>
                          <a:cs typeface="Times New Roman" panose="02020603050405020304" pitchFamily="18" charset="0"/>
                        </a:rPr>
                        <a:t>chemistry</a:t>
                      </a:r>
                      <a:endParaRPr lang="en-GB" sz="2800" b="0" i="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0" i="0" dirty="0" smtClean="0">
                          <a:latin typeface="Times New Roman" panose="02020603050405020304" pitchFamily="18" charset="0"/>
                          <a:cs typeface="Times New Roman" panose="02020603050405020304" pitchFamily="18" charset="0"/>
                        </a:rPr>
                        <a:t>MEIC+MCIS+RCEI</a:t>
                      </a:r>
                      <a:endParaRPr lang="en-GB" sz="2800" b="0" i="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532338313"/>
                  </a:ext>
                </a:extLst>
              </a:tr>
              <a:tr h="92834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0" i="0" dirty="0" err="1" smtClean="0">
                          <a:latin typeface="Times New Roman" panose="02020603050405020304" pitchFamily="18" charset="0"/>
                          <a:cs typeface="Times New Roman" panose="02020603050405020304" pitchFamily="18" charset="0"/>
                        </a:rPr>
                        <a:t>ReNOM</a:t>
                      </a:r>
                      <a:endParaRPr lang="en-GB" sz="2800" b="0" i="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0" i="0" dirty="0" smtClean="0">
                          <a:latin typeface="Times New Roman" panose="02020603050405020304" pitchFamily="18" charset="0"/>
                          <a:cs typeface="Times New Roman" panose="02020603050405020304" pitchFamily="18" charset="0"/>
                        </a:rPr>
                        <a:t>Both</a:t>
                      </a:r>
                      <a:r>
                        <a:rPr lang="zh-CN" altLang="en-US" sz="2800" b="0" i="0" dirty="0" smtClean="0">
                          <a:latin typeface="Times New Roman" panose="02020603050405020304" pitchFamily="18" charset="0"/>
                          <a:cs typeface="Times New Roman" panose="02020603050405020304" pitchFamily="18" charset="0"/>
                        </a:rPr>
                        <a:t> </a:t>
                      </a:r>
                      <a:r>
                        <a:rPr lang="en-US" altLang="zh-CN" sz="2800" b="0" i="0" dirty="0" smtClean="0">
                          <a:latin typeface="Times New Roman" panose="02020603050405020304" pitchFamily="18" charset="0"/>
                          <a:cs typeface="Times New Roman" panose="02020603050405020304" pitchFamily="18" charset="0"/>
                        </a:rPr>
                        <a:t>HONO</a:t>
                      </a:r>
                      <a:r>
                        <a:rPr lang="zh-CN" altLang="en-US" sz="2800" b="0" i="0" dirty="0" smtClean="0">
                          <a:latin typeface="Times New Roman" panose="02020603050405020304" pitchFamily="18" charset="0"/>
                          <a:cs typeface="Times New Roman" panose="02020603050405020304" pitchFamily="18" charset="0"/>
                        </a:rPr>
                        <a:t> </a:t>
                      </a:r>
                      <a:r>
                        <a:rPr lang="en-US" altLang="zh-CN" sz="2800" b="0" i="0" dirty="0" smtClean="0">
                          <a:latin typeface="Times New Roman" panose="02020603050405020304" pitchFamily="18" charset="0"/>
                          <a:cs typeface="Times New Roman" panose="02020603050405020304" pitchFamily="18" charset="0"/>
                        </a:rPr>
                        <a:t>and</a:t>
                      </a:r>
                      <a:r>
                        <a:rPr lang="zh-CN" altLang="en-US" sz="2800" b="0" i="0" dirty="0" smtClean="0">
                          <a:latin typeface="Times New Roman" panose="02020603050405020304" pitchFamily="18" charset="0"/>
                          <a:cs typeface="Times New Roman" panose="02020603050405020304" pitchFamily="18" charset="0"/>
                        </a:rPr>
                        <a:t> </a:t>
                      </a:r>
                      <a:r>
                        <a:rPr lang="en-US" altLang="zh-CN" sz="2800" b="0" i="0" dirty="0" smtClean="0">
                          <a:latin typeface="Times New Roman" panose="02020603050405020304" pitchFamily="18" charset="0"/>
                          <a:cs typeface="Times New Roman" panose="02020603050405020304" pitchFamily="18" charset="0"/>
                        </a:rPr>
                        <a:t>Chlorine</a:t>
                      </a:r>
                      <a:r>
                        <a:rPr lang="zh-CN" altLang="en-US" sz="2800" b="0" i="0" dirty="0" smtClean="0">
                          <a:latin typeface="Times New Roman" panose="02020603050405020304" pitchFamily="18" charset="0"/>
                          <a:cs typeface="Times New Roman" panose="02020603050405020304" pitchFamily="18" charset="0"/>
                        </a:rPr>
                        <a:t> </a:t>
                      </a:r>
                      <a:r>
                        <a:rPr lang="en-US" altLang="zh-CN" sz="2800" b="0" i="0" dirty="0" smtClean="0">
                          <a:latin typeface="Times New Roman" panose="02020603050405020304" pitchFamily="18" charset="0"/>
                          <a:cs typeface="Times New Roman" panose="02020603050405020304" pitchFamily="18" charset="0"/>
                        </a:rPr>
                        <a:t>chemistry</a:t>
                      </a:r>
                      <a:endParaRPr lang="en-GB" sz="2800" b="0" i="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0" i="0" dirty="0" smtClean="0">
                          <a:latin typeface="Times New Roman" panose="02020603050405020304" pitchFamily="18" charset="0"/>
                          <a:cs typeface="Times New Roman" panose="02020603050405020304" pitchFamily="18" charset="0"/>
                        </a:rPr>
                        <a:t>MEIC+MICS+RCEI</a:t>
                      </a:r>
                      <a:endParaRPr lang="en-GB" sz="2800" b="0" i="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714138138"/>
                  </a:ext>
                </a:extLst>
              </a:tr>
            </a:tbl>
          </a:graphicData>
        </a:graphic>
      </p:graphicFrame>
    </p:spTree>
    <p:extLst>
      <p:ext uri="{BB962C8B-B14F-4D97-AF65-F5344CB8AC3E}">
        <p14:creationId xmlns:p14="http://schemas.microsoft.com/office/powerpoint/2010/main" val="4245674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FAB73BC-B049-4115-A692-8D63A059BFB8}" type="slidenum">
              <a:rPr lang="en-US" smtClean="0"/>
              <a:pPr/>
              <a:t>19</a:t>
            </a:fld>
            <a:endParaRPr lang="en-US" dirty="0"/>
          </a:p>
        </p:txBody>
      </p:sp>
      <p:sp>
        <p:nvSpPr>
          <p:cNvPr id="2" name="TextBox 1"/>
          <p:cNvSpPr txBox="1"/>
          <p:nvPr/>
        </p:nvSpPr>
        <p:spPr>
          <a:xfrm>
            <a:off x="442913" y="300037"/>
            <a:ext cx="7886700" cy="584775"/>
          </a:xfrm>
          <a:prstGeom prst="rect">
            <a:avLst/>
          </a:prstGeom>
          <a:noFill/>
        </p:spPr>
        <p:txBody>
          <a:bodyPr wrap="square" rtlCol="0">
            <a:spAutoFit/>
          </a:bodyPr>
          <a:lstStyle/>
          <a:p>
            <a:r>
              <a:rPr lang="en-US" altLang="zh-CN" sz="3200" b="1" dirty="0" smtClean="0">
                <a:latin typeface="Times New Roman" charset="0"/>
                <a:ea typeface="Times New Roman" charset="0"/>
                <a:cs typeface="Times New Roman" charset="0"/>
              </a:rPr>
              <a:t>Model</a:t>
            </a:r>
            <a:r>
              <a:rPr lang="zh-CN" altLang="en-US" sz="3200" b="1" dirty="0" smtClean="0">
                <a:latin typeface="Times New Roman" charset="0"/>
                <a:ea typeface="Times New Roman" charset="0"/>
                <a:cs typeface="Times New Roman" charset="0"/>
              </a:rPr>
              <a:t> </a:t>
            </a:r>
            <a:r>
              <a:rPr lang="en-US" altLang="zh-CN" sz="3200" b="1" dirty="0" smtClean="0">
                <a:latin typeface="Times New Roman" charset="0"/>
                <a:ea typeface="Times New Roman" charset="0"/>
                <a:cs typeface="Times New Roman" charset="0"/>
              </a:rPr>
              <a:t>Performance:</a:t>
            </a:r>
            <a:r>
              <a:rPr lang="zh-CN" altLang="en-US" sz="3200" b="1" dirty="0" smtClean="0">
                <a:latin typeface="Times New Roman" charset="0"/>
                <a:ea typeface="Times New Roman" charset="0"/>
                <a:cs typeface="Times New Roman" charset="0"/>
              </a:rPr>
              <a:t> </a:t>
            </a:r>
            <a:r>
              <a:rPr lang="en-US" altLang="zh-CN" sz="3200" b="1" dirty="0" smtClean="0">
                <a:latin typeface="Times New Roman" charset="0"/>
                <a:ea typeface="Times New Roman" charset="0"/>
                <a:cs typeface="Times New Roman" charset="0"/>
              </a:rPr>
              <a:t>spatial</a:t>
            </a:r>
            <a:r>
              <a:rPr lang="zh-CN" altLang="en-US" sz="3200" b="1" dirty="0" smtClean="0">
                <a:latin typeface="Times New Roman" charset="0"/>
                <a:ea typeface="Times New Roman" charset="0"/>
                <a:cs typeface="Times New Roman" charset="0"/>
              </a:rPr>
              <a:t> </a:t>
            </a:r>
            <a:r>
              <a:rPr lang="en-US" altLang="zh-CN" sz="3200" b="1" dirty="0" smtClean="0">
                <a:latin typeface="Times New Roman" charset="0"/>
                <a:ea typeface="Times New Roman" charset="0"/>
                <a:cs typeface="Times New Roman" charset="0"/>
              </a:rPr>
              <a:t>distributions</a:t>
            </a:r>
            <a:r>
              <a:rPr lang="zh-CN" altLang="en-US" sz="3200" b="1" dirty="0" smtClean="0">
                <a:latin typeface="Times New Roman" charset="0"/>
                <a:ea typeface="Times New Roman" charset="0"/>
                <a:cs typeface="Times New Roman" charset="0"/>
              </a:rPr>
              <a:t> </a:t>
            </a:r>
            <a:endParaRPr lang="en-US" sz="2000" b="1" dirty="0">
              <a:latin typeface="Times New Roman" charset="0"/>
              <a:ea typeface="Times New Roman" charset="0"/>
              <a:cs typeface="Times New Roman" charset="0"/>
            </a:endParaRPr>
          </a:p>
        </p:txBody>
      </p:sp>
      <p:grpSp>
        <p:nvGrpSpPr>
          <p:cNvPr id="10" name="Group 9"/>
          <p:cNvGrpSpPr/>
          <p:nvPr/>
        </p:nvGrpSpPr>
        <p:grpSpPr>
          <a:xfrm>
            <a:off x="657221" y="1028700"/>
            <a:ext cx="5792787" cy="5560253"/>
            <a:chOff x="657221" y="1028700"/>
            <a:chExt cx="5792787" cy="5560253"/>
          </a:xfrm>
        </p:grpSpPr>
        <p:pic>
          <p:nvPicPr>
            <p:cNvPr id="5" name="图片 10" descr="E:\Work\ClNO2\Plot\NO2&amp;HONO&amp;N2O5&amp;ClNO2_d01.jpg"/>
            <p:cNvPicPr/>
            <p:nvPr/>
          </p:nvPicPr>
          <p:blipFill>
            <a:blip r:embed="rId2">
              <a:extLst>
                <a:ext uri="{28A0092B-C50C-407E-A947-70E740481C1C}">
                  <a14:useLocalDpi xmlns:a14="http://schemas.microsoft.com/office/drawing/2010/main" val="0"/>
                </a:ext>
              </a:extLst>
            </a:blip>
            <a:srcRect/>
            <a:stretch>
              <a:fillRect/>
            </a:stretch>
          </p:blipFill>
          <p:spPr bwMode="auto">
            <a:xfrm>
              <a:off x="657221" y="1028700"/>
              <a:ext cx="5792787" cy="5560253"/>
            </a:xfrm>
            <a:prstGeom prst="rect">
              <a:avLst/>
            </a:prstGeom>
            <a:noFill/>
            <a:ln>
              <a:noFill/>
            </a:ln>
          </p:spPr>
        </p:pic>
        <p:sp>
          <p:nvSpPr>
            <p:cNvPr id="6" name="椭圆 11"/>
            <p:cNvSpPr/>
            <p:nvPr/>
          </p:nvSpPr>
          <p:spPr bwMode="auto">
            <a:xfrm>
              <a:off x="4929186" y="1714504"/>
              <a:ext cx="800100" cy="1271587"/>
            </a:xfrm>
            <a:prstGeom prst="ellipse">
              <a:avLst/>
            </a:prstGeom>
            <a:noFill/>
            <a:ln w="28575">
              <a:solidFill>
                <a:srgbClr val="FF00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7" name="椭圆 11"/>
            <p:cNvSpPr/>
            <p:nvPr/>
          </p:nvSpPr>
          <p:spPr bwMode="auto">
            <a:xfrm>
              <a:off x="4929186" y="4452942"/>
              <a:ext cx="800100" cy="1271587"/>
            </a:xfrm>
            <a:prstGeom prst="ellipse">
              <a:avLst/>
            </a:prstGeom>
            <a:noFill/>
            <a:ln w="28575">
              <a:solidFill>
                <a:srgbClr val="FF00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8" name="椭圆 11"/>
            <p:cNvSpPr/>
            <p:nvPr/>
          </p:nvSpPr>
          <p:spPr bwMode="auto">
            <a:xfrm>
              <a:off x="2006806" y="4572001"/>
              <a:ext cx="764969" cy="628650"/>
            </a:xfrm>
            <a:prstGeom prst="ellipse">
              <a:avLst/>
            </a:prstGeom>
            <a:noFill/>
            <a:ln w="28575">
              <a:solidFill>
                <a:srgbClr val="FF00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grpSp>
      <p:sp>
        <p:nvSpPr>
          <p:cNvPr id="9" name="Rectangle 8"/>
          <p:cNvSpPr/>
          <p:nvPr/>
        </p:nvSpPr>
        <p:spPr>
          <a:xfrm>
            <a:off x="7015165" y="1483796"/>
            <a:ext cx="4786104" cy="4374403"/>
          </a:xfrm>
          <a:prstGeom prst="rect">
            <a:avLst/>
          </a:prstGeom>
        </p:spPr>
        <p:txBody>
          <a:bodyPr wrap="square">
            <a:spAutoFit/>
          </a:bodyPr>
          <a:lstStyle/>
          <a:p>
            <a:pPr algn="just">
              <a:lnSpc>
                <a:spcPct val="120000"/>
              </a:lnSpc>
            </a:pPr>
            <a:r>
              <a:rPr lang="en-GB" sz="2300" dirty="0">
                <a:solidFill>
                  <a:schemeClr val="accent2"/>
                </a:solidFill>
                <a:latin typeface="Times New Roman" charset="0"/>
                <a:ea typeface="Times New Roman" charset="0"/>
                <a:cs typeface="Times New Roman" charset="0"/>
              </a:rPr>
              <a:t>HONO</a:t>
            </a:r>
            <a:r>
              <a:rPr lang="en-GB" sz="2300" dirty="0">
                <a:latin typeface="Times New Roman" charset="0"/>
                <a:ea typeface="Times New Roman" charset="0"/>
                <a:cs typeface="Times New Roman" charset="0"/>
              </a:rPr>
              <a:t> was concentrated over the </a:t>
            </a:r>
            <a:r>
              <a:rPr lang="en-GB" sz="2300" dirty="0">
                <a:solidFill>
                  <a:schemeClr val="accent2"/>
                </a:solidFill>
                <a:latin typeface="Times New Roman" charset="0"/>
                <a:ea typeface="Times New Roman" charset="0"/>
                <a:cs typeface="Times New Roman" charset="0"/>
              </a:rPr>
              <a:t>NCP, YRD, and PRD</a:t>
            </a:r>
            <a:r>
              <a:rPr lang="en-GB" sz="2300" dirty="0">
                <a:latin typeface="Times New Roman" charset="0"/>
                <a:ea typeface="Times New Roman" charset="0"/>
                <a:cs typeface="Times New Roman" charset="0"/>
              </a:rPr>
              <a:t> regions, with levels of 800–1800 </a:t>
            </a:r>
            <a:r>
              <a:rPr lang="en-GB" sz="2300" dirty="0" err="1">
                <a:latin typeface="Times New Roman" charset="0"/>
                <a:ea typeface="Times New Roman" charset="0"/>
                <a:cs typeface="Times New Roman" charset="0"/>
              </a:rPr>
              <a:t>ppt</a:t>
            </a:r>
            <a:r>
              <a:rPr lang="en-GB" sz="2300" dirty="0">
                <a:latin typeface="Times New Roman" charset="0"/>
                <a:ea typeface="Times New Roman" charset="0"/>
                <a:cs typeface="Times New Roman" charset="0"/>
              </a:rPr>
              <a:t> at </a:t>
            </a:r>
            <a:r>
              <a:rPr lang="en-GB" sz="2300" dirty="0" smtClean="0">
                <a:latin typeface="Times New Roman" charset="0"/>
                <a:ea typeface="Times New Roman" charset="0"/>
                <a:cs typeface="Times New Roman" charset="0"/>
              </a:rPr>
              <a:t>ground-level</a:t>
            </a:r>
            <a:r>
              <a:rPr lang="en-US" altLang="zh-CN" sz="2300" dirty="0" smtClean="0">
                <a:latin typeface="Times New Roman" charset="0"/>
                <a:ea typeface="Times New Roman" charset="0"/>
                <a:cs typeface="Times New Roman" charset="0"/>
              </a:rPr>
              <a:t>;</a:t>
            </a:r>
            <a:r>
              <a:rPr lang="zh-CN" altLang="en-US" sz="2300" dirty="0" smtClean="0">
                <a:latin typeface="Times New Roman" charset="0"/>
                <a:ea typeface="Times New Roman" charset="0"/>
                <a:cs typeface="Times New Roman" charset="0"/>
              </a:rPr>
              <a:t> </a:t>
            </a:r>
            <a:r>
              <a:rPr lang="en-GB" sz="2300" dirty="0" smtClean="0">
                <a:latin typeface="Times New Roman" charset="0"/>
                <a:ea typeface="Times New Roman" charset="0"/>
                <a:cs typeface="Times New Roman" charset="0"/>
              </a:rPr>
              <a:t>N</a:t>
            </a:r>
            <a:r>
              <a:rPr lang="en-GB" sz="2300" baseline="-25000" dirty="0" smtClean="0">
                <a:latin typeface="Times New Roman" charset="0"/>
                <a:ea typeface="Times New Roman" charset="0"/>
                <a:cs typeface="Times New Roman" charset="0"/>
              </a:rPr>
              <a:t>2</a:t>
            </a:r>
            <a:r>
              <a:rPr lang="en-GB" sz="2300" dirty="0" smtClean="0">
                <a:latin typeface="Times New Roman" charset="0"/>
                <a:ea typeface="Times New Roman" charset="0"/>
                <a:cs typeface="Times New Roman" charset="0"/>
              </a:rPr>
              <a:t>O</a:t>
            </a:r>
            <a:r>
              <a:rPr lang="en-GB" sz="2300" baseline="-25000" dirty="0" smtClean="0">
                <a:latin typeface="Times New Roman" charset="0"/>
                <a:ea typeface="Times New Roman" charset="0"/>
                <a:cs typeface="Times New Roman" charset="0"/>
              </a:rPr>
              <a:t>5</a:t>
            </a:r>
            <a:r>
              <a:rPr lang="en-GB" sz="2300" dirty="0" smtClean="0">
                <a:latin typeface="Times New Roman" charset="0"/>
                <a:ea typeface="Times New Roman" charset="0"/>
                <a:cs typeface="Times New Roman" charset="0"/>
              </a:rPr>
              <a:t> </a:t>
            </a:r>
            <a:r>
              <a:rPr lang="en-GB" sz="2300" dirty="0">
                <a:latin typeface="Times New Roman" charset="0"/>
                <a:ea typeface="Times New Roman" charset="0"/>
                <a:cs typeface="Times New Roman" charset="0"/>
              </a:rPr>
              <a:t>and ClNO</a:t>
            </a:r>
            <a:r>
              <a:rPr lang="en-GB" sz="2300" baseline="-25000" dirty="0">
                <a:latin typeface="Times New Roman" charset="0"/>
                <a:ea typeface="Times New Roman" charset="0"/>
                <a:cs typeface="Times New Roman" charset="0"/>
              </a:rPr>
              <a:t>2</a:t>
            </a:r>
            <a:r>
              <a:rPr lang="en-GB" sz="2300" dirty="0">
                <a:latin typeface="Times New Roman" charset="0"/>
                <a:ea typeface="Times New Roman" charset="0"/>
                <a:cs typeface="Times New Roman" charset="0"/>
              </a:rPr>
              <a:t> were </a:t>
            </a:r>
            <a:r>
              <a:rPr lang="en-GB" sz="2300" dirty="0" smtClean="0">
                <a:latin typeface="Times New Roman" charset="0"/>
                <a:ea typeface="Times New Roman" charset="0"/>
                <a:cs typeface="Times New Roman" charset="0"/>
              </a:rPr>
              <a:t>abundant over </a:t>
            </a:r>
            <a:r>
              <a:rPr lang="en-GB" sz="2300" dirty="0">
                <a:latin typeface="Times New Roman" charset="0"/>
                <a:ea typeface="Times New Roman" charset="0"/>
                <a:cs typeface="Times New Roman" charset="0"/>
              </a:rPr>
              <a:t>the NCP, YRD, central China, and Sichuan </a:t>
            </a:r>
            <a:r>
              <a:rPr lang="en-GB" sz="2300" dirty="0" smtClean="0">
                <a:latin typeface="Times New Roman" charset="0"/>
                <a:ea typeface="Times New Roman" charset="0"/>
                <a:cs typeface="Times New Roman" charset="0"/>
              </a:rPr>
              <a:t>Basin</a:t>
            </a:r>
            <a:r>
              <a:rPr lang="zh-CN" altLang="en-US" sz="2300" dirty="0">
                <a:latin typeface="Times New Roman" charset="0"/>
                <a:ea typeface="Times New Roman" charset="0"/>
                <a:cs typeface="Times New Roman" charset="0"/>
              </a:rPr>
              <a:t> </a:t>
            </a:r>
            <a:r>
              <a:rPr lang="en-US" altLang="zh-CN" sz="2300" dirty="0" smtClean="0">
                <a:latin typeface="Times New Roman" charset="0"/>
                <a:ea typeface="Times New Roman" charset="0"/>
                <a:cs typeface="Times New Roman" charset="0"/>
              </a:rPr>
              <a:t>(where</a:t>
            </a:r>
            <a:r>
              <a:rPr lang="zh-CN" altLang="en-US" sz="2300" dirty="0" smtClean="0">
                <a:latin typeface="Times New Roman" charset="0"/>
                <a:ea typeface="Times New Roman" charset="0"/>
                <a:cs typeface="Times New Roman" charset="0"/>
              </a:rPr>
              <a:t> </a:t>
            </a:r>
            <a:r>
              <a:rPr lang="en-US" altLang="zh-CN" sz="2300" dirty="0" smtClean="0">
                <a:latin typeface="Times New Roman" charset="0"/>
                <a:ea typeface="Times New Roman" charset="0"/>
                <a:cs typeface="Times New Roman" charset="0"/>
              </a:rPr>
              <a:t>with</a:t>
            </a:r>
            <a:r>
              <a:rPr lang="zh-CN" altLang="en-US" sz="2300" dirty="0" smtClean="0">
                <a:latin typeface="Times New Roman" charset="0"/>
                <a:ea typeface="Times New Roman" charset="0"/>
                <a:cs typeface="Times New Roman" charset="0"/>
              </a:rPr>
              <a:t> </a:t>
            </a:r>
            <a:r>
              <a:rPr lang="en-GB" sz="2400" dirty="0" smtClean="0">
                <a:latin typeface="Times New Roman" charset="0"/>
                <a:ea typeface="Times New Roman" charset="0"/>
                <a:cs typeface="Times New Roman" charset="0"/>
              </a:rPr>
              <a:t>intensive </a:t>
            </a:r>
            <a:r>
              <a:rPr lang="en-GB" sz="2400" dirty="0">
                <a:latin typeface="Times New Roman" charset="0"/>
                <a:ea typeface="Times New Roman" charset="0"/>
                <a:cs typeface="Times New Roman" charset="0"/>
              </a:rPr>
              <a:t>anthropogenic emissions of NO</a:t>
            </a:r>
            <a:r>
              <a:rPr lang="en-GB" sz="2400" i="1" baseline="-25000" dirty="0">
                <a:latin typeface="Times New Roman" charset="0"/>
                <a:ea typeface="Times New Roman" charset="0"/>
                <a:cs typeface="Times New Roman" charset="0"/>
              </a:rPr>
              <a:t>x</a:t>
            </a:r>
            <a:r>
              <a:rPr lang="en-GB" sz="2400" dirty="0">
                <a:latin typeface="Times New Roman" charset="0"/>
                <a:ea typeface="Times New Roman" charset="0"/>
                <a:cs typeface="Times New Roman" charset="0"/>
              </a:rPr>
              <a:t> and chloride </a:t>
            </a:r>
            <a:r>
              <a:rPr lang="en-GB" sz="2300" dirty="0" smtClean="0">
                <a:latin typeface="Times New Roman" charset="0"/>
                <a:ea typeface="Times New Roman" charset="0"/>
                <a:cs typeface="Times New Roman" charset="0"/>
              </a:rPr>
              <a:t>with </a:t>
            </a:r>
            <a:r>
              <a:rPr lang="en-GB" sz="2300" dirty="0">
                <a:latin typeface="Times New Roman" charset="0"/>
                <a:ea typeface="Times New Roman" charset="0"/>
                <a:cs typeface="Times New Roman" charset="0"/>
              </a:rPr>
              <a:t>average concentrations of 100–160 </a:t>
            </a:r>
            <a:r>
              <a:rPr lang="en-GB" sz="2300" dirty="0" err="1">
                <a:latin typeface="Times New Roman" charset="0"/>
                <a:ea typeface="Times New Roman" charset="0"/>
                <a:cs typeface="Times New Roman" charset="0"/>
              </a:rPr>
              <a:t>ppt</a:t>
            </a:r>
            <a:r>
              <a:rPr lang="en-GB" sz="2300" dirty="0">
                <a:latin typeface="Times New Roman" charset="0"/>
                <a:ea typeface="Times New Roman" charset="0"/>
                <a:cs typeface="Times New Roman" charset="0"/>
              </a:rPr>
              <a:t> and 800–1200 </a:t>
            </a:r>
            <a:r>
              <a:rPr lang="en-GB" sz="2300" dirty="0" err="1">
                <a:latin typeface="Times New Roman" charset="0"/>
                <a:ea typeface="Times New Roman" charset="0"/>
                <a:cs typeface="Times New Roman" charset="0"/>
              </a:rPr>
              <a:t>ppt</a:t>
            </a:r>
            <a:r>
              <a:rPr lang="en-GB" sz="2300" dirty="0">
                <a:latin typeface="Times New Roman" charset="0"/>
                <a:ea typeface="Times New Roman" charset="0"/>
                <a:cs typeface="Times New Roman" charset="0"/>
              </a:rPr>
              <a:t>, </a:t>
            </a:r>
            <a:r>
              <a:rPr lang="en-GB" sz="2300" dirty="0" smtClean="0">
                <a:latin typeface="Times New Roman" charset="0"/>
                <a:ea typeface="Times New Roman" charset="0"/>
                <a:cs typeface="Times New Roman" charset="0"/>
              </a:rPr>
              <a:t>respectively</a:t>
            </a:r>
            <a:r>
              <a:rPr lang="en-US" altLang="zh-CN" sz="2300" dirty="0">
                <a:latin typeface="Times New Roman" charset="0"/>
                <a:ea typeface="Times New Roman" charset="0"/>
                <a:cs typeface="Times New Roman" charset="0"/>
              </a:rPr>
              <a:t>.</a:t>
            </a:r>
            <a:endParaRPr lang="en-US" sz="23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7833107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6003" y="403029"/>
            <a:ext cx="10181608" cy="905692"/>
          </a:xfrm>
        </p:spPr>
        <p:txBody>
          <a:bodyPr/>
          <a:lstStyle/>
          <a:p>
            <a:r>
              <a:rPr lang="en-US" altLang="zh-CN" dirty="0" smtClean="0"/>
              <a:t>Outline</a:t>
            </a:r>
            <a:endParaRPr lang="en-HK" dirty="0"/>
          </a:p>
        </p:txBody>
      </p:sp>
      <p:sp>
        <p:nvSpPr>
          <p:cNvPr id="3" name="Content Placeholder 2"/>
          <p:cNvSpPr>
            <a:spLocks noGrp="1"/>
          </p:cNvSpPr>
          <p:nvPr>
            <p:ph idx="1"/>
          </p:nvPr>
        </p:nvSpPr>
        <p:spPr>
          <a:xfrm>
            <a:off x="613141" y="1397726"/>
            <a:ext cx="11354943" cy="4956579"/>
          </a:xfrm>
        </p:spPr>
        <p:txBody>
          <a:bodyPr>
            <a:normAutofit/>
          </a:bodyPr>
          <a:lstStyle/>
          <a:p>
            <a:pPr>
              <a:lnSpc>
                <a:spcPct val="150000"/>
              </a:lnSpc>
              <a:spcAft>
                <a:spcPts val="600"/>
              </a:spcAft>
              <a:buFont typeface="Wingdings" charset="2"/>
              <a:buChar char="v"/>
            </a:pPr>
            <a:r>
              <a:rPr lang="en-US" altLang="zh-CN" sz="3200" dirty="0" smtClean="0"/>
              <a:t>Background</a:t>
            </a:r>
            <a:r>
              <a:rPr lang="zh-CN" altLang="en-US" sz="3200" dirty="0" smtClean="0"/>
              <a:t> </a:t>
            </a:r>
            <a:endParaRPr lang="en-HK" sz="3200" dirty="0"/>
          </a:p>
          <a:p>
            <a:pPr>
              <a:lnSpc>
                <a:spcPct val="150000"/>
              </a:lnSpc>
              <a:spcAft>
                <a:spcPts val="600"/>
              </a:spcAft>
              <a:buFont typeface="Wingdings" charset="2"/>
              <a:buChar char="v"/>
            </a:pPr>
            <a:r>
              <a:rPr lang="en-HK" sz="3200" dirty="0"/>
              <a:t>Model </a:t>
            </a:r>
            <a:r>
              <a:rPr lang="en-HK" sz="3200" dirty="0" smtClean="0"/>
              <a:t>development</a:t>
            </a:r>
            <a:r>
              <a:rPr lang="en-US" altLang="zh-CN" sz="3200" dirty="0" smtClean="0"/>
              <a:t>s</a:t>
            </a:r>
            <a:r>
              <a:rPr lang="zh-CN" altLang="en-US" sz="3200" dirty="0" smtClean="0"/>
              <a:t> </a:t>
            </a:r>
            <a:r>
              <a:rPr lang="en-US" altLang="zh-CN" sz="3200" dirty="0" smtClean="0"/>
              <a:t>on</a:t>
            </a:r>
            <a:r>
              <a:rPr lang="zh-CN" altLang="en-US" sz="3200" dirty="0" smtClean="0"/>
              <a:t> </a:t>
            </a:r>
            <a:r>
              <a:rPr lang="en-US" altLang="zh-CN" sz="3200" dirty="0" smtClean="0"/>
              <a:t>HONO</a:t>
            </a:r>
            <a:r>
              <a:rPr lang="zh-CN" altLang="en-US" sz="3200" dirty="0" smtClean="0"/>
              <a:t> </a:t>
            </a:r>
            <a:r>
              <a:rPr lang="en-US" altLang="zh-CN" sz="3200" dirty="0" smtClean="0"/>
              <a:t>and</a:t>
            </a:r>
            <a:r>
              <a:rPr lang="zh-CN" altLang="en-US" sz="3200" dirty="0" smtClean="0"/>
              <a:t> </a:t>
            </a:r>
            <a:r>
              <a:rPr lang="en-US" altLang="zh-CN" sz="3200" dirty="0" smtClean="0"/>
              <a:t>Chlorine</a:t>
            </a:r>
            <a:r>
              <a:rPr lang="zh-CN" altLang="en-US" sz="3200" dirty="0" smtClean="0"/>
              <a:t> </a:t>
            </a:r>
            <a:r>
              <a:rPr lang="en-US" altLang="zh-CN" sz="3200" dirty="0" smtClean="0"/>
              <a:t>chemistry</a:t>
            </a:r>
            <a:endParaRPr lang="en-HK" sz="3200" dirty="0"/>
          </a:p>
          <a:p>
            <a:pPr>
              <a:lnSpc>
                <a:spcPct val="150000"/>
              </a:lnSpc>
              <a:spcAft>
                <a:spcPts val="600"/>
              </a:spcAft>
              <a:buFont typeface="Wingdings" charset="2"/>
              <a:buChar char="v"/>
            </a:pPr>
            <a:r>
              <a:rPr lang="en-HK" sz="3200" dirty="0" smtClean="0"/>
              <a:t>Simulation</a:t>
            </a:r>
            <a:r>
              <a:rPr lang="en-US" altLang="zh-CN" sz="3200" dirty="0" smtClean="0"/>
              <a:t>s</a:t>
            </a:r>
            <a:r>
              <a:rPr lang="en-HK" sz="3200" dirty="0" smtClean="0"/>
              <a:t> </a:t>
            </a:r>
            <a:r>
              <a:rPr lang="en-HK" sz="3200" dirty="0"/>
              <a:t>of </a:t>
            </a:r>
            <a:r>
              <a:rPr lang="en-US" altLang="zh-CN" sz="3200" dirty="0" smtClean="0"/>
              <a:t>HONO</a:t>
            </a:r>
            <a:r>
              <a:rPr lang="zh-CN" altLang="en-US" sz="3200" dirty="0" smtClean="0"/>
              <a:t> </a:t>
            </a:r>
            <a:r>
              <a:rPr lang="en-HK" sz="3200" dirty="0" smtClean="0"/>
              <a:t>and </a:t>
            </a:r>
            <a:r>
              <a:rPr lang="en-US" altLang="zh-CN" sz="3200" dirty="0" smtClean="0"/>
              <a:t>ClNO</a:t>
            </a:r>
            <a:r>
              <a:rPr lang="en-US" altLang="zh-CN" sz="3200" baseline="-25000" dirty="0" smtClean="0"/>
              <a:t>2</a:t>
            </a:r>
            <a:endParaRPr lang="en-HK" sz="3200" baseline="-25000" dirty="0"/>
          </a:p>
          <a:p>
            <a:pPr>
              <a:lnSpc>
                <a:spcPct val="150000"/>
              </a:lnSpc>
              <a:spcAft>
                <a:spcPts val="600"/>
              </a:spcAft>
              <a:buFont typeface="Wingdings" charset="2"/>
              <a:buChar char="v"/>
            </a:pPr>
            <a:r>
              <a:rPr lang="en-HK" sz="3200" dirty="0"/>
              <a:t>Impact on </a:t>
            </a:r>
            <a:r>
              <a:rPr lang="en-US" altLang="zh-CN" sz="3200" dirty="0" smtClean="0"/>
              <a:t>tropospheric</a:t>
            </a:r>
            <a:r>
              <a:rPr lang="zh-CN" altLang="en-US" sz="3200" dirty="0" smtClean="0"/>
              <a:t> </a:t>
            </a:r>
            <a:r>
              <a:rPr lang="en-HK" sz="3200" dirty="0" smtClean="0"/>
              <a:t>ozone </a:t>
            </a:r>
            <a:r>
              <a:rPr lang="en-US" altLang="zh-CN" sz="3200" dirty="0" smtClean="0"/>
              <a:t>in</a:t>
            </a:r>
            <a:r>
              <a:rPr lang="zh-CN" altLang="en-US" sz="3200" dirty="0" smtClean="0"/>
              <a:t> </a:t>
            </a:r>
            <a:r>
              <a:rPr lang="en-US" altLang="zh-CN" sz="3200" dirty="0" smtClean="0"/>
              <a:t>China</a:t>
            </a:r>
            <a:r>
              <a:rPr lang="zh-CN" altLang="en-US" sz="3200" dirty="0" smtClean="0"/>
              <a:t> </a:t>
            </a:r>
            <a:endParaRPr lang="en-HK" sz="3200" dirty="0"/>
          </a:p>
          <a:p>
            <a:pPr>
              <a:lnSpc>
                <a:spcPct val="150000"/>
              </a:lnSpc>
              <a:spcAft>
                <a:spcPts val="600"/>
              </a:spcAft>
              <a:buFont typeface="Wingdings" charset="2"/>
              <a:buChar char="v"/>
            </a:pPr>
            <a:r>
              <a:rPr lang="en-HK" sz="3200" dirty="0" smtClean="0"/>
              <a:t>Summary</a:t>
            </a:r>
            <a:endParaRPr lang="en-HK" sz="3200" dirty="0"/>
          </a:p>
        </p:txBody>
      </p:sp>
      <p:sp>
        <p:nvSpPr>
          <p:cNvPr id="4" name="Slide Number Placeholder 3"/>
          <p:cNvSpPr>
            <a:spLocks noGrp="1"/>
          </p:cNvSpPr>
          <p:nvPr>
            <p:ph type="sldNum" sz="quarter" idx="12"/>
          </p:nvPr>
        </p:nvSpPr>
        <p:spPr/>
        <p:txBody>
          <a:bodyPr/>
          <a:lstStyle/>
          <a:p>
            <a:fld id="{4FAB73BC-B049-4115-A692-8D63A059BFB8}" type="slidenum">
              <a:rPr lang="en-US" smtClean="0">
                <a:solidFill>
                  <a:schemeClr val="tx1"/>
                </a:solidFill>
              </a:rPr>
              <a:pPr/>
              <a:t>2</a:t>
            </a:fld>
            <a:endParaRPr lang="en-US" dirty="0">
              <a:solidFill>
                <a:schemeClr val="tx1"/>
              </a:solidFill>
            </a:endParaRPr>
          </a:p>
        </p:txBody>
      </p:sp>
    </p:spTree>
    <p:extLst>
      <p:ext uri="{BB962C8B-B14F-4D97-AF65-F5344CB8AC3E}">
        <p14:creationId xmlns:p14="http://schemas.microsoft.com/office/powerpoint/2010/main" val="33580280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72460" y="1554891"/>
            <a:ext cx="3673520" cy="4431540"/>
          </a:xfrm>
        </p:spPr>
        <p:txBody>
          <a:bodyPr/>
          <a:lstStyle/>
          <a:p>
            <a:r>
              <a:rPr lang="en-US" altLang="zh-CN" dirty="0" smtClean="0"/>
              <a:t>HONO</a:t>
            </a:r>
            <a:r>
              <a:rPr lang="zh-CN" altLang="en-US" dirty="0" smtClean="0"/>
              <a:t> </a:t>
            </a:r>
            <a:r>
              <a:rPr lang="en-US" altLang="zh-CN" dirty="0" smtClean="0"/>
              <a:t>was</a:t>
            </a:r>
            <a:r>
              <a:rPr lang="zh-CN" altLang="en-US" dirty="0" smtClean="0"/>
              <a:t> </a:t>
            </a:r>
            <a:r>
              <a:rPr lang="en-US" altLang="zh-CN" dirty="0" smtClean="0"/>
              <a:t>concentrated</a:t>
            </a:r>
            <a:r>
              <a:rPr lang="zh-CN" altLang="en-US" dirty="0" smtClean="0"/>
              <a:t> </a:t>
            </a:r>
            <a:r>
              <a:rPr lang="en-US" altLang="zh-CN" dirty="0" smtClean="0"/>
              <a:t>at</a:t>
            </a:r>
            <a:r>
              <a:rPr lang="zh-CN" altLang="en-US" dirty="0" smtClean="0"/>
              <a:t> </a:t>
            </a:r>
            <a:r>
              <a:rPr lang="en-US" altLang="zh-CN" dirty="0" smtClean="0"/>
              <a:t>the</a:t>
            </a:r>
            <a:r>
              <a:rPr lang="zh-CN" altLang="en-US" dirty="0" smtClean="0"/>
              <a:t> </a:t>
            </a:r>
            <a:r>
              <a:rPr lang="en-US" altLang="zh-CN" b="1" dirty="0" smtClean="0">
                <a:solidFill>
                  <a:schemeClr val="accent2"/>
                </a:solidFill>
              </a:rPr>
              <a:t>surface</a:t>
            </a:r>
            <a:r>
              <a:rPr lang="zh-CN" altLang="en-US" dirty="0" smtClean="0"/>
              <a:t> </a:t>
            </a:r>
            <a:r>
              <a:rPr lang="en-US" altLang="zh-CN" dirty="0" smtClean="0"/>
              <a:t>(as</a:t>
            </a:r>
            <a:r>
              <a:rPr lang="zh-CN" altLang="en-US" dirty="0" smtClean="0"/>
              <a:t> </a:t>
            </a:r>
            <a:r>
              <a:rPr lang="en-US" altLang="zh-CN" dirty="0" smtClean="0"/>
              <a:t>its</a:t>
            </a:r>
            <a:r>
              <a:rPr lang="zh-CN" altLang="en-US" dirty="0" smtClean="0"/>
              <a:t> </a:t>
            </a:r>
            <a:r>
              <a:rPr lang="en-US" altLang="zh-CN" dirty="0" smtClean="0"/>
              <a:t>main</a:t>
            </a:r>
            <a:r>
              <a:rPr lang="zh-CN" altLang="en-US" dirty="0" smtClean="0"/>
              <a:t> </a:t>
            </a:r>
            <a:r>
              <a:rPr lang="en-US" altLang="zh-CN" dirty="0" smtClean="0"/>
              <a:t>precursor</a:t>
            </a:r>
            <a:r>
              <a:rPr lang="zh-CN" altLang="en-US" dirty="0" smtClean="0"/>
              <a:t> </a:t>
            </a:r>
            <a:r>
              <a:rPr lang="en-US" altLang="zh-CN" dirty="0" smtClean="0"/>
              <a:t>NO</a:t>
            </a:r>
            <a:r>
              <a:rPr lang="en-US" altLang="zh-CN" baseline="-25000" dirty="0" smtClean="0"/>
              <a:t>2</a:t>
            </a:r>
            <a:r>
              <a:rPr lang="en-US" altLang="zh-CN" dirty="0" smtClean="0"/>
              <a:t>)</a:t>
            </a:r>
          </a:p>
          <a:p>
            <a:endParaRPr lang="en-US" dirty="0"/>
          </a:p>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20</a:t>
            </a:fld>
            <a:endParaRPr lang="en-US" dirty="0"/>
          </a:p>
        </p:txBody>
      </p:sp>
      <p:sp>
        <p:nvSpPr>
          <p:cNvPr id="6" name="Rectangle 5"/>
          <p:cNvSpPr/>
          <p:nvPr/>
        </p:nvSpPr>
        <p:spPr>
          <a:xfrm>
            <a:off x="8272465" y="3475685"/>
            <a:ext cx="3714750" cy="2462213"/>
          </a:xfrm>
          <a:prstGeom prst="rect">
            <a:avLst/>
          </a:prstGeom>
        </p:spPr>
        <p:txBody>
          <a:bodyPr wrap="square">
            <a:spAutoFit/>
          </a:bodyPr>
          <a:lstStyle/>
          <a:p>
            <a:pPr marL="342900" indent="-342900">
              <a:buFont typeface="Arial" charset="0"/>
              <a:buChar char="•"/>
            </a:pPr>
            <a:r>
              <a:rPr lang="en-GB" sz="2200" dirty="0">
                <a:latin typeface="Times New Roman" charset="0"/>
                <a:ea typeface="Times New Roman" charset="0"/>
                <a:cs typeface="Times New Roman" charset="0"/>
              </a:rPr>
              <a:t>N</a:t>
            </a:r>
            <a:r>
              <a:rPr lang="en-GB" sz="2200" baseline="-25000" dirty="0">
                <a:latin typeface="Times New Roman" charset="0"/>
                <a:ea typeface="Times New Roman" charset="0"/>
                <a:cs typeface="Times New Roman" charset="0"/>
              </a:rPr>
              <a:t>2</a:t>
            </a:r>
            <a:r>
              <a:rPr lang="en-GB" sz="2200" dirty="0">
                <a:latin typeface="Times New Roman" charset="0"/>
                <a:ea typeface="Times New Roman" charset="0"/>
                <a:cs typeface="Times New Roman" charset="0"/>
              </a:rPr>
              <a:t>O</a:t>
            </a:r>
            <a:r>
              <a:rPr lang="en-GB" sz="2200" baseline="-25000" dirty="0">
                <a:latin typeface="Times New Roman" charset="0"/>
                <a:ea typeface="Times New Roman" charset="0"/>
                <a:cs typeface="Times New Roman" charset="0"/>
              </a:rPr>
              <a:t>5</a:t>
            </a:r>
            <a:r>
              <a:rPr lang="en-GB" sz="2200" dirty="0">
                <a:latin typeface="Times New Roman" charset="0"/>
                <a:ea typeface="Times New Roman" charset="0"/>
                <a:cs typeface="Times New Roman" charset="0"/>
              </a:rPr>
              <a:t> and ClNO</a:t>
            </a:r>
            <a:r>
              <a:rPr lang="en-GB" sz="2200" baseline="-25000" dirty="0">
                <a:latin typeface="Times New Roman" charset="0"/>
                <a:ea typeface="Times New Roman" charset="0"/>
                <a:cs typeface="Times New Roman" charset="0"/>
              </a:rPr>
              <a:t>2</a:t>
            </a:r>
            <a:r>
              <a:rPr lang="en-GB" sz="2200" dirty="0">
                <a:latin typeface="Times New Roman" charset="0"/>
                <a:ea typeface="Times New Roman" charset="0"/>
                <a:cs typeface="Times New Roman" charset="0"/>
              </a:rPr>
              <a:t> were most abundant within the </a:t>
            </a:r>
            <a:r>
              <a:rPr lang="en-GB" sz="2200" b="1" dirty="0">
                <a:solidFill>
                  <a:schemeClr val="accent2"/>
                </a:solidFill>
                <a:latin typeface="Times New Roman" charset="0"/>
                <a:ea typeface="Times New Roman" charset="0"/>
                <a:cs typeface="Times New Roman" charset="0"/>
              </a:rPr>
              <a:t>0–600 </a:t>
            </a:r>
            <a:r>
              <a:rPr lang="en-GB" sz="2200" b="1" dirty="0" smtClean="0">
                <a:solidFill>
                  <a:schemeClr val="accent2"/>
                </a:solidFill>
                <a:latin typeface="Times New Roman" charset="0"/>
                <a:ea typeface="Times New Roman" charset="0"/>
                <a:cs typeface="Times New Roman" charset="0"/>
              </a:rPr>
              <a:t>m</a:t>
            </a:r>
            <a:r>
              <a:rPr lang="zh-CN" altLang="en-US" sz="2200" dirty="0" smtClean="0">
                <a:latin typeface="Times New Roman" charset="0"/>
                <a:ea typeface="Times New Roman" charset="0"/>
                <a:cs typeface="Times New Roman" charset="0"/>
              </a:rPr>
              <a:t> </a:t>
            </a:r>
            <a:r>
              <a:rPr lang="en-US" altLang="zh-CN" sz="2200" dirty="0" smtClean="0">
                <a:latin typeface="Times New Roman" charset="0"/>
                <a:ea typeface="Times New Roman" charset="0"/>
                <a:cs typeface="Times New Roman" charset="0"/>
              </a:rPr>
              <a:t>(its</a:t>
            </a:r>
            <a:r>
              <a:rPr lang="zh-CN" altLang="en-US" sz="2200" dirty="0" smtClean="0">
                <a:latin typeface="Times New Roman" charset="0"/>
                <a:ea typeface="Times New Roman" charset="0"/>
                <a:cs typeface="Times New Roman" charset="0"/>
              </a:rPr>
              <a:t> </a:t>
            </a:r>
            <a:r>
              <a:rPr lang="en-US" altLang="zh-CN" sz="2200" dirty="0" smtClean="0">
                <a:latin typeface="Times New Roman" charset="0"/>
                <a:ea typeface="Times New Roman" charset="0"/>
                <a:cs typeface="Times New Roman" charset="0"/>
              </a:rPr>
              <a:t>formation</a:t>
            </a:r>
            <a:r>
              <a:rPr lang="zh-CN" altLang="en-US" sz="2200" dirty="0" smtClean="0">
                <a:latin typeface="Times New Roman" charset="0"/>
                <a:ea typeface="Times New Roman" charset="0"/>
                <a:cs typeface="Times New Roman" charset="0"/>
              </a:rPr>
              <a:t> </a:t>
            </a:r>
            <a:r>
              <a:rPr lang="en-US" altLang="zh-CN" sz="2200" dirty="0" smtClean="0">
                <a:latin typeface="Times New Roman" charset="0"/>
                <a:ea typeface="Times New Roman" charset="0"/>
                <a:cs typeface="Times New Roman" charset="0"/>
              </a:rPr>
              <a:t>significantly</a:t>
            </a:r>
            <a:r>
              <a:rPr lang="zh-CN" altLang="en-US" sz="2200" dirty="0" smtClean="0">
                <a:latin typeface="Times New Roman" charset="0"/>
                <a:ea typeface="Times New Roman" charset="0"/>
                <a:cs typeface="Times New Roman" charset="0"/>
              </a:rPr>
              <a:t> </a:t>
            </a:r>
            <a:r>
              <a:rPr lang="en-US" altLang="zh-CN" sz="2200" dirty="0" smtClean="0">
                <a:latin typeface="Times New Roman" charset="0"/>
                <a:ea typeface="Times New Roman" charset="0"/>
                <a:cs typeface="Times New Roman" charset="0"/>
              </a:rPr>
              <a:t>occur</a:t>
            </a:r>
            <a:r>
              <a:rPr lang="zh-CN" altLang="en-US" sz="2200" dirty="0" smtClean="0">
                <a:latin typeface="Times New Roman" charset="0"/>
                <a:ea typeface="Times New Roman" charset="0"/>
                <a:cs typeface="Times New Roman" charset="0"/>
              </a:rPr>
              <a:t> </a:t>
            </a:r>
            <a:r>
              <a:rPr lang="en-US" altLang="zh-CN" sz="2200" dirty="0" smtClean="0">
                <a:latin typeface="Times New Roman" charset="0"/>
                <a:ea typeface="Times New Roman" charset="0"/>
                <a:cs typeface="Times New Roman" charset="0"/>
              </a:rPr>
              <a:t>within</a:t>
            </a:r>
            <a:r>
              <a:rPr lang="zh-CN" altLang="en-US" sz="2200" dirty="0" smtClean="0">
                <a:latin typeface="Times New Roman" charset="0"/>
                <a:ea typeface="Times New Roman" charset="0"/>
                <a:cs typeface="Times New Roman" charset="0"/>
              </a:rPr>
              <a:t> </a:t>
            </a:r>
            <a:r>
              <a:rPr lang="en-US" altLang="zh-CN" sz="2200" dirty="0" smtClean="0">
                <a:latin typeface="Times New Roman" charset="0"/>
                <a:ea typeface="Times New Roman" charset="0"/>
                <a:cs typeface="Times New Roman" charset="0"/>
              </a:rPr>
              <a:t>the</a:t>
            </a:r>
            <a:r>
              <a:rPr lang="zh-CN" altLang="en-US" sz="2200" dirty="0" smtClean="0">
                <a:latin typeface="Times New Roman" charset="0"/>
                <a:ea typeface="Times New Roman" charset="0"/>
                <a:cs typeface="Times New Roman" charset="0"/>
              </a:rPr>
              <a:t> </a:t>
            </a:r>
            <a:r>
              <a:rPr lang="en-US" altLang="zh-CN" sz="2200" dirty="0" smtClean="0">
                <a:latin typeface="Times New Roman" charset="0"/>
                <a:ea typeface="Times New Roman" charset="0"/>
                <a:cs typeface="Times New Roman" charset="0"/>
              </a:rPr>
              <a:t>residual</a:t>
            </a:r>
            <a:r>
              <a:rPr lang="zh-CN" altLang="en-US" sz="2200" dirty="0" smtClean="0">
                <a:latin typeface="Times New Roman" charset="0"/>
                <a:ea typeface="Times New Roman" charset="0"/>
                <a:cs typeface="Times New Roman" charset="0"/>
              </a:rPr>
              <a:t> </a:t>
            </a:r>
            <a:r>
              <a:rPr lang="en-US" altLang="zh-CN" sz="2200" dirty="0" smtClean="0">
                <a:latin typeface="Times New Roman" charset="0"/>
                <a:ea typeface="Times New Roman" charset="0"/>
                <a:cs typeface="Times New Roman" charset="0"/>
              </a:rPr>
              <a:t>layer</a:t>
            </a:r>
            <a:r>
              <a:rPr lang="zh-CN" altLang="en-US" sz="2200" dirty="0" smtClean="0">
                <a:latin typeface="Times New Roman" charset="0"/>
                <a:ea typeface="Times New Roman" charset="0"/>
                <a:cs typeface="Times New Roman" charset="0"/>
              </a:rPr>
              <a:t> </a:t>
            </a:r>
            <a:r>
              <a:rPr lang="en-US" altLang="zh-CN" sz="2200" dirty="0" smtClean="0">
                <a:latin typeface="Times New Roman" charset="0"/>
                <a:ea typeface="Times New Roman" charset="0"/>
                <a:cs typeface="Times New Roman" charset="0"/>
              </a:rPr>
              <a:t>during</a:t>
            </a:r>
            <a:r>
              <a:rPr lang="zh-CN" altLang="en-US" sz="2200" dirty="0" smtClean="0">
                <a:latin typeface="Times New Roman" charset="0"/>
                <a:ea typeface="Times New Roman" charset="0"/>
                <a:cs typeface="Times New Roman" charset="0"/>
              </a:rPr>
              <a:t> </a:t>
            </a:r>
            <a:r>
              <a:rPr lang="en-US" altLang="zh-CN" sz="2200" dirty="0" smtClean="0">
                <a:latin typeface="Times New Roman" charset="0"/>
                <a:ea typeface="Times New Roman" charset="0"/>
                <a:cs typeface="Times New Roman" charset="0"/>
              </a:rPr>
              <a:t>nighttime;</a:t>
            </a:r>
            <a:r>
              <a:rPr lang="zh-CN" altLang="en-US" sz="2200" dirty="0" smtClean="0">
                <a:latin typeface="Times New Roman" charset="0"/>
                <a:ea typeface="Times New Roman" charset="0"/>
                <a:cs typeface="Times New Roman" charset="0"/>
              </a:rPr>
              <a:t> </a:t>
            </a:r>
            <a:r>
              <a:rPr lang="en-GB" sz="2200" dirty="0">
                <a:latin typeface="Times New Roman" charset="0"/>
                <a:ea typeface="Times New Roman" charset="0"/>
                <a:cs typeface="Times New Roman" charset="0"/>
              </a:rPr>
              <a:t>downward mixing </a:t>
            </a:r>
            <a:r>
              <a:rPr lang="en-US" altLang="zh-CN" sz="2200" dirty="0" smtClean="0">
                <a:latin typeface="Times New Roman" charset="0"/>
                <a:ea typeface="Times New Roman" charset="0"/>
                <a:cs typeface="Times New Roman" charset="0"/>
              </a:rPr>
              <a:t>during</a:t>
            </a:r>
            <a:r>
              <a:rPr lang="zh-CN" altLang="en-US" sz="2200" dirty="0" smtClean="0">
                <a:latin typeface="Times New Roman" charset="0"/>
                <a:ea typeface="Times New Roman" charset="0"/>
                <a:cs typeface="Times New Roman" charset="0"/>
              </a:rPr>
              <a:t> </a:t>
            </a:r>
            <a:r>
              <a:rPr lang="en-US" altLang="zh-CN" sz="2200" dirty="0" smtClean="0">
                <a:latin typeface="Times New Roman" charset="0"/>
                <a:ea typeface="Times New Roman" charset="0"/>
                <a:cs typeface="Times New Roman" charset="0"/>
              </a:rPr>
              <a:t>morning)</a:t>
            </a:r>
            <a:r>
              <a:rPr lang="en-GB" sz="2200" dirty="0" smtClean="0">
                <a:latin typeface="Times New Roman" charset="0"/>
                <a:ea typeface="Times New Roman" charset="0"/>
                <a:cs typeface="Times New Roman" charset="0"/>
              </a:rPr>
              <a:t> </a:t>
            </a:r>
            <a:endParaRPr lang="en-US" sz="2200" dirty="0">
              <a:latin typeface="Times New Roman" charset="0"/>
              <a:ea typeface="Times New Roman" charset="0"/>
              <a:cs typeface="Times New Roman" charset="0"/>
            </a:endParaRPr>
          </a:p>
        </p:txBody>
      </p:sp>
      <p:sp>
        <p:nvSpPr>
          <p:cNvPr id="7" name="TextBox 6"/>
          <p:cNvSpPr txBox="1"/>
          <p:nvPr/>
        </p:nvSpPr>
        <p:spPr>
          <a:xfrm>
            <a:off x="442913" y="300037"/>
            <a:ext cx="8058150" cy="584775"/>
          </a:xfrm>
          <a:prstGeom prst="rect">
            <a:avLst/>
          </a:prstGeom>
          <a:noFill/>
        </p:spPr>
        <p:txBody>
          <a:bodyPr wrap="square" rtlCol="0">
            <a:spAutoFit/>
          </a:bodyPr>
          <a:lstStyle/>
          <a:p>
            <a:r>
              <a:rPr lang="en-US" altLang="zh-CN" sz="3200" b="1" dirty="0" smtClean="0">
                <a:latin typeface="Times New Roman" charset="0"/>
                <a:ea typeface="Times New Roman" charset="0"/>
                <a:cs typeface="Times New Roman" charset="0"/>
              </a:rPr>
              <a:t>Model</a:t>
            </a:r>
            <a:r>
              <a:rPr lang="zh-CN" altLang="en-US" sz="3200" b="1" dirty="0" smtClean="0">
                <a:latin typeface="Times New Roman" charset="0"/>
                <a:ea typeface="Times New Roman" charset="0"/>
                <a:cs typeface="Times New Roman" charset="0"/>
              </a:rPr>
              <a:t> </a:t>
            </a:r>
            <a:r>
              <a:rPr lang="en-US" altLang="zh-CN" sz="3200" b="1" dirty="0" smtClean="0">
                <a:latin typeface="Times New Roman" charset="0"/>
                <a:ea typeface="Times New Roman" charset="0"/>
                <a:cs typeface="Times New Roman" charset="0"/>
              </a:rPr>
              <a:t>Performance:</a:t>
            </a:r>
            <a:r>
              <a:rPr lang="zh-CN" altLang="en-US" sz="3200" b="1" dirty="0" smtClean="0">
                <a:latin typeface="Times New Roman" charset="0"/>
                <a:ea typeface="Times New Roman" charset="0"/>
                <a:cs typeface="Times New Roman" charset="0"/>
              </a:rPr>
              <a:t> </a:t>
            </a:r>
            <a:r>
              <a:rPr lang="en-US" altLang="zh-CN" sz="3200" b="1" dirty="0" smtClean="0">
                <a:latin typeface="Times New Roman" charset="0"/>
                <a:ea typeface="Times New Roman" charset="0"/>
                <a:cs typeface="Times New Roman" charset="0"/>
              </a:rPr>
              <a:t>vertical</a:t>
            </a:r>
            <a:r>
              <a:rPr lang="zh-CN" altLang="en-US" sz="3200" b="1" dirty="0" smtClean="0">
                <a:latin typeface="Times New Roman" charset="0"/>
                <a:ea typeface="Times New Roman" charset="0"/>
                <a:cs typeface="Times New Roman" charset="0"/>
              </a:rPr>
              <a:t> </a:t>
            </a:r>
            <a:r>
              <a:rPr lang="en-US" altLang="zh-CN" sz="3200" b="1" dirty="0" smtClean="0">
                <a:latin typeface="Times New Roman" charset="0"/>
                <a:ea typeface="Times New Roman" charset="0"/>
                <a:cs typeface="Times New Roman" charset="0"/>
              </a:rPr>
              <a:t>distributions</a:t>
            </a:r>
            <a:r>
              <a:rPr lang="zh-CN" altLang="en-US" sz="3200" b="1" dirty="0" smtClean="0">
                <a:latin typeface="Times New Roman" charset="0"/>
                <a:ea typeface="Times New Roman" charset="0"/>
                <a:cs typeface="Times New Roman" charset="0"/>
              </a:rPr>
              <a:t> </a:t>
            </a:r>
            <a:endParaRPr lang="en-US" sz="2000" b="1" dirty="0">
              <a:latin typeface="Times New Roman" charset="0"/>
              <a:ea typeface="Times New Roman" charset="0"/>
              <a:cs typeface="Times New Roman" charset="0"/>
            </a:endParaRPr>
          </a:p>
        </p:txBody>
      </p:sp>
      <p:grpSp>
        <p:nvGrpSpPr>
          <p:cNvPr id="11" name="Group 10"/>
          <p:cNvGrpSpPr/>
          <p:nvPr/>
        </p:nvGrpSpPr>
        <p:grpSpPr>
          <a:xfrm>
            <a:off x="371475" y="1557336"/>
            <a:ext cx="8015288" cy="4214949"/>
            <a:chOff x="371475" y="1557336"/>
            <a:chExt cx="8015288" cy="4214949"/>
          </a:xfrm>
        </p:grpSpPr>
        <p:pic>
          <p:nvPicPr>
            <p:cNvPr id="5" name="图片 12" descr="E:\Work\ClNO2\Plot\Vertical distributions_all.jpg"/>
            <p:cNvPicPr/>
            <p:nvPr/>
          </p:nvPicPr>
          <p:blipFill>
            <a:blip r:embed="rId2">
              <a:extLst>
                <a:ext uri="{28A0092B-C50C-407E-A947-70E740481C1C}">
                  <a14:useLocalDpi xmlns:a14="http://schemas.microsoft.com/office/drawing/2010/main" val="0"/>
                </a:ext>
              </a:extLst>
            </a:blip>
            <a:srcRect/>
            <a:stretch>
              <a:fillRect/>
            </a:stretch>
          </p:blipFill>
          <p:spPr bwMode="auto">
            <a:xfrm>
              <a:off x="371475" y="1557336"/>
              <a:ext cx="7829550" cy="4214949"/>
            </a:xfrm>
            <a:prstGeom prst="rect">
              <a:avLst/>
            </a:prstGeom>
            <a:noFill/>
            <a:ln>
              <a:noFill/>
            </a:ln>
          </p:spPr>
        </p:pic>
        <p:sp>
          <p:nvSpPr>
            <p:cNvPr id="8" name="椭圆 11"/>
            <p:cNvSpPr/>
            <p:nvPr/>
          </p:nvSpPr>
          <p:spPr bwMode="auto">
            <a:xfrm>
              <a:off x="6457954" y="2828926"/>
              <a:ext cx="1728787" cy="814388"/>
            </a:xfrm>
            <a:prstGeom prst="ellipse">
              <a:avLst/>
            </a:prstGeom>
            <a:noFill/>
            <a:ln w="28575">
              <a:solidFill>
                <a:srgbClr val="FF00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0" name="椭圆 11"/>
            <p:cNvSpPr/>
            <p:nvPr/>
          </p:nvSpPr>
          <p:spPr bwMode="auto">
            <a:xfrm>
              <a:off x="5757863" y="4914904"/>
              <a:ext cx="2628900" cy="828805"/>
            </a:xfrm>
            <a:prstGeom prst="ellipse">
              <a:avLst/>
            </a:prstGeom>
            <a:noFill/>
            <a:ln w="28575">
              <a:solidFill>
                <a:srgbClr val="FF00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grpSp>
    </p:spTree>
    <p:extLst>
      <p:ext uri="{BB962C8B-B14F-4D97-AF65-F5344CB8AC3E}">
        <p14:creationId xmlns:p14="http://schemas.microsoft.com/office/powerpoint/2010/main" val="2884736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FAB73BC-B049-4115-A692-8D63A059BFB8}" type="slidenum">
              <a:rPr lang="en-US" smtClean="0"/>
              <a:pPr/>
              <a:t>21</a:t>
            </a:fld>
            <a:endParaRPr lang="en-US" dirty="0"/>
          </a:p>
        </p:txBody>
      </p:sp>
      <p:pic>
        <p:nvPicPr>
          <p:cNvPr id="6" name="图片 29"/>
          <p:cNvPicPr/>
          <p:nvPr/>
        </p:nvPicPr>
        <p:blipFill>
          <a:blip r:embed="rId2"/>
          <a:stretch>
            <a:fillRect/>
          </a:stretch>
        </p:blipFill>
        <p:spPr>
          <a:xfrm>
            <a:off x="4161803" y="1228731"/>
            <a:ext cx="7782560" cy="4849052"/>
          </a:xfrm>
          <a:prstGeom prst="rect">
            <a:avLst/>
          </a:prstGeom>
        </p:spPr>
      </p:pic>
      <p:sp>
        <p:nvSpPr>
          <p:cNvPr id="7" name="Rectangle 6"/>
          <p:cNvSpPr/>
          <p:nvPr/>
        </p:nvSpPr>
        <p:spPr>
          <a:xfrm>
            <a:off x="4515273" y="6049211"/>
            <a:ext cx="7657687" cy="584775"/>
          </a:xfrm>
          <a:prstGeom prst="rect">
            <a:avLst/>
          </a:prstGeom>
        </p:spPr>
        <p:txBody>
          <a:bodyPr wrap="square">
            <a:spAutoFit/>
          </a:bodyPr>
          <a:lstStyle/>
          <a:p>
            <a:r>
              <a:rPr lang="en-US" altLang="zh-CN" sz="1600" b="1" dirty="0" smtClean="0">
                <a:latin typeface="Times New Roman" charset="0"/>
                <a:ea typeface="宋体" charset="-122"/>
              </a:rPr>
              <a:t>F</a:t>
            </a:r>
            <a:r>
              <a:rPr lang="en-US" sz="1600" b="1" dirty="0" smtClean="0">
                <a:latin typeface="Times New Roman" charset="0"/>
                <a:ea typeface="宋体" charset="-122"/>
              </a:rPr>
              <a:t>igure </a:t>
            </a:r>
            <a:r>
              <a:rPr lang="en-US" sz="1600" b="1" dirty="0">
                <a:latin typeface="Times New Roman" charset="0"/>
                <a:ea typeface="宋体" charset="-122"/>
              </a:rPr>
              <a:t>S3.</a:t>
            </a:r>
            <a:r>
              <a:rPr lang="en-US" sz="1600" dirty="0">
                <a:latin typeface="Times New Roman" charset="0"/>
                <a:ea typeface="宋体" charset="-122"/>
              </a:rPr>
              <a:t> Observed and simulated (a) NO</a:t>
            </a:r>
            <a:r>
              <a:rPr lang="en-US" sz="1600" baseline="-25000" dirty="0">
                <a:latin typeface="Times New Roman" charset="0"/>
                <a:ea typeface="宋体" charset="-122"/>
              </a:rPr>
              <a:t>2</a:t>
            </a:r>
            <a:r>
              <a:rPr lang="en-US" sz="1600" dirty="0">
                <a:latin typeface="Times New Roman" charset="0"/>
                <a:ea typeface="宋体" charset="-122"/>
              </a:rPr>
              <a:t>, (b) HONO, (c) N</a:t>
            </a:r>
            <a:r>
              <a:rPr lang="en-US" sz="1600" baseline="-25000" dirty="0">
                <a:latin typeface="Times New Roman" charset="0"/>
                <a:ea typeface="宋体" charset="-122"/>
              </a:rPr>
              <a:t>2</a:t>
            </a:r>
            <a:r>
              <a:rPr lang="en-US" sz="1600" dirty="0">
                <a:latin typeface="Times New Roman" charset="0"/>
                <a:ea typeface="宋体" charset="-122"/>
              </a:rPr>
              <a:t>O</a:t>
            </a:r>
            <a:r>
              <a:rPr lang="en-US" sz="1600" baseline="-25000" dirty="0">
                <a:latin typeface="Times New Roman" charset="0"/>
                <a:ea typeface="宋体" charset="-122"/>
              </a:rPr>
              <a:t>5</a:t>
            </a:r>
            <a:r>
              <a:rPr lang="en-US" sz="1600" dirty="0">
                <a:latin typeface="Times New Roman" charset="0"/>
                <a:ea typeface="宋体" charset="-122"/>
              </a:rPr>
              <a:t> and (b) ClNO</a:t>
            </a:r>
            <a:r>
              <a:rPr lang="en-US" sz="1600" baseline="-25000" dirty="0">
                <a:latin typeface="Times New Roman" charset="0"/>
                <a:ea typeface="宋体" charset="-122"/>
              </a:rPr>
              <a:t>2</a:t>
            </a:r>
            <a:r>
              <a:rPr lang="en-US" sz="1600" dirty="0">
                <a:latin typeface="Times New Roman" charset="0"/>
                <a:ea typeface="宋体" charset="-122"/>
              </a:rPr>
              <a:t> at the </a:t>
            </a:r>
            <a:r>
              <a:rPr lang="en-US" sz="1600" dirty="0" err="1">
                <a:latin typeface="Times New Roman" charset="0"/>
                <a:ea typeface="宋体" charset="-122"/>
              </a:rPr>
              <a:t>Wangdu</a:t>
            </a:r>
            <a:r>
              <a:rPr lang="en-US" sz="1600" dirty="0">
                <a:latin typeface="Times New Roman" charset="0"/>
                <a:ea typeface="宋体" charset="-122"/>
              </a:rPr>
              <a:t> site </a:t>
            </a:r>
            <a:r>
              <a:rPr lang="en-US" sz="1400" dirty="0">
                <a:latin typeface="Times New Roman" charset="0"/>
                <a:ea typeface="宋体" charset="-122"/>
              </a:rPr>
              <a:t>during the simulation period (27 Jun - 7 Jul 2014)</a:t>
            </a:r>
            <a:r>
              <a:rPr lang="en-US" sz="1600" dirty="0">
                <a:latin typeface="Times New Roman" charset="0"/>
                <a:ea typeface="宋体" charset="-122"/>
              </a:rPr>
              <a:t>.</a:t>
            </a:r>
            <a:r>
              <a:rPr lang="en-GB" sz="1600" dirty="0"/>
              <a:t> </a:t>
            </a:r>
            <a:endParaRPr lang="en-US" sz="1600" dirty="0"/>
          </a:p>
        </p:txBody>
      </p:sp>
      <p:sp>
        <p:nvSpPr>
          <p:cNvPr id="5" name="TextBox 4"/>
          <p:cNvSpPr txBox="1"/>
          <p:nvPr/>
        </p:nvSpPr>
        <p:spPr>
          <a:xfrm>
            <a:off x="371473" y="257173"/>
            <a:ext cx="11458575" cy="1077218"/>
          </a:xfrm>
          <a:prstGeom prst="rect">
            <a:avLst/>
          </a:prstGeom>
          <a:noFill/>
        </p:spPr>
        <p:txBody>
          <a:bodyPr wrap="square" rtlCol="0">
            <a:spAutoFit/>
          </a:bodyPr>
          <a:lstStyle/>
          <a:p>
            <a:r>
              <a:rPr lang="en-US" altLang="zh-CN" sz="3200" b="1" dirty="0" smtClean="0">
                <a:latin typeface="Times New Roman" charset="0"/>
                <a:ea typeface="Times New Roman" charset="0"/>
                <a:cs typeface="Times New Roman" charset="0"/>
              </a:rPr>
              <a:t>Detailed</a:t>
            </a:r>
            <a:r>
              <a:rPr lang="zh-CN" altLang="en-US" sz="3200" b="1" dirty="0" smtClean="0">
                <a:latin typeface="Times New Roman" charset="0"/>
                <a:ea typeface="Times New Roman" charset="0"/>
                <a:cs typeface="Times New Roman" charset="0"/>
              </a:rPr>
              <a:t> </a:t>
            </a:r>
            <a:r>
              <a:rPr lang="en-US" altLang="zh-CN" sz="3200" b="1" dirty="0">
                <a:latin typeface="Times New Roman" charset="0"/>
                <a:ea typeface="Times New Roman" charset="0"/>
                <a:cs typeface="Times New Roman" charset="0"/>
              </a:rPr>
              <a:t>c</a:t>
            </a:r>
            <a:r>
              <a:rPr lang="en-US" altLang="zh-CN" sz="3200" b="1" dirty="0" smtClean="0">
                <a:latin typeface="Times New Roman" charset="0"/>
                <a:ea typeface="Times New Roman" charset="0"/>
                <a:cs typeface="Times New Roman" charset="0"/>
              </a:rPr>
              <a:t>omparison</a:t>
            </a:r>
            <a:r>
              <a:rPr lang="zh-CN" altLang="en-US" sz="3200" b="1" dirty="0" smtClean="0">
                <a:latin typeface="Times New Roman" charset="0"/>
                <a:ea typeface="Times New Roman" charset="0"/>
                <a:cs typeface="Times New Roman" charset="0"/>
              </a:rPr>
              <a:t> </a:t>
            </a:r>
            <a:r>
              <a:rPr lang="en-US" altLang="zh-CN" sz="3200" b="1" dirty="0" smtClean="0">
                <a:latin typeface="Times New Roman" charset="0"/>
                <a:ea typeface="Times New Roman" charset="0"/>
                <a:cs typeface="Times New Roman" charset="0"/>
              </a:rPr>
              <a:t>against</a:t>
            </a:r>
            <a:r>
              <a:rPr lang="zh-CN" altLang="en-US" sz="3200" b="1" dirty="0" smtClean="0">
                <a:latin typeface="Times New Roman" charset="0"/>
                <a:ea typeface="Times New Roman" charset="0"/>
                <a:cs typeface="Times New Roman" charset="0"/>
              </a:rPr>
              <a:t> </a:t>
            </a:r>
            <a:r>
              <a:rPr lang="en-US" altLang="zh-CN" sz="3200" b="1" dirty="0" smtClean="0">
                <a:latin typeface="Times New Roman" charset="0"/>
                <a:ea typeface="Times New Roman" charset="0"/>
                <a:cs typeface="Times New Roman" charset="0"/>
              </a:rPr>
              <a:t>measurements</a:t>
            </a:r>
            <a:r>
              <a:rPr lang="zh-CN" altLang="en-US" sz="3200" b="1" dirty="0" smtClean="0">
                <a:latin typeface="Times New Roman" charset="0"/>
                <a:ea typeface="Times New Roman" charset="0"/>
                <a:cs typeface="Times New Roman" charset="0"/>
              </a:rPr>
              <a:t> </a:t>
            </a:r>
            <a:r>
              <a:rPr lang="en-US" altLang="zh-CN" sz="3200" b="1" dirty="0" smtClean="0">
                <a:latin typeface="Times New Roman" charset="0"/>
                <a:ea typeface="Times New Roman" charset="0"/>
                <a:cs typeface="Times New Roman" charset="0"/>
              </a:rPr>
              <a:t>in</a:t>
            </a:r>
            <a:r>
              <a:rPr lang="zh-CN" altLang="en-US" sz="3200" b="1" dirty="0" smtClean="0">
                <a:latin typeface="Times New Roman" charset="0"/>
                <a:ea typeface="Times New Roman" charset="0"/>
                <a:cs typeface="Times New Roman" charset="0"/>
              </a:rPr>
              <a:t> </a:t>
            </a:r>
            <a:r>
              <a:rPr lang="en-US" altLang="zh-CN" sz="3200" b="1" dirty="0" smtClean="0">
                <a:latin typeface="Times New Roman" charset="0"/>
                <a:ea typeface="Times New Roman" charset="0"/>
                <a:cs typeface="Times New Roman" charset="0"/>
              </a:rPr>
              <a:t>a</a:t>
            </a:r>
            <a:r>
              <a:rPr lang="zh-CN" altLang="en-US" sz="3200" b="1" dirty="0" smtClean="0">
                <a:latin typeface="Times New Roman" charset="0"/>
                <a:ea typeface="Times New Roman" charset="0"/>
                <a:cs typeface="Times New Roman" charset="0"/>
              </a:rPr>
              <a:t> </a:t>
            </a:r>
            <a:r>
              <a:rPr lang="en-US" altLang="zh-CN" sz="3200" b="1" dirty="0" smtClean="0">
                <a:latin typeface="Times New Roman" charset="0"/>
                <a:ea typeface="Times New Roman" charset="0"/>
                <a:cs typeface="Times New Roman" charset="0"/>
              </a:rPr>
              <a:t>intensive</a:t>
            </a:r>
            <a:r>
              <a:rPr lang="zh-CN" altLang="en-US" sz="3200" b="1" dirty="0" smtClean="0">
                <a:latin typeface="Times New Roman" charset="0"/>
                <a:ea typeface="Times New Roman" charset="0"/>
                <a:cs typeface="Times New Roman" charset="0"/>
              </a:rPr>
              <a:t> </a:t>
            </a:r>
            <a:r>
              <a:rPr lang="en-US" altLang="zh-CN" sz="3200" b="1" dirty="0" smtClean="0">
                <a:latin typeface="Times New Roman" charset="0"/>
                <a:ea typeface="Times New Roman" charset="0"/>
                <a:cs typeface="Times New Roman" charset="0"/>
              </a:rPr>
              <a:t>field</a:t>
            </a:r>
            <a:r>
              <a:rPr lang="zh-CN" altLang="en-US" sz="3200" b="1" dirty="0" smtClean="0">
                <a:latin typeface="Times New Roman" charset="0"/>
                <a:ea typeface="Times New Roman" charset="0"/>
                <a:cs typeface="Times New Roman" charset="0"/>
              </a:rPr>
              <a:t> </a:t>
            </a:r>
            <a:r>
              <a:rPr lang="en-US" altLang="zh-CN" sz="3200" b="1" dirty="0" smtClean="0">
                <a:latin typeface="Times New Roman" charset="0"/>
                <a:ea typeface="Times New Roman" charset="0"/>
                <a:cs typeface="Times New Roman" charset="0"/>
              </a:rPr>
              <a:t>campaign</a:t>
            </a:r>
            <a:r>
              <a:rPr lang="zh-CN" altLang="en-US" sz="3200" b="1" dirty="0" smtClean="0">
                <a:latin typeface="Times New Roman" charset="0"/>
                <a:ea typeface="Times New Roman" charset="0"/>
                <a:cs typeface="Times New Roman" charset="0"/>
              </a:rPr>
              <a:t> </a:t>
            </a:r>
            <a:r>
              <a:rPr lang="en-US" altLang="zh-CN" sz="3200" b="1" dirty="0" smtClean="0">
                <a:latin typeface="Times New Roman" charset="0"/>
                <a:ea typeface="Times New Roman" charset="0"/>
                <a:cs typeface="Times New Roman" charset="0"/>
              </a:rPr>
              <a:t>(</a:t>
            </a:r>
            <a:r>
              <a:rPr lang="en-US" altLang="zh-CN" sz="3200" b="1" dirty="0" err="1" smtClean="0">
                <a:solidFill>
                  <a:schemeClr val="accent2"/>
                </a:solidFill>
                <a:latin typeface="Times New Roman" charset="0"/>
                <a:ea typeface="Times New Roman" charset="0"/>
                <a:cs typeface="Times New Roman" charset="0"/>
              </a:rPr>
              <a:t>CareBeijing</a:t>
            </a:r>
            <a:r>
              <a:rPr lang="zh-CN" altLang="en-US" sz="3200" b="1" dirty="0" smtClean="0">
                <a:solidFill>
                  <a:schemeClr val="accent2"/>
                </a:solidFill>
                <a:latin typeface="Times New Roman" charset="0"/>
                <a:ea typeface="Times New Roman" charset="0"/>
                <a:cs typeface="Times New Roman" charset="0"/>
              </a:rPr>
              <a:t> </a:t>
            </a:r>
            <a:r>
              <a:rPr lang="en-US" altLang="zh-CN" sz="3200" b="1" dirty="0" smtClean="0">
                <a:solidFill>
                  <a:schemeClr val="accent2"/>
                </a:solidFill>
                <a:latin typeface="Times New Roman" charset="0"/>
                <a:ea typeface="Times New Roman" charset="0"/>
                <a:cs typeface="Times New Roman" charset="0"/>
              </a:rPr>
              <a:t>2014</a:t>
            </a:r>
            <a:r>
              <a:rPr lang="en-US" altLang="zh-CN" sz="3200" b="1" dirty="0" smtClean="0">
                <a:latin typeface="Times New Roman" charset="0"/>
                <a:ea typeface="Times New Roman" charset="0"/>
                <a:cs typeface="Times New Roman" charset="0"/>
              </a:rPr>
              <a:t>)</a:t>
            </a:r>
            <a:r>
              <a:rPr lang="zh-CN" altLang="en-US" sz="3200" b="1" dirty="0" smtClean="0">
                <a:latin typeface="Times New Roman" charset="0"/>
                <a:ea typeface="Times New Roman" charset="0"/>
                <a:cs typeface="Times New Roman" charset="0"/>
              </a:rPr>
              <a:t>   </a:t>
            </a:r>
            <a:endParaRPr lang="en-US" sz="2000" b="1" dirty="0">
              <a:latin typeface="Times New Roman" charset="0"/>
              <a:ea typeface="Times New Roman" charset="0"/>
              <a:cs typeface="Times New Roman" charset="0"/>
            </a:endParaRPr>
          </a:p>
        </p:txBody>
      </p:sp>
      <p:sp>
        <p:nvSpPr>
          <p:cNvPr id="2" name="TextBox 1"/>
          <p:cNvSpPr txBox="1"/>
          <p:nvPr/>
        </p:nvSpPr>
        <p:spPr>
          <a:xfrm>
            <a:off x="323539" y="1920183"/>
            <a:ext cx="4191734" cy="1569660"/>
          </a:xfrm>
          <a:prstGeom prst="rect">
            <a:avLst/>
          </a:prstGeom>
          <a:noFill/>
        </p:spPr>
        <p:txBody>
          <a:bodyPr wrap="square" rtlCol="0">
            <a:spAutoFit/>
          </a:bodyPr>
          <a:lstStyle/>
          <a:p>
            <a:r>
              <a:rPr lang="en-US" altLang="zh-CN" sz="2400" dirty="0" smtClean="0"/>
              <a:t>Very</a:t>
            </a:r>
            <a:r>
              <a:rPr lang="zh-CN" altLang="en-US" sz="2400" dirty="0" smtClean="0"/>
              <a:t> </a:t>
            </a:r>
            <a:r>
              <a:rPr lang="en-US" altLang="zh-CN" sz="2400" dirty="0" smtClean="0"/>
              <a:t>good</a:t>
            </a:r>
            <a:r>
              <a:rPr lang="zh-CN" altLang="en-US" sz="2400" dirty="0" smtClean="0"/>
              <a:t> </a:t>
            </a:r>
            <a:r>
              <a:rPr lang="en-US" altLang="zh-CN" sz="2400" dirty="0" smtClean="0"/>
              <a:t>simulations</a:t>
            </a:r>
            <a:r>
              <a:rPr lang="zh-CN" altLang="en-US" sz="2400" dirty="0"/>
              <a:t> </a:t>
            </a:r>
            <a:r>
              <a:rPr lang="en-US" altLang="zh-CN" sz="2400" dirty="0" smtClean="0"/>
              <a:t>of</a:t>
            </a:r>
            <a:r>
              <a:rPr lang="zh-CN" altLang="en-US" sz="2400" dirty="0" smtClean="0"/>
              <a:t> </a:t>
            </a:r>
            <a:r>
              <a:rPr lang="en-US" altLang="zh-CN" sz="2400" dirty="0" smtClean="0"/>
              <a:t>HONO</a:t>
            </a:r>
            <a:r>
              <a:rPr lang="zh-CN" altLang="en-US" sz="2400" dirty="0" smtClean="0"/>
              <a:t> </a:t>
            </a:r>
            <a:r>
              <a:rPr lang="en-US" altLang="zh-CN" sz="2400" dirty="0" smtClean="0"/>
              <a:t>(well</a:t>
            </a:r>
            <a:r>
              <a:rPr lang="zh-CN" altLang="en-US" sz="2400" dirty="0" smtClean="0"/>
              <a:t> </a:t>
            </a:r>
            <a:r>
              <a:rPr lang="en-US" altLang="zh-CN" sz="2400" dirty="0" smtClean="0"/>
              <a:t>captures</a:t>
            </a:r>
            <a:r>
              <a:rPr lang="zh-CN" altLang="en-US" sz="2400" dirty="0" smtClean="0"/>
              <a:t> </a:t>
            </a:r>
            <a:r>
              <a:rPr lang="en-US" altLang="zh-CN" sz="2400" dirty="0" smtClean="0"/>
              <a:t>the</a:t>
            </a:r>
            <a:r>
              <a:rPr lang="zh-CN" altLang="en-US" sz="2400" dirty="0" smtClean="0"/>
              <a:t> </a:t>
            </a:r>
            <a:r>
              <a:rPr lang="en-US" altLang="zh-CN" sz="2400" dirty="0" smtClean="0">
                <a:ea typeface="Times New Roman" charset="0"/>
                <a:cs typeface="Times New Roman" charset="0"/>
              </a:rPr>
              <a:t>diurnal</a:t>
            </a:r>
            <a:r>
              <a:rPr lang="zh-CN" altLang="en-US" sz="2400" dirty="0" smtClean="0"/>
              <a:t> </a:t>
            </a:r>
            <a:r>
              <a:rPr lang="en-US" altLang="zh-CN" sz="2400" dirty="0" smtClean="0"/>
              <a:t>patterns</a:t>
            </a:r>
            <a:r>
              <a:rPr lang="zh-CN" altLang="en-US" sz="2400" dirty="0" smtClean="0"/>
              <a:t> </a:t>
            </a:r>
            <a:r>
              <a:rPr lang="en-US" altLang="zh-CN" sz="2400" dirty="0" smtClean="0"/>
              <a:t>and</a:t>
            </a:r>
            <a:r>
              <a:rPr lang="zh-CN" altLang="en-US" sz="2400" dirty="0"/>
              <a:t> </a:t>
            </a:r>
            <a:r>
              <a:rPr lang="en-US" altLang="zh-CN" sz="2400" dirty="0" smtClean="0"/>
              <a:t>averages</a:t>
            </a:r>
            <a:r>
              <a:rPr lang="zh-CN" altLang="en-US" sz="2400" dirty="0" smtClean="0"/>
              <a:t> </a:t>
            </a:r>
            <a:r>
              <a:rPr lang="en-US" altLang="zh-CN" sz="2400" dirty="0" smtClean="0"/>
              <a:t>of</a:t>
            </a:r>
            <a:r>
              <a:rPr lang="zh-CN" altLang="en-US" sz="2400" dirty="0" smtClean="0"/>
              <a:t> </a:t>
            </a:r>
            <a:r>
              <a:rPr lang="en-US" altLang="zh-CN" sz="2400" dirty="0" smtClean="0"/>
              <a:t>the</a:t>
            </a:r>
            <a:r>
              <a:rPr lang="zh-CN" altLang="en-US" sz="2400" dirty="0" smtClean="0"/>
              <a:t> </a:t>
            </a:r>
            <a:r>
              <a:rPr lang="en-US" altLang="zh-CN" sz="2400" dirty="0" smtClean="0"/>
              <a:t>HONO</a:t>
            </a:r>
            <a:r>
              <a:rPr lang="zh-CN" altLang="en-US" sz="2400" dirty="0" smtClean="0"/>
              <a:t> </a:t>
            </a:r>
            <a:r>
              <a:rPr lang="en-US" altLang="zh-CN" sz="2400" dirty="0" smtClean="0"/>
              <a:t>observation)</a:t>
            </a:r>
            <a:r>
              <a:rPr lang="zh-CN" altLang="en-US" sz="2400" dirty="0" smtClean="0"/>
              <a:t> </a:t>
            </a:r>
            <a:endParaRPr lang="en-US" sz="2400" dirty="0"/>
          </a:p>
        </p:txBody>
      </p:sp>
      <p:sp>
        <p:nvSpPr>
          <p:cNvPr id="8" name="TextBox 7"/>
          <p:cNvSpPr txBox="1"/>
          <p:nvPr/>
        </p:nvSpPr>
        <p:spPr>
          <a:xfrm>
            <a:off x="323539" y="3987108"/>
            <a:ext cx="3971925" cy="2185214"/>
          </a:xfrm>
          <a:prstGeom prst="rect">
            <a:avLst/>
          </a:prstGeom>
          <a:noFill/>
        </p:spPr>
        <p:txBody>
          <a:bodyPr wrap="square" rtlCol="0">
            <a:spAutoFit/>
          </a:bodyPr>
          <a:lstStyle/>
          <a:p>
            <a:r>
              <a:rPr lang="en-US" altLang="zh-CN" sz="2400" dirty="0" smtClean="0"/>
              <a:t>Satisfactory</a:t>
            </a:r>
            <a:r>
              <a:rPr lang="zh-CN" altLang="en-US" sz="2400" dirty="0" smtClean="0"/>
              <a:t> </a:t>
            </a:r>
            <a:r>
              <a:rPr lang="en-US" altLang="zh-CN" sz="2400" dirty="0" smtClean="0"/>
              <a:t>performances</a:t>
            </a:r>
            <a:r>
              <a:rPr lang="zh-CN" altLang="en-US" sz="2400" dirty="0" smtClean="0"/>
              <a:t> </a:t>
            </a:r>
            <a:r>
              <a:rPr lang="en-US" altLang="zh-CN" sz="2400" dirty="0" smtClean="0"/>
              <a:t>in</a:t>
            </a:r>
            <a:r>
              <a:rPr lang="zh-CN" altLang="en-US" sz="2400" dirty="0" smtClean="0"/>
              <a:t> </a:t>
            </a:r>
            <a:r>
              <a:rPr lang="en-US" altLang="zh-CN" sz="2400" dirty="0" smtClean="0"/>
              <a:t>N2O5</a:t>
            </a:r>
            <a:r>
              <a:rPr lang="zh-CN" altLang="en-US" sz="2400" dirty="0" smtClean="0"/>
              <a:t> </a:t>
            </a:r>
            <a:r>
              <a:rPr lang="en-US" altLang="zh-CN" sz="2400" dirty="0" smtClean="0"/>
              <a:t>and</a:t>
            </a:r>
            <a:r>
              <a:rPr lang="zh-CN" altLang="en-US" sz="2400" dirty="0" smtClean="0"/>
              <a:t> </a:t>
            </a:r>
            <a:r>
              <a:rPr lang="en-US" altLang="zh-CN" sz="2400" dirty="0" smtClean="0"/>
              <a:t>ClNO2</a:t>
            </a:r>
            <a:r>
              <a:rPr lang="zh-CN" altLang="en-US" sz="2400" dirty="0" smtClean="0"/>
              <a:t> </a:t>
            </a:r>
            <a:r>
              <a:rPr lang="en-US" altLang="zh-CN" sz="2400" dirty="0" smtClean="0"/>
              <a:t>(</a:t>
            </a:r>
            <a:r>
              <a:rPr lang="en-US" altLang="zh-CN" sz="2000" dirty="0" smtClean="0"/>
              <a:t>overestimates</a:t>
            </a:r>
            <a:r>
              <a:rPr lang="zh-CN" altLang="en-US" sz="2000" dirty="0" smtClean="0"/>
              <a:t> </a:t>
            </a:r>
            <a:r>
              <a:rPr lang="en-US" altLang="zh-CN" sz="2000" dirty="0" smtClean="0"/>
              <a:t>during</a:t>
            </a:r>
            <a:r>
              <a:rPr lang="zh-CN" altLang="en-US" sz="2000" dirty="0" smtClean="0"/>
              <a:t> </a:t>
            </a:r>
            <a:r>
              <a:rPr lang="en-US" altLang="zh-CN" sz="2000" dirty="0" smtClean="0"/>
              <a:t>1-7</a:t>
            </a:r>
            <a:r>
              <a:rPr lang="zh-CN" altLang="en-US" sz="2000" dirty="0" smtClean="0"/>
              <a:t> </a:t>
            </a:r>
            <a:r>
              <a:rPr lang="en-US" altLang="zh-CN" sz="2000" dirty="0" smtClean="0"/>
              <a:t>Jun</a:t>
            </a:r>
            <a:r>
              <a:rPr lang="zh-CN" altLang="en-US" sz="2000" dirty="0" smtClean="0"/>
              <a:t> </a:t>
            </a:r>
            <a:r>
              <a:rPr lang="en-US" altLang="zh-CN" sz="2000" dirty="0" smtClean="0"/>
              <a:t>2014</a:t>
            </a:r>
            <a:r>
              <a:rPr lang="zh-CN" altLang="en-US" sz="2000" dirty="0" smtClean="0"/>
              <a:t> </a:t>
            </a:r>
            <a:r>
              <a:rPr lang="en-US" altLang="zh-CN" sz="2000" dirty="0" smtClean="0"/>
              <a:t>due</a:t>
            </a:r>
            <a:r>
              <a:rPr lang="zh-CN" altLang="en-US" sz="2000" dirty="0" smtClean="0"/>
              <a:t> </a:t>
            </a:r>
            <a:r>
              <a:rPr lang="en-US" altLang="zh-CN" sz="2000" dirty="0" smtClean="0"/>
              <a:t>to</a:t>
            </a:r>
            <a:r>
              <a:rPr lang="zh-CN" altLang="en-US" sz="2000" dirty="0" smtClean="0"/>
              <a:t> </a:t>
            </a:r>
            <a:r>
              <a:rPr lang="en-US" altLang="zh-CN" sz="2000" dirty="0" err="1" smtClean="0"/>
              <a:t>oversitmates</a:t>
            </a:r>
            <a:r>
              <a:rPr lang="zh-CN" altLang="en-US" sz="2000" dirty="0" smtClean="0"/>
              <a:t> </a:t>
            </a:r>
            <a:r>
              <a:rPr lang="en-US" altLang="zh-CN" sz="2000" dirty="0" smtClean="0"/>
              <a:t>in</a:t>
            </a:r>
            <a:r>
              <a:rPr lang="zh-CN" altLang="en-US" sz="2000" dirty="0" smtClean="0"/>
              <a:t> </a:t>
            </a:r>
            <a:r>
              <a:rPr lang="en-US" altLang="zh-CN" sz="2000" dirty="0" smtClean="0"/>
              <a:t>NO,</a:t>
            </a:r>
            <a:r>
              <a:rPr lang="zh-CN" altLang="en-US" sz="2000" dirty="0" smtClean="0"/>
              <a:t> </a:t>
            </a:r>
            <a:r>
              <a:rPr lang="en-US" altLang="zh-CN" sz="2000" dirty="0" smtClean="0"/>
              <a:t>incomplete</a:t>
            </a:r>
            <a:r>
              <a:rPr lang="zh-CN" altLang="en-US" sz="2000" dirty="0" smtClean="0"/>
              <a:t> </a:t>
            </a:r>
            <a:r>
              <a:rPr lang="en-US" altLang="zh-CN" sz="2000" dirty="0" smtClean="0"/>
              <a:t>consideration</a:t>
            </a:r>
            <a:r>
              <a:rPr lang="zh-CN" altLang="en-US" sz="2000" dirty="0" smtClean="0"/>
              <a:t> </a:t>
            </a:r>
            <a:r>
              <a:rPr lang="en-US" altLang="zh-CN" sz="2000" dirty="0" smtClean="0"/>
              <a:t>of</a:t>
            </a:r>
            <a:r>
              <a:rPr lang="zh-CN" altLang="en-US" sz="2000" dirty="0" smtClean="0"/>
              <a:t> </a:t>
            </a:r>
            <a:r>
              <a:rPr lang="en-US" altLang="zh-CN" sz="2000" dirty="0" smtClean="0"/>
              <a:t>sinks,</a:t>
            </a:r>
            <a:r>
              <a:rPr lang="zh-CN" altLang="en-US" sz="2000" dirty="0" smtClean="0"/>
              <a:t> </a:t>
            </a:r>
            <a:r>
              <a:rPr lang="en-US" altLang="zh-CN" sz="2000" dirty="0" smtClean="0"/>
              <a:t>and</a:t>
            </a:r>
            <a:r>
              <a:rPr lang="zh-CN" altLang="en-US" sz="2000" dirty="0" smtClean="0"/>
              <a:t> </a:t>
            </a:r>
            <a:r>
              <a:rPr lang="en-US" altLang="zh-CN" sz="2000" dirty="0" smtClean="0"/>
              <a:t>uncertainties</a:t>
            </a:r>
            <a:r>
              <a:rPr lang="zh-CN" altLang="en-US" sz="2000" dirty="0" smtClean="0"/>
              <a:t> </a:t>
            </a:r>
            <a:r>
              <a:rPr lang="en-US" altLang="zh-CN" sz="2000" dirty="0" smtClean="0"/>
              <a:t>in</a:t>
            </a:r>
            <a:r>
              <a:rPr lang="zh-CN" altLang="en-US" sz="2000" dirty="0" smtClean="0"/>
              <a:t> </a:t>
            </a:r>
            <a:r>
              <a:rPr lang="en-US" altLang="zh-CN" sz="2000" dirty="0" smtClean="0"/>
              <a:t>emission</a:t>
            </a:r>
            <a:r>
              <a:rPr lang="en-US" altLang="zh-CN" sz="2400" dirty="0" smtClean="0"/>
              <a:t>)</a:t>
            </a:r>
            <a:endParaRPr lang="en-US" sz="2400" dirty="0"/>
          </a:p>
        </p:txBody>
      </p:sp>
      <p:sp>
        <p:nvSpPr>
          <p:cNvPr id="3" name="TextBox 2"/>
          <p:cNvSpPr txBox="1"/>
          <p:nvPr/>
        </p:nvSpPr>
        <p:spPr>
          <a:xfrm>
            <a:off x="6443658" y="1300161"/>
            <a:ext cx="900112" cy="461665"/>
          </a:xfrm>
          <a:prstGeom prst="rect">
            <a:avLst/>
          </a:prstGeom>
          <a:noFill/>
        </p:spPr>
        <p:txBody>
          <a:bodyPr wrap="square" rtlCol="0">
            <a:spAutoFit/>
          </a:bodyPr>
          <a:lstStyle/>
          <a:p>
            <a:r>
              <a:rPr lang="en-US" altLang="zh-CN" sz="2400" b="1" dirty="0" smtClean="0">
                <a:latin typeface="Times New Roman" charset="0"/>
                <a:ea typeface="Times New Roman" charset="0"/>
                <a:cs typeface="Times New Roman" charset="0"/>
              </a:rPr>
              <a:t>NO</a:t>
            </a:r>
            <a:r>
              <a:rPr lang="en-US" altLang="zh-CN" sz="2400" b="1" baseline="-25000" dirty="0" smtClean="0">
                <a:latin typeface="Times New Roman" charset="0"/>
                <a:ea typeface="Times New Roman" charset="0"/>
                <a:cs typeface="Times New Roman" charset="0"/>
              </a:rPr>
              <a:t>2</a:t>
            </a:r>
            <a:endParaRPr lang="en-US" sz="2400" b="1" baseline="-25000" dirty="0">
              <a:latin typeface="Times New Roman" charset="0"/>
              <a:ea typeface="Times New Roman" charset="0"/>
              <a:cs typeface="Times New Roman" charset="0"/>
            </a:endParaRPr>
          </a:p>
        </p:txBody>
      </p:sp>
      <p:sp>
        <p:nvSpPr>
          <p:cNvPr id="9" name="TextBox 8"/>
          <p:cNvSpPr txBox="1"/>
          <p:nvPr/>
        </p:nvSpPr>
        <p:spPr>
          <a:xfrm>
            <a:off x="10494174" y="1291519"/>
            <a:ext cx="1121564" cy="461665"/>
          </a:xfrm>
          <a:prstGeom prst="rect">
            <a:avLst/>
          </a:prstGeom>
          <a:noFill/>
        </p:spPr>
        <p:txBody>
          <a:bodyPr wrap="square" rtlCol="0">
            <a:spAutoFit/>
          </a:bodyPr>
          <a:lstStyle/>
          <a:p>
            <a:r>
              <a:rPr lang="en-US" altLang="zh-CN" sz="2400" b="1" smtClean="0">
                <a:latin typeface="Times New Roman" charset="0"/>
                <a:ea typeface="Times New Roman" charset="0"/>
                <a:cs typeface="Times New Roman" charset="0"/>
              </a:rPr>
              <a:t>HONO</a:t>
            </a:r>
            <a:endParaRPr lang="en-US" sz="2400" b="1">
              <a:latin typeface="Times New Roman" charset="0"/>
              <a:ea typeface="Times New Roman" charset="0"/>
              <a:cs typeface="Times New Roman" charset="0"/>
            </a:endParaRPr>
          </a:p>
        </p:txBody>
      </p:sp>
      <p:sp>
        <p:nvSpPr>
          <p:cNvPr id="10" name="TextBox 9"/>
          <p:cNvSpPr txBox="1"/>
          <p:nvPr/>
        </p:nvSpPr>
        <p:spPr>
          <a:xfrm>
            <a:off x="6408991" y="3784851"/>
            <a:ext cx="1121564" cy="461665"/>
          </a:xfrm>
          <a:prstGeom prst="rect">
            <a:avLst/>
          </a:prstGeom>
          <a:noFill/>
        </p:spPr>
        <p:txBody>
          <a:bodyPr wrap="square" rtlCol="0">
            <a:spAutoFit/>
          </a:bodyPr>
          <a:lstStyle/>
          <a:p>
            <a:r>
              <a:rPr lang="en-US" altLang="zh-CN" sz="2400" b="1" dirty="0" smtClean="0">
                <a:latin typeface="Times New Roman" charset="0"/>
                <a:ea typeface="Times New Roman" charset="0"/>
                <a:cs typeface="Times New Roman" charset="0"/>
              </a:rPr>
              <a:t>N</a:t>
            </a:r>
            <a:r>
              <a:rPr lang="en-US" altLang="zh-CN" sz="2400" b="1" baseline="-25000" dirty="0" smtClean="0">
                <a:latin typeface="Times New Roman" charset="0"/>
                <a:ea typeface="Times New Roman" charset="0"/>
                <a:cs typeface="Times New Roman" charset="0"/>
              </a:rPr>
              <a:t>2</a:t>
            </a:r>
            <a:r>
              <a:rPr lang="en-US" altLang="zh-CN" sz="2400" b="1" dirty="0" smtClean="0">
                <a:latin typeface="Times New Roman" charset="0"/>
                <a:ea typeface="Times New Roman" charset="0"/>
                <a:cs typeface="Times New Roman" charset="0"/>
              </a:rPr>
              <a:t>O</a:t>
            </a:r>
            <a:r>
              <a:rPr lang="en-US" altLang="zh-CN" sz="2400" b="1" baseline="-25000" dirty="0" smtClean="0">
                <a:latin typeface="Times New Roman" charset="0"/>
                <a:ea typeface="Times New Roman" charset="0"/>
                <a:cs typeface="Times New Roman" charset="0"/>
              </a:rPr>
              <a:t>5</a:t>
            </a:r>
            <a:endParaRPr lang="en-US" sz="2400" b="1" baseline="-25000" dirty="0">
              <a:latin typeface="Times New Roman" charset="0"/>
              <a:ea typeface="Times New Roman" charset="0"/>
              <a:cs typeface="Times New Roman" charset="0"/>
            </a:endParaRPr>
          </a:p>
        </p:txBody>
      </p:sp>
      <p:sp>
        <p:nvSpPr>
          <p:cNvPr id="11" name="TextBox 10"/>
          <p:cNvSpPr txBox="1"/>
          <p:nvPr/>
        </p:nvSpPr>
        <p:spPr>
          <a:xfrm>
            <a:off x="10495215" y="3756275"/>
            <a:ext cx="1121564" cy="461665"/>
          </a:xfrm>
          <a:prstGeom prst="rect">
            <a:avLst/>
          </a:prstGeom>
          <a:noFill/>
        </p:spPr>
        <p:txBody>
          <a:bodyPr wrap="square" rtlCol="0">
            <a:spAutoFit/>
          </a:bodyPr>
          <a:lstStyle/>
          <a:p>
            <a:r>
              <a:rPr lang="en-US" altLang="zh-CN" sz="2400" b="1" dirty="0" smtClean="0">
                <a:latin typeface="Times New Roman" charset="0"/>
                <a:ea typeface="Times New Roman" charset="0"/>
                <a:cs typeface="Times New Roman" charset="0"/>
              </a:rPr>
              <a:t>ClNO</a:t>
            </a:r>
            <a:r>
              <a:rPr lang="en-US" altLang="zh-CN" sz="2400" b="1" baseline="-25000" dirty="0" smtClean="0">
                <a:latin typeface="Times New Roman" charset="0"/>
                <a:ea typeface="Times New Roman" charset="0"/>
                <a:cs typeface="Times New Roman" charset="0"/>
              </a:rPr>
              <a:t>2</a:t>
            </a:r>
            <a:endParaRPr lang="en-US" sz="2400" b="1" baseline="-250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7597555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913" y="2784646"/>
            <a:ext cx="4486275" cy="2113765"/>
          </a:xfrm>
        </p:spPr>
        <p:txBody>
          <a:bodyPr>
            <a:normAutofit fontScale="90000"/>
          </a:bodyPr>
          <a:lstStyle/>
          <a:p>
            <a:pPr algn="just"/>
            <a:r>
              <a:rPr lang="en-US" altLang="zh-CN" sz="2800" dirty="0" smtClean="0">
                <a:latin typeface="Times New Roman" charset="0"/>
                <a:ea typeface="Times New Roman" charset="0"/>
                <a:cs typeface="Times New Roman" charset="0"/>
              </a:rPr>
              <a:t>Overall,</a:t>
            </a:r>
            <a:r>
              <a:rPr lang="zh-CN" altLang="en-US" sz="2800" dirty="0" smtClean="0">
                <a:latin typeface="Times New Roman" charset="0"/>
                <a:ea typeface="Times New Roman" charset="0"/>
                <a:cs typeface="Times New Roman" charset="0"/>
              </a:rPr>
              <a:t> </a:t>
            </a:r>
            <a:r>
              <a:rPr lang="en-US" altLang="zh-CN" sz="2800" dirty="0">
                <a:latin typeface="Times New Roman" charset="0"/>
                <a:ea typeface="Times New Roman" charset="0"/>
                <a:cs typeface="Times New Roman" charset="0"/>
              </a:rPr>
              <a:t>t</a:t>
            </a:r>
            <a:r>
              <a:rPr lang="en-US" altLang="zh-CN" sz="2800" dirty="0" smtClean="0">
                <a:latin typeface="Times New Roman" charset="0"/>
                <a:ea typeface="Times New Roman" charset="0"/>
                <a:cs typeface="Times New Roman" charset="0"/>
              </a:rPr>
              <a:t>he</a:t>
            </a:r>
            <a:r>
              <a:rPr lang="zh-CN" altLang="en-US" sz="2800" dirty="0" smtClean="0">
                <a:latin typeface="Times New Roman" charset="0"/>
                <a:ea typeface="Times New Roman" charset="0"/>
                <a:cs typeface="Times New Roman" charset="0"/>
              </a:rPr>
              <a:t> </a:t>
            </a:r>
            <a:r>
              <a:rPr lang="en-US" altLang="zh-CN" sz="2800" dirty="0" smtClean="0">
                <a:latin typeface="Times New Roman" charset="0"/>
                <a:ea typeface="Times New Roman" charset="0"/>
                <a:cs typeface="Times New Roman" charset="0"/>
              </a:rPr>
              <a:t>module</a:t>
            </a:r>
            <a:r>
              <a:rPr lang="zh-CN" altLang="en-US" sz="2800" dirty="0" smtClean="0">
                <a:latin typeface="Times New Roman" charset="0"/>
                <a:ea typeface="Times New Roman" charset="0"/>
                <a:cs typeface="Times New Roman" charset="0"/>
              </a:rPr>
              <a:t> </a:t>
            </a:r>
            <a:r>
              <a:rPr lang="en-US" altLang="zh-CN" sz="2800" dirty="0" smtClean="0">
                <a:latin typeface="Times New Roman" charset="0"/>
                <a:ea typeface="Times New Roman" charset="0"/>
                <a:cs typeface="Times New Roman" charset="0"/>
              </a:rPr>
              <a:t>offers</a:t>
            </a:r>
            <a:r>
              <a:rPr lang="zh-CN" altLang="en-US" sz="2800" dirty="0" smtClean="0">
                <a:latin typeface="Times New Roman" charset="0"/>
                <a:ea typeface="Times New Roman" charset="0"/>
                <a:cs typeface="Times New Roman" charset="0"/>
              </a:rPr>
              <a:t> </a:t>
            </a:r>
            <a:r>
              <a:rPr lang="en-US" altLang="zh-CN" sz="2800" dirty="0" smtClean="0">
                <a:solidFill>
                  <a:schemeClr val="accent2"/>
                </a:solidFill>
                <a:latin typeface="Times New Roman" charset="0"/>
                <a:ea typeface="Times New Roman" charset="0"/>
                <a:cs typeface="Times New Roman" charset="0"/>
              </a:rPr>
              <a:t>satisfactory</a:t>
            </a:r>
            <a:r>
              <a:rPr lang="zh-CN" altLang="en-US" sz="2800" dirty="0" smtClean="0">
                <a:solidFill>
                  <a:schemeClr val="accent2"/>
                </a:solidFill>
                <a:latin typeface="Times New Roman" charset="0"/>
                <a:ea typeface="Times New Roman" charset="0"/>
                <a:cs typeface="Times New Roman" charset="0"/>
              </a:rPr>
              <a:t> </a:t>
            </a:r>
            <a:r>
              <a:rPr lang="en-US" altLang="zh-CN" sz="2800" dirty="0" smtClean="0">
                <a:solidFill>
                  <a:schemeClr val="accent2"/>
                </a:solidFill>
                <a:latin typeface="Times New Roman" charset="0"/>
                <a:ea typeface="Times New Roman" charset="0"/>
                <a:cs typeface="Times New Roman" charset="0"/>
              </a:rPr>
              <a:t>simulations</a:t>
            </a:r>
            <a:r>
              <a:rPr lang="zh-CN" altLang="en-US" sz="2800" dirty="0" smtClean="0">
                <a:latin typeface="Times New Roman" charset="0"/>
                <a:ea typeface="Times New Roman" charset="0"/>
                <a:cs typeface="Times New Roman" charset="0"/>
              </a:rPr>
              <a:t> </a:t>
            </a:r>
            <a:r>
              <a:rPr lang="en-US" altLang="zh-CN" sz="2800" dirty="0" smtClean="0">
                <a:latin typeface="Times New Roman" charset="0"/>
                <a:ea typeface="Times New Roman" charset="0"/>
                <a:cs typeface="Times New Roman" charset="0"/>
              </a:rPr>
              <a:t>of</a:t>
            </a:r>
            <a:r>
              <a:rPr lang="zh-CN" altLang="en-US" sz="2800" dirty="0" smtClean="0">
                <a:latin typeface="Times New Roman" charset="0"/>
                <a:ea typeface="Times New Roman" charset="0"/>
                <a:cs typeface="Times New Roman" charset="0"/>
              </a:rPr>
              <a:t> </a:t>
            </a:r>
            <a:r>
              <a:rPr lang="en-US" altLang="zh-CN" sz="2800" dirty="0" smtClean="0">
                <a:latin typeface="Times New Roman" charset="0"/>
                <a:ea typeface="Times New Roman" charset="0"/>
                <a:cs typeface="Times New Roman" charset="0"/>
              </a:rPr>
              <a:t>HONO,</a:t>
            </a:r>
            <a:r>
              <a:rPr lang="zh-CN" altLang="en-US" sz="2800" dirty="0">
                <a:latin typeface="Times New Roman" charset="0"/>
                <a:ea typeface="Times New Roman" charset="0"/>
                <a:cs typeface="Times New Roman" charset="0"/>
              </a:rPr>
              <a:t> </a:t>
            </a:r>
            <a:r>
              <a:rPr lang="en-US" altLang="zh-CN" sz="2800" dirty="0" smtClean="0">
                <a:latin typeface="Times New Roman" charset="0"/>
                <a:ea typeface="Times New Roman" charset="0"/>
                <a:cs typeface="Times New Roman" charset="0"/>
              </a:rPr>
              <a:t>N</a:t>
            </a:r>
            <a:r>
              <a:rPr lang="en-US" altLang="zh-CN" sz="2800" baseline="-25000" dirty="0" smtClean="0">
                <a:latin typeface="Times New Roman" charset="0"/>
                <a:ea typeface="Times New Roman" charset="0"/>
                <a:cs typeface="Times New Roman" charset="0"/>
              </a:rPr>
              <a:t>2</a:t>
            </a:r>
            <a:r>
              <a:rPr lang="en-US" altLang="zh-CN" sz="2800" dirty="0" smtClean="0">
                <a:latin typeface="Times New Roman" charset="0"/>
                <a:ea typeface="Times New Roman" charset="0"/>
                <a:cs typeface="Times New Roman" charset="0"/>
              </a:rPr>
              <a:t>O</a:t>
            </a:r>
            <a:r>
              <a:rPr lang="en-US" altLang="zh-CN" sz="2800" baseline="-25000" dirty="0" smtClean="0">
                <a:latin typeface="Times New Roman" charset="0"/>
                <a:ea typeface="Times New Roman" charset="0"/>
                <a:cs typeface="Times New Roman" charset="0"/>
              </a:rPr>
              <a:t>5</a:t>
            </a:r>
            <a:r>
              <a:rPr lang="en-US" altLang="zh-CN" sz="2800" dirty="0" smtClean="0">
                <a:latin typeface="Times New Roman" charset="0"/>
                <a:ea typeface="Times New Roman" charset="0"/>
                <a:cs typeface="Times New Roman" charset="0"/>
              </a:rPr>
              <a:t>,</a:t>
            </a:r>
            <a:r>
              <a:rPr lang="zh-CN" altLang="en-US" sz="2800" dirty="0" smtClean="0">
                <a:latin typeface="Times New Roman" charset="0"/>
                <a:ea typeface="Times New Roman" charset="0"/>
                <a:cs typeface="Times New Roman" charset="0"/>
              </a:rPr>
              <a:t> </a:t>
            </a:r>
            <a:r>
              <a:rPr lang="en-US" altLang="zh-CN" sz="2800" dirty="0" smtClean="0">
                <a:latin typeface="Times New Roman" charset="0"/>
                <a:ea typeface="Times New Roman" charset="0"/>
                <a:cs typeface="Times New Roman" charset="0"/>
              </a:rPr>
              <a:t>and</a:t>
            </a:r>
            <a:r>
              <a:rPr lang="zh-CN" altLang="en-US" sz="2800" dirty="0" smtClean="0">
                <a:latin typeface="Times New Roman" charset="0"/>
                <a:ea typeface="Times New Roman" charset="0"/>
                <a:cs typeface="Times New Roman" charset="0"/>
              </a:rPr>
              <a:t> </a:t>
            </a:r>
            <a:r>
              <a:rPr lang="en-US" altLang="zh-CN" sz="2800" dirty="0" smtClean="0">
                <a:latin typeface="Times New Roman" charset="0"/>
                <a:ea typeface="Times New Roman" charset="0"/>
                <a:cs typeface="Times New Roman" charset="0"/>
              </a:rPr>
              <a:t>ClNO</a:t>
            </a:r>
            <a:r>
              <a:rPr lang="en-US" altLang="zh-CN" sz="2800" baseline="-25000" dirty="0" smtClean="0">
                <a:latin typeface="Times New Roman" charset="0"/>
                <a:ea typeface="Times New Roman" charset="0"/>
                <a:cs typeface="Times New Roman" charset="0"/>
              </a:rPr>
              <a:t>2</a:t>
            </a:r>
            <a:r>
              <a:rPr lang="zh-CN" altLang="en-US" sz="2800" dirty="0" smtClean="0">
                <a:latin typeface="Times New Roman" charset="0"/>
                <a:ea typeface="Times New Roman" charset="0"/>
                <a:cs typeface="Times New Roman" charset="0"/>
              </a:rPr>
              <a:t> </a:t>
            </a:r>
            <a:r>
              <a:rPr lang="en-US" altLang="zh-CN" sz="2800" dirty="0" smtClean="0">
                <a:latin typeface="Times New Roman" charset="0"/>
                <a:ea typeface="Times New Roman" charset="0"/>
                <a:cs typeface="Times New Roman" charset="0"/>
              </a:rPr>
              <a:t>over</a:t>
            </a:r>
            <a:r>
              <a:rPr lang="zh-CN" altLang="en-US" sz="2800" dirty="0" smtClean="0">
                <a:latin typeface="Times New Roman" charset="0"/>
                <a:ea typeface="Times New Roman" charset="0"/>
                <a:cs typeface="Times New Roman" charset="0"/>
              </a:rPr>
              <a:t> </a:t>
            </a:r>
            <a:r>
              <a:rPr lang="en-US" altLang="zh-CN" sz="2800" dirty="0" smtClean="0">
                <a:latin typeface="Times New Roman" charset="0"/>
                <a:ea typeface="Times New Roman" charset="0"/>
                <a:cs typeface="Times New Roman" charset="0"/>
              </a:rPr>
              <a:t>Asia</a:t>
            </a:r>
            <a:r>
              <a:rPr lang="zh-CN" altLang="en-US" sz="2800" dirty="0">
                <a:latin typeface="Times New Roman" charset="0"/>
                <a:ea typeface="Times New Roman" charset="0"/>
                <a:cs typeface="Times New Roman" charset="0"/>
              </a:rPr>
              <a:t> </a:t>
            </a:r>
            <a:r>
              <a:rPr lang="en-US" altLang="zh-CN" sz="2800" dirty="0" smtClean="0">
                <a:latin typeface="Times New Roman" charset="0"/>
                <a:ea typeface="Times New Roman" charset="0"/>
                <a:cs typeface="Times New Roman" charset="0"/>
              </a:rPr>
              <a:t>(compared</a:t>
            </a:r>
            <a:r>
              <a:rPr lang="zh-CN" altLang="en-US" sz="2800" dirty="0" smtClean="0">
                <a:latin typeface="Times New Roman" charset="0"/>
                <a:ea typeface="Times New Roman" charset="0"/>
                <a:cs typeface="Times New Roman" charset="0"/>
              </a:rPr>
              <a:t> </a:t>
            </a:r>
            <a:r>
              <a:rPr lang="en-US" altLang="zh-CN" sz="2800" dirty="0" smtClean="0">
                <a:latin typeface="Times New Roman" charset="0"/>
                <a:ea typeface="Times New Roman" charset="0"/>
                <a:cs typeface="Times New Roman" charset="0"/>
              </a:rPr>
              <a:t>with</a:t>
            </a:r>
            <a:r>
              <a:rPr lang="zh-CN" altLang="en-US" sz="2800" dirty="0" smtClean="0">
                <a:latin typeface="Times New Roman" charset="0"/>
                <a:ea typeface="Times New Roman" charset="0"/>
                <a:cs typeface="Times New Roman" charset="0"/>
              </a:rPr>
              <a:t> </a:t>
            </a:r>
            <a:r>
              <a:rPr lang="en-US" altLang="zh-CN" sz="2800" dirty="0" smtClean="0">
                <a:latin typeface="Times New Roman" charset="0"/>
                <a:ea typeface="Times New Roman" charset="0"/>
                <a:cs typeface="Times New Roman" charset="0"/>
              </a:rPr>
              <a:t>the</a:t>
            </a:r>
            <a:r>
              <a:rPr lang="zh-CN" altLang="en-US" sz="2800" dirty="0" smtClean="0">
                <a:latin typeface="Times New Roman" charset="0"/>
                <a:ea typeface="Times New Roman" charset="0"/>
                <a:cs typeface="Times New Roman" charset="0"/>
              </a:rPr>
              <a:t> </a:t>
            </a:r>
            <a:r>
              <a:rPr lang="en-US" altLang="zh-CN" sz="2800" dirty="0" smtClean="0">
                <a:latin typeface="Times New Roman" charset="0"/>
                <a:ea typeface="Times New Roman" charset="0"/>
                <a:cs typeface="Times New Roman" charset="0"/>
              </a:rPr>
              <a:t>observations</a:t>
            </a:r>
            <a:r>
              <a:rPr lang="zh-CN" altLang="en-US" sz="2800" dirty="0" smtClean="0">
                <a:latin typeface="Times New Roman" charset="0"/>
                <a:ea typeface="Times New Roman" charset="0"/>
                <a:cs typeface="Times New Roman" charset="0"/>
              </a:rPr>
              <a:t> </a:t>
            </a:r>
            <a:r>
              <a:rPr lang="en-US" altLang="zh-CN" sz="2800" dirty="0" smtClean="0">
                <a:latin typeface="Times New Roman" charset="0"/>
                <a:ea typeface="Times New Roman" charset="0"/>
                <a:cs typeface="Times New Roman" charset="0"/>
              </a:rPr>
              <a:t>in</a:t>
            </a:r>
            <a:r>
              <a:rPr lang="zh-CN" altLang="en-US" sz="2800" dirty="0" smtClean="0">
                <a:latin typeface="Times New Roman" charset="0"/>
                <a:ea typeface="Times New Roman" charset="0"/>
                <a:cs typeface="Times New Roman" charset="0"/>
              </a:rPr>
              <a:t> </a:t>
            </a:r>
            <a:r>
              <a:rPr lang="en-US" altLang="zh-CN" sz="2800" dirty="0" smtClean="0">
                <a:latin typeface="Times New Roman" charset="0"/>
                <a:ea typeface="Times New Roman" charset="0"/>
                <a:cs typeface="Times New Roman" charset="0"/>
              </a:rPr>
              <a:t>China,</a:t>
            </a:r>
            <a:r>
              <a:rPr lang="zh-CN" altLang="en-US" sz="2800" dirty="0" smtClean="0">
                <a:latin typeface="Times New Roman" charset="0"/>
                <a:ea typeface="Times New Roman" charset="0"/>
                <a:cs typeface="Times New Roman" charset="0"/>
              </a:rPr>
              <a:t> </a:t>
            </a:r>
            <a:r>
              <a:rPr lang="en-US" altLang="zh-CN" sz="2800" dirty="0" smtClean="0">
                <a:latin typeface="Times New Roman" charset="0"/>
                <a:ea typeface="Times New Roman" charset="0"/>
                <a:cs typeface="Times New Roman" charset="0"/>
              </a:rPr>
              <a:t>Taiwan,</a:t>
            </a:r>
            <a:r>
              <a:rPr lang="zh-CN" altLang="en-US" sz="2800" dirty="0" smtClean="0">
                <a:latin typeface="Times New Roman" charset="0"/>
                <a:ea typeface="Times New Roman" charset="0"/>
                <a:cs typeface="Times New Roman" charset="0"/>
              </a:rPr>
              <a:t> </a:t>
            </a:r>
            <a:r>
              <a:rPr lang="en-US" altLang="zh-CN" sz="2800" dirty="0" smtClean="0">
                <a:latin typeface="Times New Roman" charset="0"/>
                <a:ea typeface="Times New Roman" charset="0"/>
                <a:cs typeface="Times New Roman" charset="0"/>
              </a:rPr>
              <a:t>Korea,</a:t>
            </a:r>
            <a:r>
              <a:rPr lang="zh-CN" altLang="en-US" sz="2800" dirty="0" smtClean="0">
                <a:latin typeface="Times New Roman" charset="0"/>
                <a:ea typeface="Times New Roman" charset="0"/>
                <a:cs typeface="Times New Roman" charset="0"/>
              </a:rPr>
              <a:t> </a:t>
            </a:r>
            <a:r>
              <a:rPr lang="en-US" altLang="zh-CN" sz="2800" dirty="0" smtClean="0">
                <a:latin typeface="Times New Roman" charset="0"/>
                <a:ea typeface="Times New Roman" charset="0"/>
                <a:cs typeface="Times New Roman" charset="0"/>
              </a:rPr>
              <a:t>and</a:t>
            </a:r>
            <a:r>
              <a:rPr lang="zh-CN" altLang="en-US" sz="2800" dirty="0" smtClean="0">
                <a:latin typeface="Times New Roman" charset="0"/>
                <a:ea typeface="Times New Roman" charset="0"/>
                <a:cs typeface="Times New Roman" charset="0"/>
              </a:rPr>
              <a:t> </a:t>
            </a:r>
            <a:r>
              <a:rPr lang="en-US" altLang="zh-CN" sz="2800" dirty="0" smtClean="0">
                <a:latin typeface="Times New Roman" charset="0"/>
                <a:ea typeface="Times New Roman" charset="0"/>
                <a:cs typeface="Times New Roman" charset="0"/>
              </a:rPr>
              <a:t>Japan)</a:t>
            </a:r>
            <a:endParaRPr lang="en-US" sz="2800" dirty="0">
              <a:latin typeface="Times New Roman" charset="0"/>
              <a:ea typeface="Times New Roman" charset="0"/>
              <a:cs typeface="Times New Roman" charset="0"/>
            </a:endParaRPr>
          </a:p>
        </p:txBody>
      </p:sp>
      <p:pic>
        <p:nvPicPr>
          <p:cNvPr id="6" name="Content Placeholder 5"/>
          <p:cNvPicPr>
            <a:picLocks noGrp="1" noChangeAspect="1"/>
          </p:cNvPicPr>
          <p:nvPr>
            <p:ph idx="1"/>
          </p:nvPr>
        </p:nvPicPr>
        <p:blipFill>
          <a:blip r:embed="rId2"/>
          <a:stretch>
            <a:fillRect/>
          </a:stretch>
        </p:blipFill>
        <p:spPr>
          <a:xfrm>
            <a:off x="5227950" y="5628695"/>
            <a:ext cx="5439516" cy="960257"/>
          </a:xfrm>
          <a:prstGeom prst="rect">
            <a:avLst/>
          </a:prstGeom>
        </p:spPr>
      </p:pic>
      <p:sp>
        <p:nvSpPr>
          <p:cNvPr id="4" name="Slide Number Placeholder 3"/>
          <p:cNvSpPr>
            <a:spLocks noGrp="1"/>
          </p:cNvSpPr>
          <p:nvPr>
            <p:ph type="sldNum" sz="quarter" idx="12"/>
          </p:nvPr>
        </p:nvSpPr>
        <p:spPr/>
        <p:txBody>
          <a:bodyPr/>
          <a:lstStyle/>
          <a:p>
            <a:fld id="{4FAB73BC-B049-4115-A692-8D63A059BFB8}" type="slidenum">
              <a:rPr lang="en-US" smtClean="0"/>
              <a:pPr/>
              <a:t>22</a:t>
            </a:fld>
            <a:endParaRPr lang="en-US" dirty="0"/>
          </a:p>
        </p:txBody>
      </p:sp>
      <p:pic>
        <p:nvPicPr>
          <p:cNvPr id="5" name="Picture 4"/>
          <p:cNvPicPr>
            <a:picLocks noChangeAspect="1"/>
          </p:cNvPicPr>
          <p:nvPr/>
        </p:nvPicPr>
        <p:blipFill>
          <a:blip r:embed="rId3"/>
          <a:stretch>
            <a:fillRect/>
          </a:stretch>
        </p:blipFill>
        <p:spPr>
          <a:xfrm>
            <a:off x="5227950" y="328614"/>
            <a:ext cx="5439516" cy="5656270"/>
          </a:xfrm>
          <a:prstGeom prst="rect">
            <a:avLst/>
          </a:prstGeom>
        </p:spPr>
      </p:pic>
      <p:sp>
        <p:nvSpPr>
          <p:cNvPr id="7" name="TextBox 6"/>
          <p:cNvSpPr txBox="1"/>
          <p:nvPr/>
        </p:nvSpPr>
        <p:spPr>
          <a:xfrm>
            <a:off x="442913" y="300037"/>
            <a:ext cx="5000625" cy="1569660"/>
          </a:xfrm>
          <a:prstGeom prst="rect">
            <a:avLst/>
          </a:prstGeom>
          <a:noFill/>
        </p:spPr>
        <p:txBody>
          <a:bodyPr wrap="square" rtlCol="0">
            <a:spAutoFit/>
          </a:bodyPr>
          <a:lstStyle/>
          <a:p>
            <a:r>
              <a:rPr lang="en-US" altLang="zh-CN" sz="3200" b="1" dirty="0" smtClean="0">
                <a:solidFill>
                  <a:schemeClr val="accent2"/>
                </a:solidFill>
                <a:latin typeface="Times New Roman" charset="0"/>
                <a:ea typeface="Times New Roman" charset="0"/>
                <a:cs typeface="Times New Roman" charset="0"/>
              </a:rPr>
              <a:t>Comparison</a:t>
            </a:r>
            <a:r>
              <a:rPr lang="zh-CN" altLang="en-US" sz="3200" b="1" dirty="0" smtClean="0">
                <a:solidFill>
                  <a:schemeClr val="accent2"/>
                </a:solidFill>
                <a:latin typeface="Times New Roman" charset="0"/>
                <a:ea typeface="Times New Roman" charset="0"/>
                <a:cs typeface="Times New Roman" charset="0"/>
              </a:rPr>
              <a:t> </a:t>
            </a:r>
            <a:r>
              <a:rPr lang="en-US" altLang="zh-CN" sz="3200" b="1" dirty="0" smtClean="0">
                <a:solidFill>
                  <a:schemeClr val="accent2"/>
                </a:solidFill>
                <a:latin typeface="Times New Roman" charset="0"/>
                <a:ea typeface="Times New Roman" charset="0"/>
                <a:cs typeface="Times New Roman" charset="0"/>
              </a:rPr>
              <a:t>against</a:t>
            </a:r>
            <a:r>
              <a:rPr lang="zh-CN" altLang="en-US" sz="3200" b="1" dirty="0" smtClean="0">
                <a:solidFill>
                  <a:schemeClr val="accent2"/>
                </a:solidFill>
                <a:latin typeface="Times New Roman" charset="0"/>
                <a:ea typeface="Times New Roman" charset="0"/>
                <a:cs typeface="Times New Roman" charset="0"/>
              </a:rPr>
              <a:t> </a:t>
            </a:r>
            <a:r>
              <a:rPr lang="en-US" altLang="zh-CN" sz="3200" b="1" dirty="0" smtClean="0">
                <a:solidFill>
                  <a:schemeClr val="accent2"/>
                </a:solidFill>
                <a:latin typeface="Times New Roman" charset="0"/>
                <a:ea typeface="Times New Roman" charset="0"/>
                <a:cs typeface="Times New Roman" charset="0"/>
              </a:rPr>
              <a:t>measurements</a:t>
            </a:r>
            <a:r>
              <a:rPr lang="zh-CN" altLang="en-US" sz="3200" b="1" dirty="0" smtClean="0">
                <a:solidFill>
                  <a:schemeClr val="accent2"/>
                </a:solidFill>
                <a:latin typeface="Times New Roman" charset="0"/>
                <a:ea typeface="Times New Roman" charset="0"/>
                <a:cs typeface="Times New Roman" charset="0"/>
              </a:rPr>
              <a:t> </a:t>
            </a:r>
            <a:r>
              <a:rPr lang="en-US" altLang="zh-CN" sz="3200" b="1" dirty="0" smtClean="0">
                <a:solidFill>
                  <a:schemeClr val="accent2"/>
                </a:solidFill>
                <a:latin typeface="Times New Roman" charset="0"/>
                <a:ea typeface="Times New Roman" charset="0"/>
                <a:cs typeface="Times New Roman" charset="0"/>
              </a:rPr>
              <a:t>in</a:t>
            </a:r>
            <a:r>
              <a:rPr lang="zh-CN" altLang="en-US" sz="3200" b="1" dirty="0" smtClean="0">
                <a:solidFill>
                  <a:schemeClr val="accent2"/>
                </a:solidFill>
                <a:latin typeface="Times New Roman" charset="0"/>
                <a:ea typeface="Times New Roman" charset="0"/>
                <a:cs typeface="Times New Roman" charset="0"/>
              </a:rPr>
              <a:t> </a:t>
            </a:r>
            <a:r>
              <a:rPr lang="en-US" altLang="zh-CN" sz="3200" b="1" dirty="0" smtClean="0">
                <a:solidFill>
                  <a:schemeClr val="accent2"/>
                </a:solidFill>
                <a:latin typeface="Times New Roman" charset="0"/>
                <a:ea typeface="Times New Roman" charset="0"/>
                <a:cs typeface="Times New Roman" charset="0"/>
              </a:rPr>
              <a:t>multiple</a:t>
            </a:r>
            <a:r>
              <a:rPr lang="zh-CN" altLang="en-US" sz="3200" b="1" dirty="0" smtClean="0">
                <a:solidFill>
                  <a:schemeClr val="accent2"/>
                </a:solidFill>
                <a:latin typeface="Times New Roman" charset="0"/>
                <a:ea typeface="Times New Roman" charset="0"/>
                <a:cs typeface="Times New Roman" charset="0"/>
              </a:rPr>
              <a:t> </a:t>
            </a:r>
            <a:r>
              <a:rPr lang="en-US" altLang="zh-CN" sz="3200" b="1" dirty="0" smtClean="0">
                <a:solidFill>
                  <a:schemeClr val="accent2"/>
                </a:solidFill>
                <a:latin typeface="Times New Roman" charset="0"/>
                <a:ea typeface="Times New Roman" charset="0"/>
                <a:cs typeface="Times New Roman" charset="0"/>
              </a:rPr>
              <a:t>regions</a:t>
            </a:r>
            <a:r>
              <a:rPr lang="zh-CN" altLang="en-US" sz="3200" b="1" dirty="0" smtClean="0">
                <a:solidFill>
                  <a:schemeClr val="accent2"/>
                </a:solidFill>
                <a:latin typeface="Times New Roman" charset="0"/>
                <a:ea typeface="Times New Roman" charset="0"/>
                <a:cs typeface="Times New Roman" charset="0"/>
              </a:rPr>
              <a:t>  </a:t>
            </a:r>
            <a:r>
              <a:rPr lang="en-US" altLang="zh-CN" sz="3200" b="1" dirty="0" smtClean="0">
                <a:solidFill>
                  <a:schemeClr val="accent2"/>
                </a:solidFill>
                <a:latin typeface="Times New Roman" charset="0"/>
                <a:ea typeface="Times New Roman" charset="0"/>
                <a:cs typeface="Times New Roman" charset="0"/>
              </a:rPr>
              <a:t>in</a:t>
            </a:r>
            <a:r>
              <a:rPr lang="zh-CN" altLang="en-US" sz="3200" b="1" dirty="0" smtClean="0">
                <a:solidFill>
                  <a:schemeClr val="accent2"/>
                </a:solidFill>
                <a:latin typeface="Times New Roman" charset="0"/>
                <a:ea typeface="Times New Roman" charset="0"/>
                <a:cs typeface="Times New Roman" charset="0"/>
              </a:rPr>
              <a:t> </a:t>
            </a:r>
            <a:r>
              <a:rPr lang="en-US" altLang="zh-CN" sz="3200" b="1" dirty="0" smtClean="0">
                <a:solidFill>
                  <a:schemeClr val="accent2"/>
                </a:solidFill>
                <a:latin typeface="Times New Roman" charset="0"/>
                <a:ea typeface="Times New Roman" charset="0"/>
                <a:cs typeface="Times New Roman" charset="0"/>
              </a:rPr>
              <a:t>Asia</a:t>
            </a:r>
            <a:r>
              <a:rPr lang="zh-CN" altLang="en-US" sz="2800" b="1" dirty="0" smtClean="0">
                <a:solidFill>
                  <a:schemeClr val="accent2"/>
                </a:solidFill>
                <a:latin typeface="Times New Roman" charset="0"/>
                <a:ea typeface="Times New Roman" charset="0"/>
                <a:cs typeface="Times New Roman" charset="0"/>
              </a:rPr>
              <a:t> </a:t>
            </a:r>
            <a:endParaRPr lang="en-US" b="1" dirty="0">
              <a:solidFill>
                <a:schemeClr val="accent2"/>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12948076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D57F1E4F-1CFF-5643-939E-02111984F565}" type="slidenum">
              <a:rPr lang="en-US" smtClean="0">
                <a:solidFill>
                  <a:prstClr val="white">
                    <a:tint val="75000"/>
                  </a:prstClr>
                </a:solidFill>
              </a:rPr>
              <a:pPr/>
              <a:t>23</a:t>
            </a:fld>
            <a:endParaRPr lang="en-US" dirty="0">
              <a:solidFill>
                <a:prstClr val="white">
                  <a:tint val="75000"/>
                </a:prstClr>
              </a:solidFill>
            </a:endParaRPr>
          </a:p>
        </p:txBody>
      </p:sp>
      <p:pic>
        <p:nvPicPr>
          <p:cNvPr id="5" name="图片 4"/>
          <p:cNvPicPr/>
          <p:nvPr/>
        </p:nvPicPr>
        <p:blipFill>
          <a:blip r:embed="rId2"/>
          <a:stretch>
            <a:fillRect/>
          </a:stretch>
        </p:blipFill>
        <p:spPr>
          <a:xfrm>
            <a:off x="4184375" y="4104861"/>
            <a:ext cx="7491726" cy="2627353"/>
          </a:xfrm>
          <a:prstGeom prst="rect">
            <a:avLst/>
          </a:prstGeom>
        </p:spPr>
      </p:pic>
      <p:sp>
        <p:nvSpPr>
          <p:cNvPr id="8" name="文本框 7"/>
          <p:cNvSpPr txBox="1"/>
          <p:nvPr/>
        </p:nvSpPr>
        <p:spPr>
          <a:xfrm>
            <a:off x="287927" y="4717269"/>
            <a:ext cx="3498574" cy="1569660"/>
          </a:xfrm>
          <a:prstGeom prst="rect">
            <a:avLst/>
          </a:prstGeom>
          <a:noFill/>
        </p:spPr>
        <p:txBody>
          <a:bodyPr wrap="square" rtlCol="0">
            <a:spAutoFit/>
          </a:bodyPr>
          <a:lstStyle/>
          <a:p>
            <a:pPr algn="just" defTabSz="457200"/>
            <a:r>
              <a:rPr lang="en-US" sz="2400" dirty="0">
                <a:latin typeface="Times New Roman" charset="0"/>
                <a:ea typeface="Times New Roman" charset="0"/>
                <a:cs typeface="Times New Roman" charset="0"/>
              </a:rPr>
              <a:t>Significant improvements in ozone </a:t>
            </a:r>
            <a:r>
              <a:rPr lang="en-US" sz="2400" dirty="0" smtClean="0">
                <a:latin typeface="Times New Roman" charset="0"/>
                <a:ea typeface="Times New Roman" charset="0"/>
                <a:cs typeface="Times New Roman" charset="0"/>
              </a:rPr>
              <a:t>predictions</a:t>
            </a:r>
            <a:r>
              <a:rPr lang="zh-CN" altLang="en-US" sz="2400" dirty="0" smtClean="0">
                <a:latin typeface="Times New Roman" charset="0"/>
                <a:ea typeface="Times New Roman" charset="0"/>
                <a:cs typeface="Times New Roman" charset="0"/>
              </a:rPr>
              <a:t> </a:t>
            </a:r>
            <a:r>
              <a:rPr lang="en-US" altLang="zh-CN" sz="2400" dirty="0" smtClean="0">
                <a:latin typeface="Times New Roman" charset="0"/>
                <a:ea typeface="Times New Roman" charset="0"/>
                <a:cs typeface="Times New Roman" charset="0"/>
              </a:rPr>
              <a:t>(~900</a:t>
            </a:r>
            <a:r>
              <a:rPr lang="zh-CN" altLang="en-US" sz="2400" dirty="0" smtClean="0">
                <a:latin typeface="Times New Roman" charset="0"/>
                <a:ea typeface="Times New Roman" charset="0"/>
                <a:cs typeface="Times New Roman" charset="0"/>
              </a:rPr>
              <a:t> </a:t>
            </a:r>
            <a:r>
              <a:rPr lang="en-US" altLang="zh-CN" sz="2400" dirty="0" smtClean="0">
                <a:latin typeface="Times New Roman" charset="0"/>
                <a:ea typeface="Times New Roman" charset="0"/>
                <a:cs typeface="Times New Roman" charset="0"/>
              </a:rPr>
              <a:t>sites)</a:t>
            </a:r>
            <a:r>
              <a:rPr lang="en-US" sz="2400" dirty="0" smtClean="0">
                <a:latin typeface="Times New Roman" charset="0"/>
                <a:ea typeface="Times New Roman" charset="0"/>
                <a:cs typeface="Times New Roman" charset="0"/>
              </a:rPr>
              <a:t>: </a:t>
            </a:r>
            <a:endParaRPr lang="en-US" sz="2400" dirty="0">
              <a:latin typeface="Times New Roman" charset="0"/>
              <a:ea typeface="Times New Roman" charset="0"/>
              <a:cs typeface="Times New Roman" charset="0"/>
            </a:endParaRPr>
          </a:p>
          <a:p>
            <a:pPr algn="just" defTabSz="457200"/>
            <a:r>
              <a:rPr lang="en-US" sz="2400" b="1" dirty="0">
                <a:solidFill>
                  <a:schemeClr val="accent2"/>
                </a:solidFill>
                <a:latin typeface="Times New Roman" charset="0"/>
                <a:ea typeface="Times New Roman" charset="0"/>
                <a:cs typeface="Times New Roman" charset="0"/>
              </a:rPr>
              <a:t>MB: -4.3 ppb --&gt; 0.1 ppb</a:t>
            </a:r>
          </a:p>
        </p:txBody>
      </p:sp>
      <p:sp>
        <p:nvSpPr>
          <p:cNvPr id="9" name="文本框 8"/>
          <p:cNvSpPr txBox="1"/>
          <p:nvPr/>
        </p:nvSpPr>
        <p:spPr>
          <a:xfrm>
            <a:off x="300044" y="1623055"/>
            <a:ext cx="3448879" cy="1815882"/>
          </a:xfrm>
          <a:prstGeom prst="rect">
            <a:avLst/>
          </a:prstGeom>
          <a:noFill/>
        </p:spPr>
        <p:txBody>
          <a:bodyPr wrap="square" rtlCol="0">
            <a:spAutoFit/>
          </a:bodyPr>
          <a:lstStyle/>
          <a:p>
            <a:pPr algn="just" defTabSz="457200"/>
            <a:r>
              <a:rPr lang="en-US" sz="2800" dirty="0">
                <a:latin typeface="Times New Roman" charset="0"/>
                <a:ea typeface="Times New Roman" charset="0"/>
                <a:cs typeface="Times New Roman" charset="0"/>
              </a:rPr>
              <a:t>Noticeable impacts on lower tropospheric ozone over polluted regions in China </a:t>
            </a:r>
          </a:p>
        </p:txBody>
      </p:sp>
      <p:sp>
        <p:nvSpPr>
          <p:cNvPr id="10" name="矩形 9"/>
          <p:cNvSpPr/>
          <p:nvPr/>
        </p:nvSpPr>
        <p:spPr>
          <a:xfrm>
            <a:off x="288640" y="6545820"/>
            <a:ext cx="4152917" cy="369332"/>
          </a:xfrm>
          <a:prstGeom prst="rect">
            <a:avLst/>
          </a:prstGeom>
        </p:spPr>
        <p:txBody>
          <a:bodyPr wrap="square">
            <a:spAutoFit/>
          </a:bodyPr>
          <a:lstStyle/>
          <a:p>
            <a:pPr algn="just" defTabSz="457200"/>
            <a:r>
              <a:rPr lang="en-US" altLang="zh-CN" i="1" dirty="0">
                <a:solidFill>
                  <a:srgbClr val="002060"/>
                </a:solidFill>
                <a:latin typeface="Times New Roman" panose="02020603050405020304" pitchFamily="18" charset="0"/>
                <a:cs typeface="Times New Roman" panose="02020603050405020304" pitchFamily="18" charset="0"/>
              </a:rPr>
              <a:t>Zhang, L., et al., 2017, ACP, </a:t>
            </a:r>
            <a:r>
              <a:rPr lang="en-US" altLang="zh-CN" i="1" dirty="0" smtClean="0">
                <a:solidFill>
                  <a:srgbClr val="002060"/>
                </a:solidFill>
                <a:latin typeface="Times New Roman" panose="02020603050405020304" pitchFamily="18" charset="0"/>
                <a:cs typeface="Times New Roman" panose="02020603050405020304" pitchFamily="18" charset="0"/>
              </a:rPr>
              <a:t>in</a:t>
            </a:r>
            <a:r>
              <a:rPr lang="zh-CN" altLang="en-US" i="1" dirty="0" smtClean="0">
                <a:solidFill>
                  <a:srgbClr val="002060"/>
                </a:solidFill>
                <a:latin typeface="Times New Roman" panose="02020603050405020304" pitchFamily="18" charset="0"/>
                <a:cs typeface="Times New Roman" panose="02020603050405020304" pitchFamily="18" charset="0"/>
              </a:rPr>
              <a:t> </a:t>
            </a:r>
            <a:r>
              <a:rPr lang="en-US" altLang="zh-CN" i="1" dirty="0" smtClean="0">
                <a:solidFill>
                  <a:srgbClr val="002060"/>
                </a:solidFill>
                <a:latin typeface="Times New Roman" panose="02020603050405020304" pitchFamily="18" charset="0"/>
                <a:cs typeface="Times New Roman" panose="02020603050405020304" pitchFamily="18" charset="0"/>
              </a:rPr>
              <a:t>review</a:t>
            </a:r>
            <a:endParaRPr lang="zh-CN" altLang="en-US" i="1" dirty="0">
              <a:solidFill>
                <a:srgbClr val="002060"/>
              </a:solidFill>
              <a:latin typeface="Times New Roman" panose="02020603050405020304" pitchFamily="18" charset="0"/>
              <a:cs typeface="Times New Roman" panose="02020603050405020304" pitchFamily="18" charset="0"/>
            </a:endParaRPr>
          </a:p>
        </p:txBody>
      </p:sp>
      <p:grpSp>
        <p:nvGrpSpPr>
          <p:cNvPr id="6" name="组合 5"/>
          <p:cNvGrpSpPr/>
          <p:nvPr/>
        </p:nvGrpSpPr>
        <p:grpSpPr>
          <a:xfrm>
            <a:off x="3885892" y="1063416"/>
            <a:ext cx="8228804" cy="2471357"/>
            <a:chOff x="3885892" y="1063416"/>
            <a:chExt cx="8228804" cy="2471357"/>
          </a:xfrm>
        </p:grpSpPr>
        <p:pic>
          <p:nvPicPr>
            <p:cNvPr id="7" name="图片 6"/>
            <p:cNvPicPr>
              <a:picLocks noChangeAspect="1"/>
            </p:cNvPicPr>
            <p:nvPr/>
          </p:nvPicPr>
          <p:blipFill>
            <a:blip r:embed="rId3"/>
            <a:stretch>
              <a:fillRect/>
            </a:stretch>
          </p:blipFill>
          <p:spPr>
            <a:xfrm>
              <a:off x="3885892" y="1063416"/>
              <a:ext cx="8228804" cy="2471357"/>
            </a:xfrm>
            <a:prstGeom prst="rect">
              <a:avLst/>
            </a:prstGeom>
          </p:spPr>
        </p:pic>
        <p:pic>
          <p:nvPicPr>
            <p:cNvPr id="3" name="图片 2"/>
            <p:cNvPicPr>
              <a:picLocks noChangeAspect="1"/>
            </p:cNvPicPr>
            <p:nvPr/>
          </p:nvPicPr>
          <p:blipFill>
            <a:blip r:embed="rId4"/>
            <a:stretch>
              <a:fillRect/>
            </a:stretch>
          </p:blipFill>
          <p:spPr>
            <a:xfrm>
              <a:off x="6796726" y="1176961"/>
              <a:ext cx="1133512" cy="657004"/>
            </a:xfrm>
            <a:prstGeom prst="rect">
              <a:avLst/>
            </a:prstGeom>
          </p:spPr>
        </p:pic>
      </p:grpSp>
      <p:sp>
        <p:nvSpPr>
          <p:cNvPr id="11" name="文本框 10"/>
          <p:cNvSpPr txBox="1"/>
          <p:nvPr/>
        </p:nvSpPr>
        <p:spPr>
          <a:xfrm>
            <a:off x="6359527" y="2895222"/>
            <a:ext cx="2007910" cy="369332"/>
          </a:xfrm>
          <a:prstGeom prst="rect">
            <a:avLst/>
          </a:prstGeom>
          <a:noFill/>
        </p:spPr>
        <p:txBody>
          <a:bodyPr wrap="square" rtlCol="0">
            <a:spAutoFit/>
          </a:bodyPr>
          <a:lstStyle/>
          <a:p>
            <a:r>
              <a:rPr lang="en-US" dirty="0" smtClean="0">
                <a:solidFill>
                  <a:srgbClr val="C00000"/>
                </a:solidFill>
              </a:rPr>
              <a:t>6-13% at surface</a:t>
            </a:r>
            <a:endParaRPr lang="en-US" dirty="0">
              <a:solidFill>
                <a:srgbClr val="C00000"/>
              </a:solidFill>
            </a:endParaRPr>
          </a:p>
        </p:txBody>
      </p:sp>
      <p:sp>
        <p:nvSpPr>
          <p:cNvPr id="12" name="文本框 11"/>
          <p:cNvSpPr txBox="1"/>
          <p:nvPr/>
        </p:nvSpPr>
        <p:spPr>
          <a:xfrm>
            <a:off x="6359527" y="2358190"/>
            <a:ext cx="2007910" cy="369332"/>
          </a:xfrm>
          <a:prstGeom prst="rect">
            <a:avLst/>
          </a:prstGeom>
          <a:noFill/>
        </p:spPr>
        <p:txBody>
          <a:bodyPr wrap="square" rtlCol="0">
            <a:spAutoFit/>
          </a:bodyPr>
          <a:lstStyle/>
          <a:p>
            <a:r>
              <a:rPr lang="en-US" dirty="0" smtClean="0">
                <a:solidFill>
                  <a:srgbClr val="C00000"/>
                </a:solidFill>
              </a:rPr>
              <a:t>3-6% in PBL</a:t>
            </a:r>
            <a:endParaRPr lang="en-US" dirty="0">
              <a:solidFill>
                <a:srgbClr val="C00000"/>
              </a:solidFill>
            </a:endParaRPr>
          </a:p>
        </p:txBody>
      </p:sp>
      <p:sp>
        <p:nvSpPr>
          <p:cNvPr id="13" name="标题 1"/>
          <p:cNvSpPr>
            <a:spLocks noGrp="1"/>
          </p:cNvSpPr>
          <p:nvPr>
            <p:ph type="title"/>
          </p:nvPr>
        </p:nvSpPr>
        <p:spPr>
          <a:xfrm>
            <a:off x="385772" y="296854"/>
            <a:ext cx="10550134" cy="708270"/>
          </a:xfrm>
        </p:spPr>
        <p:txBody>
          <a:bodyPr>
            <a:normAutofit/>
          </a:bodyPr>
          <a:lstStyle/>
          <a:p>
            <a:r>
              <a:rPr lang="en-US" sz="3600" b="1" smtClean="0"/>
              <a:t>Impacts </a:t>
            </a:r>
            <a:r>
              <a:rPr lang="en-US" sz="3600" b="1" dirty="0" smtClean="0"/>
              <a:t>on Ozone</a:t>
            </a:r>
            <a:endParaRPr lang="en-US" sz="3600" b="1" dirty="0"/>
          </a:p>
        </p:txBody>
      </p:sp>
      <p:sp>
        <p:nvSpPr>
          <p:cNvPr id="14" name="椭圆 11"/>
          <p:cNvSpPr/>
          <p:nvPr/>
        </p:nvSpPr>
        <p:spPr bwMode="auto">
          <a:xfrm>
            <a:off x="5957887" y="2809248"/>
            <a:ext cx="1143000" cy="511797"/>
          </a:xfrm>
          <a:prstGeom prst="ellipse">
            <a:avLst/>
          </a:prstGeom>
          <a:noFill/>
          <a:ln>
            <a:solidFill>
              <a:srgbClr val="FF00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5" name="椭圆 11"/>
          <p:cNvSpPr/>
          <p:nvPr/>
        </p:nvSpPr>
        <p:spPr bwMode="auto">
          <a:xfrm>
            <a:off x="5276362" y="2258174"/>
            <a:ext cx="724389" cy="887346"/>
          </a:xfrm>
          <a:prstGeom prst="ellipse">
            <a:avLst/>
          </a:prstGeom>
          <a:noFill/>
          <a:ln>
            <a:solidFill>
              <a:srgbClr val="FF00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4624802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内容占位符 4"/>
          <p:cNvGraphicFramePr>
            <a:graphicFrameLocks noGrp="1"/>
          </p:cNvGraphicFramePr>
          <p:nvPr>
            <p:ph idx="1"/>
            <p:extLst>
              <p:ext uri="{D42A27DB-BD31-4B8C-83A1-F6EECF244321}">
                <p14:modId xmlns:p14="http://schemas.microsoft.com/office/powerpoint/2010/main" val="1199308498"/>
              </p:ext>
            </p:extLst>
          </p:nvPr>
        </p:nvGraphicFramePr>
        <p:xfrm>
          <a:off x="920219" y="2013612"/>
          <a:ext cx="10229990" cy="4436201"/>
        </p:xfrm>
        <a:graphic>
          <a:graphicData uri="http://schemas.openxmlformats.org/drawingml/2006/table">
            <a:tbl>
              <a:tblPr/>
              <a:tblGrid>
                <a:gridCol w="871024"/>
                <a:gridCol w="1462741"/>
                <a:gridCol w="1014231"/>
                <a:gridCol w="1016194"/>
                <a:gridCol w="911853"/>
                <a:gridCol w="911853"/>
                <a:gridCol w="911853"/>
                <a:gridCol w="911853"/>
                <a:gridCol w="911853"/>
                <a:gridCol w="1306535"/>
              </a:tblGrid>
              <a:tr h="260953">
                <a:tc>
                  <a:txBody>
                    <a:bodyPr/>
                    <a:lstStyle/>
                    <a:p>
                      <a:pPr algn="l" fontAlgn="b"/>
                      <a:r>
                        <a:rPr lang="en-US" sz="1600" b="0" i="0" u="none" strike="noStrike" dirty="0">
                          <a:solidFill>
                            <a:srgbClr val="000000"/>
                          </a:solidFill>
                          <a:effectLst/>
                          <a:latin typeface="Calibri" panose="020F0502020204030204" pitchFamily="34" charset="0"/>
                        </a:rPr>
                        <a:t>Region</a:t>
                      </a:r>
                    </a:p>
                  </a:txBody>
                  <a:tcPr marL="9525" marR="9525" marT="9525"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solidFill>
                            <a:srgbClr val="000000"/>
                          </a:solidFill>
                          <a:effectLst/>
                          <a:latin typeface="Calibri" panose="020F0502020204030204" pitchFamily="34" charset="0"/>
                        </a:rPr>
                        <a:t>Case</a:t>
                      </a:r>
                    </a:p>
                  </a:txBody>
                  <a:tcPr marL="9525" marR="9525" marT="9525"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No. OBS</a:t>
                      </a:r>
                    </a:p>
                  </a:txBody>
                  <a:tcPr marL="9525" marR="9525" marT="9525"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solidFill>
                            <a:srgbClr val="000000"/>
                          </a:solidFill>
                          <a:effectLst/>
                          <a:latin typeface="Calibri" panose="020F0502020204030204" pitchFamily="34" charset="0"/>
                        </a:rPr>
                        <a:t>OBS</a:t>
                      </a:r>
                    </a:p>
                  </a:txBody>
                  <a:tcPr marL="9525" marR="9525" marT="9525"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solidFill>
                            <a:srgbClr val="000000"/>
                          </a:solidFill>
                          <a:effectLst/>
                          <a:latin typeface="Calibri" panose="020F0502020204030204" pitchFamily="34" charset="0"/>
                        </a:rPr>
                        <a:t>MOD</a:t>
                      </a:r>
                    </a:p>
                  </a:txBody>
                  <a:tcPr marL="9525" marR="9525" marT="9525"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COR</a:t>
                      </a:r>
                    </a:p>
                  </a:txBody>
                  <a:tcPr marL="9525" marR="9525" marT="9525"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MB</a:t>
                      </a:r>
                    </a:p>
                  </a:txBody>
                  <a:tcPr marL="9525" marR="9525" marT="9525"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RMSE</a:t>
                      </a:r>
                    </a:p>
                  </a:txBody>
                  <a:tcPr marL="9525" marR="9525" marT="9525"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NMB</a:t>
                      </a:r>
                    </a:p>
                  </a:txBody>
                  <a:tcPr marL="9525" marR="9525" marT="9525"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NME</a:t>
                      </a:r>
                    </a:p>
                  </a:txBody>
                  <a:tcPr marL="9525" marR="9525" marT="9525"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0953">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1600" b="0" i="0" u="none" strike="noStrike">
                          <a:solidFill>
                            <a:srgbClr val="000000"/>
                          </a:solidFill>
                          <a:effectLst/>
                          <a:latin typeface="Calibri" panose="020F0502020204030204" pitchFamily="34" charset="0"/>
                        </a:rPr>
                        <a:t>BASE</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rowSpan="4">
                  <a:txBody>
                    <a:bodyPr/>
                    <a:lstStyle/>
                    <a:p>
                      <a:pPr algn="ctr" fontAlgn="ctr"/>
                      <a:r>
                        <a:rPr lang="en-US" sz="1600" b="0" i="0" u="none" strike="noStrike">
                          <a:solidFill>
                            <a:srgbClr val="000000"/>
                          </a:solidFill>
                          <a:effectLst/>
                          <a:latin typeface="Calibri" panose="020F0502020204030204" pitchFamily="34" charset="0"/>
                        </a:rPr>
                        <a:t>49789</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4">
                  <a:txBody>
                    <a:bodyPr/>
                    <a:lstStyle/>
                    <a:p>
                      <a:pPr algn="ctr" fontAlgn="ctr"/>
                      <a:r>
                        <a:rPr lang="en-US" sz="1600" b="0" i="0" u="none" strike="noStrike">
                          <a:solidFill>
                            <a:srgbClr val="000000"/>
                          </a:solidFill>
                          <a:effectLst/>
                          <a:latin typeface="Calibri" panose="020F0502020204030204" pitchFamily="34" charset="0"/>
                        </a:rPr>
                        <a:t>47.2</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panose="020F0502020204030204" pitchFamily="34" charset="0"/>
                        </a:rPr>
                        <a:t>37.3</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600" b="0" i="0" u="none" strike="noStrike">
                          <a:solidFill>
                            <a:srgbClr val="000000"/>
                          </a:solidFill>
                          <a:effectLst/>
                          <a:latin typeface="Calibri" panose="020F0502020204030204" pitchFamily="34" charset="0"/>
                        </a:rPr>
                        <a:t>0.60</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600" b="0" i="0" u="none" strike="noStrike">
                          <a:solidFill>
                            <a:srgbClr val="000000"/>
                          </a:solidFill>
                          <a:effectLst/>
                          <a:latin typeface="Calibri" panose="020F0502020204030204" pitchFamily="34" charset="0"/>
                        </a:rPr>
                        <a:t>-9.9</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600" b="0" i="0" u="none" strike="noStrike">
                          <a:solidFill>
                            <a:srgbClr val="000000"/>
                          </a:solidFill>
                          <a:effectLst/>
                          <a:latin typeface="Calibri" panose="020F0502020204030204" pitchFamily="34" charset="0"/>
                        </a:rPr>
                        <a:t>26.8</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600" b="0" i="0" u="none" strike="noStrike">
                          <a:solidFill>
                            <a:srgbClr val="000000"/>
                          </a:solidFill>
                          <a:effectLst/>
                          <a:latin typeface="Calibri" panose="020F0502020204030204" pitchFamily="34" charset="0"/>
                        </a:rPr>
                        <a:t>-20.9%</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600" b="0" i="0" u="none" strike="noStrike" dirty="0">
                          <a:solidFill>
                            <a:srgbClr val="000000"/>
                          </a:solidFill>
                          <a:effectLst/>
                          <a:latin typeface="Calibri" panose="020F0502020204030204" pitchFamily="34" charset="0"/>
                        </a:rPr>
                        <a:t>44.0%</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r>
              <a:tr h="260953">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600" b="0" i="0" u="none" strike="noStrike" dirty="0" err="1" smtClean="0">
                          <a:solidFill>
                            <a:srgbClr val="000000"/>
                          </a:solidFill>
                          <a:effectLst/>
                          <a:latin typeface="Calibri" panose="020F0502020204030204" pitchFamily="34" charset="0"/>
                        </a:rPr>
                        <a:t>ReNOM_Cl</a:t>
                      </a:r>
                      <a:endParaRPr lang="en-US" sz="16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vMerge="1">
                  <a:txBody>
                    <a:bodyPr/>
                    <a:lstStyle/>
                    <a:p>
                      <a:endParaRPr lang="en-US"/>
                    </a:p>
                  </a:txBody>
                  <a:tcPr/>
                </a:tc>
                <a:tc vMerge="1">
                  <a:txBody>
                    <a:bodyPr/>
                    <a:lstStyle/>
                    <a:p>
                      <a:endParaRPr lang="en-US"/>
                    </a:p>
                  </a:txBody>
                  <a:tcPr/>
                </a:tc>
                <a:tc>
                  <a:txBody>
                    <a:bodyPr/>
                    <a:lstStyle/>
                    <a:p>
                      <a:pPr algn="r" fontAlgn="b"/>
                      <a:r>
                        <a:rPr lang="en-US" sz="1600" b="0" i="0" u="none" strike="noStrike">
                          <a:solidFill>
                            <a:srgbClr val="000000"/>
                          </a:solidFill>
                          <a:effectLst/>
                          <a:latin typeface="Calibri" panose="020F0502020204030204" pitchFamily="34" charset="0"/>
                        </a:rPr>
                        <a:t>40.0</a:t>
                      </a:r>
                    </a:p>
                  </a:txBody>
                  <a:tcPr marL="9525" marR="9525" marT="9525" marB="0" anchor="b">
                    <a:lnL>
                      <a:noFill/>
                    </a:lnL>
                    <a:lnR>
                      <a:noFill/>
                    </a:lnR>
                    <a:lnT>
                      <a:noFill/>
                    </a:lnT>
                    <a:lnB>
                      <a:noFill/>
                    </a:lnB>
                  </a:tcPr>
                </a:tc>
                <a:tc>
                  <a:txBody>
                    <a:bodyPr/>
                    <a:lstStyle/>
                    <a:p>
                      <a:pPr algn="r" fontAlgn="b"/>
                      <a:r>
                        <a:rPr lang="en-US" sz="1600" b="0" i="0" u="none" strike="noStrike">
                          <a:solidFill>
                            <a:srgbClr val="000000"/>
                          </a:solidFill>
                          <a:effectLst/>
                          <a:latin typeface="Calibri" panose="020F0502020204030204" pitchFamily="34" charset="0"/>
                        </a:rPr>
                        <a:t>0.61</a:t>
                      </a:r>
                    </a:p>
                  </a:txBody>
                  <a:tcPr marL="9525" marR="9525" marT="9525" marB="0" anchor="b">
                    <a:lnL>
                      <a:noFill/>
                    </a:lnL>
                    <a:lnR>
                      <a:noFill/>
                    </a:lnR>
                    <a:lnT>
                      <a:noFill/>
                    </a:lnT>
                    <a:lnB>
                      <a:noFill/>
                    </a:lnB>
                  </a:tcPr>
                </a:tc>
                <a:tc>
                  <a:txBody>
                    <a:bodyPr/>
                    <a:lstStyle/>
                    <a:p>
                      <a:pPr algn="r" fontAlgn="b"/>
                      <a:r>
                        <a:rPr lang="en-US" sz="1600" b="0" i="0" u="none" strike="noStrike">
                          <a:solidFill>
                            <a:srgbClr val="000000"/>
                          </a:solidFill>
                          <a:effectLst/>
                          <a:latin typeface="Calibri" panose="020F0502020204030204" pitchFamily="34" charset="0"/>
                        </a:rPr>
                        <a:t>-7.2</a:t>
                      </a:r>
                    </a:p>
                  </a:txBody>
                  <a:tcPr marL="9525" marR="9525" marT="9525" marB="0" anchor="b">
                    <a:lnL>
                      <a:noFill/>
                    </a:lnL>
                    <a:lnR>
                      <a:noFill/>
                    </a:lnR>
                    <a:lnT>
                      <a:noFill/>
                    </a:lnT>
                    <a:lnB>
                      <a:noFill/>
                    </a:lnB>
                  </a:tcPr>
                </a:tc>
                <a:tc>
                  <a:txBody>
                    <a:bodyPr/>
                    <a:lstStyle/>
                    <a:p>
                      <a:pPr algn="r" fontAlgn="b"/>
                      <a:r>
                        <a:rPr lang="en-US" sz="1600" b="0" i="0" u="none" strike="noStrike">
                          <a:solidFill>
                            <a:srgbClr val="000000"/>
                          </a:solidFill>
                          <a:effectLst/>
                          <a:latin typeface="Calibri" panose="020F0502020204030204" pitchFamily="34" charset="0"/>
                        </a:rPr>
                        <a:t>26.7</a:t>
                      </a:r>
                    </a:p>
                  </a:txBody>
                  <a:tcPr marL="9525" marR="9525" marT="9525" marB="0" anchor="b">
                    <a:lnL>
                      <a:noFill/>
                    </a:lnL>
                    <a:lnR>
                      <a:noFill/>
                    </a:lnR>
                    <a:lnT>
                      <a:noFill/>
                    </a:lnT>
                    <a:lnB>
                      <a:noFill/>
                    </a:lnB>
                  </a:tcPr>
                </a:tc>
                <a:tc>
                  <a:txBody>
                    <a:bodyPr/>
                    <a:lstStyle/>
                    <a:p>
                      <a:pPr algn="r" fontAlgn="b"/>
                      <a:r>
                        <a:rPr lang="en-US" sz="1600" b="0" i="0" u="none" strike="noStrike">
                          <a:solidFill>
                            <a:srgbClr val="000000"/>
                          </a:solidFill>
                          <a:effectLst/>
                          <a:latin typeface="Calibri" panose="020F0502020204030204" pitchFamily="34" charset="0"/>
                        </a:rPr>
                        <a:t>-15.3%</a:t>
                      </a:r>
                    </a:p>
                  </a:txBody>
                  <a:tcPr marL="9525" marR="9525" marT="9525" marB="0" anchor="b">
                    <a:lnL>
                      <a:noFill/>
                    </a:lnL>
                    <a:lnR>
                      <a:noFill/>
                    </a:lnR>
                    <a:lnT>
                      <a:noFill/>
                    </a:lnT>
                    <a:lnB>
                      <a:noFill/>
                    </a:lnB>
                  </a:tcPr>
                </a:tc>
                <a:tc>
                  <a:txBody>
                    <a:bodyPr/>
                    <a:lstStyle/>
                    <a:p>
                      <a:pPr algn="r" fontAlgn="b"/>
                      <a:r>
                        <a:rPr lang="en-US" sz="1600" b="0" i="0" u="none" strike="noStrike">
                          <a:solidFill>
                            <a:srgbClr val="000000"/>
                          </a:solidFill>
                          <a:effectLst/>
                          <a:latin typeface="Calibri" panose="020F0502020204030204" pitchFamily="34" charset="0"/>
                        </a:rPr>
                        <a:t>43.7%</a:t>
                      </a:r>
                    </a:p>
                  </a:txBody>
                  <a:tcPr marL="9525" marR="9525" marT="9525" marB="0" anchor="b">
                    <a:lnL>
                      <a:noFill/>
                    </a:lnL>
                    <a:lnR>
                      <a:noFill/>
                    </a:lnR>
                    <a:lnT>
                      <a:noFill/>
                    </a:lnT>
                    <a:lnB>
                      <a:noFill/>
                    </a:lnB>
                  </a:tcPr>
                </a:tc>
              </a:tr>
              <a:tr h="260953">
                <a:tc>
                  <a:txBody>
                    <a:bodyPr/>
                    <a:lstStyle/>
                    <a:p>
                      <a:pPr algn="l" fontAlgn="b"/>
                      <a:r>
                        <a:rPr lang="en-US" sz="1600" b="0" i="0" u="none" strike="noStrike">
                          <a:solidFill>
                            <a:srgbClr val="000000"/>
                          </a:solidFill>
                          <a:effectLst/>
                          <a:latin typeface="Calibri" panose="020F0502020204030204" pitchFamily="34" charset="0"/>
                        </a:rPr>
                        <a:t>NCP</a:t>
                      </a:r>
                    </a:p>
                  </a:txBody>
                  <a:tcPr marL="9525" marR="9525" marT="9525" marB="0" anchor="b">
                    <a:lnL>
                      <a:noFill/>
                    </a:lnL>
                    <a:lnR>
                      <a:noFill/>
                    </a:lnR>
                    <a:lnT>
                      <a:noFill/>
                    </a:lnT>
                    <a:lnB>
                      <a:noFill/>
                    </a:lnB>
                  </a:tcPr>
                </a:tc>
                <a:tc>
                  <a:txBody>
                    <a:bodyPr/>
                    <a:lstStyle/>
                    <a:p>
                      <a:pPr algn="l" fontAlgn="b"/>
                      <a:r>
                        <a:rPr lang="en-US" sz="1600" b="0" i="0" u="none" strike="noStrike" dirty="0" err="1" smtClean="0">
                          <a:solidFill>
                            <a:srgbClr val="000000"/>
                          </a:solidFill>
                          <a:effectLst/>
                          <a:latin typeface="Calibri" panose="020F0502020204030204" pitchFamily="34" charset="0"/>
                        </a:rPr>
                        <a:t>ReNOM_HONO</a:t>
                      </a:r>
                      <a:endParaRPr lang="en-US" sz="16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vMerge="1">
                  <a:txBody>
                    <a:bodyPr/>
                    <a:lstStyle/>
                    <a:p>
                      <a:endParaRPr lang="en-US"/>
                    </a:p>
                  </a:txBody>
                  <a:tcPr/>
                </a:tc>
                <a:tc vMerge="1">
                  <a:txBody>
                    <a:bodyPr/>
                    <a:lstStyle/>
                    <a:p>
                      <a:endParaRPr lang="en-US"/>
                    </a:p>
                  </a:txBody>
                  <a:tcPr/>
                </a:tc>
                <a:tc>
                  <a:txBody>
                    <a:bodyPr/>
                    <a:lstStyle/>
                    <a:p>
                      <a:pPr algn="r" fontAlgn="b"/>
                      <a:r>
                        <a:rPr lang="en-US" sz="1600" b="0" i="0" u="none" strike="noStrike">
                          <a:solidFill>
                            <a:srgbClr val="000000"/>
                          </a:solidFill>
                          <a:effectLst/>
                          <a:latin typeface="Calibri" panose="020F0502020204030204" pitchFamily="34" charset="0"/>
                        </a:rPr>
                        <a:t>41.2</a:t>
                      </a:r>
                    </a:p>
                  </a:txBody>
                  <a:tcPr marL="9525" marR="9525" marT="9525" marB="0" anchor="b">
                    <a:lnL>
                      <a:noFill/>
                    </a:lnL>
                    <a:lnR>
                      <a:noFill/>
                    </a:lnR>
                    <a:lnT>
                      <a:noFill/>
                    </a:lnT>
                    <a:lnB>
                      <a:noFill/>
                    </a:lnB>
                  </a:tcPr>
                </a:tc>
                <a:tc>
                  <a:txBody>
                    <a:bodyPr/>
                    <a:lstStyle/>
                    <a:p>
                      <a:pPr algn="r" fontAlgn="b"/>
                      <a:r>
                        <a:rPr lang="en-US" sz="1600" b="0" i="0" u="none" strike="noStrike">
                          <a:solidFill>
                            <a:srgbClr val="000000"/>
                          </a:solidFill>
                          <a:effectLst/>
                          <a:latin typeface="Calibri" panose="020F0502020204030204" pitchFamily="34" charset="0"/>
                        </a:rPr>
                        <a:t>0.61</a:t>
                      </a:r>
                    </a:p>
                  </a:txBody>
                  <a:tcPr marL="9525" marR="9525" marT="9525" marB="0" anchor="b">
                    <a:lnL>
                      <a:noFill/>
                    </a:lnL>
                    <a:lnR>
                      <a:noFill/>
                    </a:lnR>
                    <a:lnT>
                      <a:noFill/>
                    </a:lnT>
                    <a:lnB>
                      <a:noFill/>
                    </a:lnB>
                  </a:tcPr>
                </a:tc>
                <a:tc>
                  <a:txBody>
                    <a:bodyPr/>
                    <a:lstStyle/>
                    <a:p>
                      <a:pPr algn="r" fontAlgn="b"/>
                      <a:r>
                        <a:rPr lang="en-US" sz="1600" b="0" i="0" u="none" strike="noStrike">
                          <a:solidFill>
                            <a:srgbClr val="000000"/>
                          </a:solidFill>
                          <a:effectLst/>
                          <a:latin typeface="Calibri" panose="020F0502020204030204" pitchFamily="34" charset="0"/>
                        </a:rPr>
                        <a:t>-6.0</a:t>
                      </a:r>
                    </a:p>
                  </a:txBody>
                  <a:tcPr marL="9525" marR="9525" marT="9525" marB="0" anchor="b">
                    <a:lnL>
                      <a:noFill/>
                    </a:lnL>
                    <a:lnR>
                      <a:noFill/>
                    </a:lnR>
                    <a:lnT>
                      <a:noFill/>
                    </a:lnT>
                    <a:lnB>
                      <a:noFill/>
                    </a:lnB>
                  </a:tcPr>
                </a:tc>
                <a:tc>
                  <a:txBody>
                    <a:bodyPr/>
                    <a:lstStyle/>
                    <a:p>
                      <a:pPr algn="r" fontAlgn="b"/>
                      <a:r>
                        <a:rPr lang="en-US" sz="1600" b="0" i="0" u="none" strike="noStrike">
                          <a:solidFill>
                            <a:srgbClr val="000000"/>
                          </a:solidFill>
                          <a:effectLst/>
                          <a:latin typeface="Calibri" panose="020F0502020204030204" pitchFamily="34" charset="0"/>
                        </a:rPr>
                        <a:t>26.4</a:t>
                      </a:r>
                    </a:p>
                  </a:txBody>
                  <a:tcPr marL="9525" marR="9525" marT="9525" marB="0" anchor="b">
                    <a:lnL>
                      <a:noFill/>
                    </a:lnL>
                    <a:lnR>
                      <a:noFill/>
                    </a:lnR>
                    <a:lnT>
                      <a:noFill/>
                    </a:lnT>
                    <a:lnB>
                      <a:noFill/>
                    </a:lnB>
                  </a:tcPr>
                </a:tc>
                <a:tc>
                  <a:txBody>
                    <a:bodyPr/>
                    <a:lstStyle/>
                    <a:p>
                      <a:pPr algn="r" fontAlgn="b"/>
                      <a:r>
                        <a:rPr lang="en-US" sz="1600" b="0" i="0" u="none" strike="noStrike" dirty="0">
                          <a:solidFill>
                            <a:srgbClr val="000000"/>
                          </a:solidFill>
                          <a:effectLst/>
                          <a:latin typeface="Calibri" panose="020F0502020204030204" pitchFamily="34" charset="0"/>
                        </a:rPr>
                        <a:t>-12.7%</a:t>
                      </a:r>
                    </a:p>
                  </a:txBody>
                  <a:tcPr marL="9525" marR="9525" marT="9525" marB="0" anchor="b">
                    <a:lnL>
                      <a:noFill/>
                    </a:lnL>
                    <a:lnR>
                      <a:noFill/>
                    </a:lnR>
                    <a:lnT>
                      <a:noFill/>
                    </a:lnT>
                    <a:lnB>
                      <a:noFill/>
                    </a:lnB>
                  </a:tcPr>
                </a:tc>
                <a:tc>
                  <a:txBody>
                    <a:bodyPr/>
                    <a:lstStyle/>
                    <a:p>
                      <a:pPr algn="r" fontAlgn="b"/>
                      <a:r>
                        <a:rPr lang="en-US" sz="1600" b="0" i="0" u="none" strike="noStrike">
                          <a:solidFill>
                            <a:srgbClr val="000000"/>
                          </a:solidFill>
                          <a:effectLst/>
                          <a:latin typeface="Calibri" panose="020F0502020204030204" pitchFamily="34" charset="0"/>
                        </a:rPr>
                        <a:t>43.3%</a:t>
                      </a:r>
                    </a:p>
                  </a:txBody>
                  <a:tcPr marL="9525" marR="9525" marT="9525" marB="0" anchor="b">
                    <a:lnL>
                      <a:noFill/>
                    </a:lnL>
                    <a:lnR>
                      <a:noFill/>
                    </a:lnR>
                    <a:lnT>
                      <a:noFill/>
                    </a:lnT>
                    <a:lnB>
                      <a:noFill/>
                    </a:lnB>
                  </a:tcPr>
                </a:tc>
              </a:tr>
              <a:tr h="260953">
                <a:tc>
                  <a:txBody>
                    <a:bodyPr/>
                    <a:lstStyle/>
                    <a:p>
                      <a:pPr algn="l" fontAlgn="b"/>
                      <a:r>
                        <a:rPr lang="en-US" sz="16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err="1" smtClean="0">
                          <a:solidFill>
                            <a:srgbClr val="000000"/>
                          </a:solidFill>
                          <a:effectLst/>
                          <a:latin typeface="Calibri" panose="020F0502020204030204" pitchFamily="34" charset="0"/>
                        </a:rPr>
                        <a:t>ReNOM</a:t>
                      </a:r>
                      <a:endParaRPr lang="en-US" sz="16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algn="r" fontAlgn="b"/>
                      <a:r>
                        <a:rPr lang="en-US" sz="1600" b="0" i="0" u="none" strike="noStrike" dirty="0">
                          <a:solidFill>
                            <a:schemeClr val="tx1"/>
                          </a:solidFill>
                          <a:effectLst/>
                          <a:latin typeface="Calibri" panose="020F0502020204030204" pitchFamily="34" charset="0"/>
                        </a:rPr>
                        <a:t>43.5</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panose="020F0502020204030204" pitchFamily="34" charset="0"/>
                        </a:rPr>
                        <a:t>0.61</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panose="020F0502020204030204" pitchFamily="34" charset="0"/>
                        </a:rPr>
                        <a:t>-3.6</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panose="020F0502020204030204" pitchFamily="34" charset="0"/>
                        </a:rPr>
                        <a:t>26.5</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panose="020F0502020204030204" pitchFamily="34" charset="0"/>
                        </a:rPr>
                        <a:t>-7.7%</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panose="020F0502020204030204" pitchFamily="34" charset="0"/>
                        </a:rPr>
                        <a:t>43.5%</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r>
              <a:tr h="260953">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1600" b="0" i="0" u="none" strike="noStrike">
                          <a:solidFill>
                            <a:srgbClr val="000000"/>
                          </a:solidFill>
                          <a:effectLst/>
                          <a:latin typeface="Calibri" panose="020F0502020204030204" pitchFamily="34" charset="0"/>
                        </a:rPr>
                        <a:t>BASE</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rowSpan="4">
                  <a:txBody>
                    <a:bodyPr/>
                    <a:lstStyle/>
                    <a:p>
                      <a:pPr algn="ctr" fontAlgn="ctr"/>
                      <a:r>
                        <a:rPr lang="en-US" sz="1600" b="0" i="0" u="none" strike="noStrike">
                          <a:solidFill>
                            <a:srgbClr val="000000"/>
                          </a:solidFill>
                          <a:effectLst/>
                          <a:latin typeface="Calibri" panose="020F0502020204030204" pitchFamily="34" charset="0"/>
                        </a:rPr>
                        <a:t>34857</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4">
                  <a:txBody>
                    <a:bodyPr/>
                    <a:lstStyle/>
                    <a:p>
                      <a:pPr algn="ctr" fontAlgn="ctr"/>
                      <a:r>
                        <a:rPr lang="en-US" sz="1600" b="0" i="0" u="none" strike="noStrike">
                          <a:solidFill>
                            <a:srgbClr val="000000"/>
                          </a:solidFill>
                          <a:effectLst/>
                          <a:latin typeface="Calibri" panose="020F0502020204030204" pitchFamily="34" charset="0"/>
                        </a:rPr>
                        <a:t>31.5</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panose="020F0502020204030204" pitchFamily="34" charset="0"/>
                        </a:rPr>
                        <a:t>36.8</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600" b="0" i="0" u="none" strike="noStrike">
                          <a:solidFill>
                            <a:srgbClr val="000000"/>
                          </a:solidFill>
                          <a:effectLst/>
                          <a:latin typeface="Calibri" panose="020F0502020204030204" pitchFamily="34" charset="0"/>
                        </a:rPr>
                        <a:t>0.56</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600" b="0" i="0" u="none" strike="noStrike">
                          <a:solidFill>
                            <a:srgbClr val="000000"/>
                          </a:solidFill>
                          <a:effectLst/>
                          <a:latin typeface="Calibri" panose="020F0502020204030204" pitchFamily="34" charset="0"/>
                        </a:rPr>
                        <a:t>5.2</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600" b="0" i="0" u="none" strike="noStrike">
                          <a:solidFill>
                            <a:srgbClr val="000000"/>
                          </a:solidFill>
                          <a:effectLst/>
                          <a:latin typeface="Calibri" panose="020F0502020204030204" pitchFamily="34" charset="0"/>
                        </a:rPr>
                        <a:t>29.3</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600" b="0" i="0" u="none" strike="noStrike">
                          <a:solidFill>
                            <a:srgbClr val="000000"/>
                          </a:solidFill>
                          <a:effectLst/>
                          <a:latin typeface="Calibri" panose="020F0502020204030204" pitchFamily="34" charset="0"/>
                        </a:rPr>
                        <a:t>16.6%</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600" b="0" i="0" u="none" strike="noStrike">
                          <a:solidFill>
                            <a:srgbClr val="000000"/>
                          </a:solidFill>
                          <a:effectLst/>
                          <a:latin typeface="Calibri" panose="020F0502020204030204" pitchFamily="34" charset="0"/>
                        </a:rPr>
                        <a:t>68.2%</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r>
              <a:tr h="260953">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600" b="0" i="0" u="none" strike="noStrike" dirty="0" err="1" smtClean="0">
                          <a:solidFill>
                            <a:srgbClr val="000000"/>
                          </a:solidFill>
                          <a:effectLst/>
                          <a:latin typeface="Calibri" panose="020F0502020204030204" pitchFamily="34" charset="0"/>
                        </a:rPr>
                        <a:t>ReNOM_Cl</a:t>
                      </a:r>
                      <a:endParaRPr lang="en-US" sz="16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vMerge="1">
                  <a:txBody>
                    <a:bodyPr/>
                    <a:lstStyle/>
                    <a:p>
                      <a:endParaRPr lang="en-US"/>
                    </a:p>
                  </a:txBody>
                  <a:tcPr/>
                </a:tc>
                <a:tc vMerge="1">
                  <a:txBody>
                    <a:bodyPr/>
                    <a:lstStyle/>
                    <a:p>
                      <a:endParaRPr lang="en-US"/>
                    </a:p>
                  </a:txBody>
                  <a:tcPr/>
                </a:tc>
                <a:tc>
                  <a:txBody>
                    <a:bodyPr/>
                    <a:lstStyle/>
                    <a:p>
                      <a:pPr algn="r" fontAlgn="b"/>
                      <a:r>
                        <a:rPr lang="en-US" sz="1600" b="0" i="0" u="none" strike="noStrike">
                          <a:solidFill>
                            <a:srgbClr val="000000"/>
                          </a:solidFill>
                          <a:effectLst/>
                          <a:latin typeface="Calibri" panose="020F0502020204030204" pitchFamily="34" charset="0"/>
                        </a:rPr>
                        <a:t>39.4</a:t>
                      </a:r>
                    </a:p>
                  </a:txBody>
                  <a:tcPr marL="9525" marR="9525" marT="9525" marB="0" anchor="b">
                    <a:lnL>
                      <a:noFill/>
                    </a:lnL>
                    <a:lnR>
                      <a:noFill/>
                    </a:lnR>
                    <a:lnT>
                      <a:noFill/>
                    </a:lnT>
                    <a:lnB>
                      <a:noFill/>
                    </a:lnB>
                  </a:tcPr>
                </a:tc>
                <a:tc>
                  <a:txBody>
                    <a:bodyPr/>
                    <a:lstStyle/>
                    <a:p>
                      <a:pPr algn="r" fontAlgn="b"/>
                      <a:r>
                        <a:rPr lang="en-US" sz="1600" b="0" i="0" u="none" strike="noStrike">
                          <a:solidFill>
                            <a:srgbClr val="000000"/>
                          </a:solidFill>
                          <a:effectLst/>
                          <a:latin typeface="Calibri" panose="020F0502020204030204" pitchFamily="34" charset="0"/>
                        </a:rPr>
                        <a:t>0.56</a:t>
                      </a:r>
                    </a:p>
                  </a:txBody>
                  <a:tcPr marL="9525" marR="9525" marT="9525" marB="0" anchor="b">
                    <a:lnL>
                      <a:noFill/>
                    </a:lnL>
                    <a:lnR>
                      <a:noFill/>
                    </a:lnR>
                    <a:lnT>
                      <a:noFill/>
                    </a:lnT>
                    <a:lnB>
                      <a:noFill/>
                    </a:lnB>
                  </a:tcPr>
                </a:tc>
                <a:tc>
                  <a:txBody>
                    <a:bodyPr/>
                    <a:lstStyle/>
                    <a:p>
                      <a:pPr algn="r" fontAlgn="b"/>
                      <a:r>
                        <a:rPr lang="en-US" sz="1600" b="0" i="0" u="none" strike="noStrike">
                          <a:solidFill>
                            <a:srgbClr val="000000"/>
                          </a:solidFill>
                          <a:effectLst/>
                          <a:latin typeface="Calibri" panose="020F0502020204030204" pitchFamily="34" charset="0"/>
                        </a:rPr>
                        <a:t>7.9</a:t>
                      </a:r>
                    </a:p>
                  </a:txBody>
                  <a:tcPr marL="9525" marR="9525" marT="9525" marB="0" anchor="b">
                    <a:lnL>
                      <a:noFill/>
                    </a:lnL>
                    <a:lnR>
                      <a:noFill/>
                    </a:lnR>
                    <a:lnT>
                      <a:noFill/>
                    </a:lnT>
                    <a:lnB>
                      <a:noFill/>
                    </a:lnB>
                  </a:tcPr>
                </a:tc>
                <a:tc>
                  <a:txBody>
                    <a:bodyPr/>
                    <a:lstStyle/>
                    <a:p>
                      <a:pPr algn="r" fontAlgn="b"/>
                      <a:r>
                        <a:rPr lang="en-US" sz="1600" b="0" i="0" u="none" strike="noStrike">
                          <a:solidFill>
                            <a:srgbClr val="000000"/>
                          </a:solidFill>
                          <a:effectLst/>
                          <a:latin typeface="Calibri" panose="020F0502020204030204" pitchFamily="34" charset="0"/>
                        </a:rPr>
                        <a:t>31.9</a:t>
                      </a:r>
                    </a:p>
                  </a:txBody>
                  <a:tcPr marL="9525" marR="9525" marT="9525" marB="0" anchor="b">
                    <a:lnL>
                      <a:noFill/>
                    </a:lnL>
                    <a:lnR>
                      <a:noFill/>
                    </a:lnR>
                    <a:lnT>
                      <a:noFill/>
                    </a:lnT>
                    <a:lnB>
                      <a:noFill/>
                    </a:lnB>
                  </a:tcPr>
                </a:tc>
                <a:tc>
                  <a:txBody>
                    <a:bodyPr/>
                    <a:lstStyle/>
                    <a:p>
                      <a:pPr algn="r" fontAlgn="b"/>
                      <a:r>
                        <a:rPr lang="en-US" sz="1600" b="0" i="0" u="none" strike="noStrike">
                          <a:solidFill>
                            <a:srgbClr val="000000"/>
                          </a:solidFill>
                          <a:effectLst/>
                          <a:latin typeface="Calibri" panose="020F0502020204030204" pitchFamily="34" charset="0"/>
                        </a:rPr>
                        <a:t>25.1%</a:t>
                      </a:r>
                    </a:p>
                  </a:txBody>
                  <a:tcPr marL="9525" marR="9525" marT="9525" marB="0" anchor="b">
                    <a:lnL>
                      <a:noFill/>
                    </a:lnL>
                    <a:lnR>
                      <a:noFill/>
                    </a:lnR>
                    <a:lnT>
                      <a:noFill/>
                    </a:lnT>
                    <a:lnB>
                      <a:noFill/>
                    </a:lnB>
                  </a:tcPr>
                </a:tc>
                <a:tc>
                  <a:txBody>
                    <a:bodyPr/>
                    <a:lstStyle/>
                    <a:p>
                      <a:pPr algn="r" fontAlgn="b"/>
                      <a:r>
                        <a:rPr lang="en-US" sz="1600" b="0" i="0" u="none" strike="noStrike">
                          <a:solidFill>
                            <a:srgbClr val="000000"/>
                          </a:solidFill>
                          <a:effectLst/>
                          <a:latin typeface="Calibri" panose="020F0502020204030204" pitchFamily="34" charset="0"/>
                        </a:rPr>
                        <a:t>72.7%</a:t>
                      </a:r>
                    </a:p>
                  </a:txBody>
                  <a:tcPr marL="9525" marR="9525" marT="9525" marB="0" anchor="b">
                    <a:lnL>
                      <a:noFill/>
                    </a:lnL>
                    <a:lnR>
                      <a:noFill/>
                    </a:lnR>
                    <a:lnT>
                      <a:noFill/>
                    </a:lnT>
                    <a:lnB>
                      <a:noFill/>
                    </a:lnB>
                  </a:tcPr>
                </a:tc>
              </a:tr>
              <a:tr h="260953">
                <a:tc>
                  <a:txBody>
                    <a:bodyPr/>
                    <a:lstStyle/>
                    <a:p>
                      <a:pPr algn="l" fontAlgn="b"/>
                      <a:r>
                        <a:rPr lang="en-US" sz="1600" b="0" i="0" u="none" strike="noStrike">
                          <a:solidFill>
                            <a:srgbClr val="000000"/>
                          </a:solidFill>
                          <a:effectLst/>
                          <a:latin typeface="Calibri" panose="020F0502020204030204" pitchFamily="34" charset="0"/>
                        </a:rPr>
                        <a:t>YRD</a:t>
                      </a:r>
                    </a:p>
                  </a:txBody>
                  <a:tcPr marL="9525" marR="9525" marT="9525" marB="0" anchor="b">
                    <a:lnL>
                      <a:noFill/>
                    </a:lnL>
                    <a:lnR>
                      <a:noFill/>
                    </a:lnR>
                    <a:lnT>
                      <a:noFill/>
                    </a:lnT>
                    <a:lnB>
                      <a:noFill/>
                    </a:lnB>
                  </a:tcPr>
                </a:tc>
                <a:tc>
                  <a:txBody>
                    <a:bodyPr/>
                    <a:lstStyle/>
                    <a:p>
                      <a:pPr algn="l" fontAlgn="b"/>
                      <a:r>
                        <a:rPr lang="en-US" sz="1600" b="0" i="0" u="none" strike="noStrike" dirty="0" err="1" smtClean="0">
                          <a:solidFill>
                            <a:srgbClr val="000000"/>
                          </a:solidFill>
                          <a:effectLst/>
                          <a:latin typeface="Calibri" panose="020F0502020204030204" pitchFamily="34" charset="0"/>
                        </a:rPr>
                        <a:t>ReNOM_HONO</a:t>
                      </a:r>
                      <a:endParaRPr lang="en-US" sz="16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vMerge="1">
                  <a:txBody>
                    <a:bodyPr/>
                    <a:lstStyle/>
                    <a:p>
                      <a:endParaRPr lang="en-US"/>
                    </a:p>
                  </a:txBody>
                  <a:tcPr/>
                </a:tc>
                <a:tc vMerge="1">
                  <a:txBody>
                    <a:bodyPr/>
                    <a:lstStyle/>
                    <a:p>
                      <a:endParaRPr lang="en-US"/>
                    </a:p>
                  </a:txBody>
                  <a:tcPr/>
                </a:tc>
                <a:tc>
                  <a:txBody>
                    <a:bodyPr/>
                    <a:lstStyle/>
                    <a:p>
                      <a:pPr algn="r" fontAlgn="b"/>
                      <a:r>
                        <a:rPr lang="en-US" sz="1600" b="0" i="0" u="none" strike="noStrike">
                          <a:solidFill>
                            <a:srgbClr val="000000"/>
                          </a:solidFill>
                          <a:effectLst/>
                          <a:latin typeface="Calibri" panose="020F0502020204030204" pitchFamily="34" charset="0"/>
                        </a:rPr>
                        <a:t>43.3</a:t>
                      </a:r>
                    </a:p>
                  </a:txBody>
                  <a:tcPr marL="9525" marR="9525" marT="9525" marB="0" anchor="b">
                    <a:lnL>
                      <a:noFill/>
                    </a:lnL>
                    <a:lnR>
                      <a:noFill/>
                    </a:lnR>
                    <a:lnT>
                      <a:noFill/>
                    </a:lnT>
                    <a:lnB>
                      <a:noFill/>
                    </a:lnB>
                  </a:tcPr>
                </a:tc>
                <a:tc>
                  <a:txBody>
                    <a:bodyPr/>
                    <a:lstStyle/>
                    <a:p>
                      <a:pPr algn="r" fontAlgn="b"/>
                      <a:r>
                        <a:rPr lang="en-US" sz="1600" b="0" i="0" u="none" strike="noStrike">
                          <a:solidFill>
                            <a:srgbClr val="000000"/>
                          </a:solidFill>
                          <a:effectLst/>
                          <a:latin typeface="Calibri" panose="020F0502020204030204" pitchFamily="34" charset="0"/>
                        </a:rPr>
                        <a:t>0.54</a:t>
                      </a:r>
                    </a:p>
                  </a:txBody>
                  <a:tcPr marL="9525" marR="9525" marT="9525" marB="0" anchor="b">
                    <a:lnL>
                      <a:noFill/>
                    </a:lnL>
                    <a:lnR>
                      <a:noFill/>
                    </a:lnR>
                    <a:lnT>
                      <a:noFill/>
                    </a:lnT>
                    <a:lnB>
                      <a:noFill/>
                    </a:lnB>
                  </a:tcPr>
                </a:tc>
                <a:tc>
                  <a:txBody>
                    <a:bodyPr/>
                    <a:lstStyle/>
                    <a:p>
                      <a:pPr algn="r" fontAlgn="b"/>
                      <a:r>
                        <a:rPr lang="en-US" sz="1600" b="0" i="0" u="none" strike="noStrike">
                          <a:solidFill>
                            <a:srgbClr val="000000"/>
                          </a:solidFill>
                          <a:effectLst/>
                          <a:latin typeface="Calibri" panose="020F0502020204030204" pitchFamily="34" charset="0"/>
                        </a:rPr>
                        <a:t>11.8</a:t>
                      </a:r>
                    </a:p>
                  </a:txBody>
                  <a:tcPr marL="9525" marR="9525" marT="9525" marB="0" anchor="b">
                    <a:lnL>
                      <a:noFill/>
                    </a:lnL>
                    <a:lnR>
                      <a:noFill/>
                    </a:lnR>
                    <a:lnT>
                      <a:noFill/>
                    </a:lnT>
                    <a:lnB>
                      <a:noFill/>
                    </a:lnB>
                  </a:tcPr>
                </a:tc>
                <a:tc>
                  <a:txBody>
                    <a:bodyPr/>
                    <a:lstStyle/>
                    <a:p>
                      <a:pPr algn="r" fontAlgn="b"/>
                      <a:r>
                        <a:rPr lang="en-US" sz="1600" b="0" i="0" u="none" strike="noStrike">
                          <a:solidFill>
                            <a:srgbClr val="000000"/>
                          </a:solidFill>
                          <a:effectLst/>
                          <a:latin typeface="Calibri" panose="020F0502020204030204" pitchFamily="34" charset="0"/>
                        </a:rPr>
                        <a:t>34.3</a:t>
                      </a:r>
                    </a:p>
                  </a:txBody>
                  <a:tcPr marL="9525" marR="9525" marT="9525" marB="0" anchor="b">
                    <a:lnL>
                      <a:noFill/>
                    </a:lnL>
                    <a:lnR>
                      <a:noFill/>
                    </a:lnR>
                    <a:lnT>
                      <a:noFill/>
                    </a:lnT>
                    <a:lnB>
                      <a:noFill/>
                    </a:lnB>
                  </a:tcPr>
                </a:tc>
                <a:tc>
                  <a:txBody>
                    <a:bodyPr/>
                    <a:lstStyle/>
                    <a:p>
                      <a:pPr algn="r" fontAlgn="b"/>
                      <a:r>
                        <a:rPr lang="en-US" sz="1600" b="0" i="0" u="none" strike="noStrike">
                          <a:solidFill>
                            <a:srgbClr val="000000"/>
                          </a:solidFill>
                          <a:effectLst/>
                          <a:latin typeface="Calibri" panose="020F0502020204030204" pitchFamily="34" charset="0"/>
                        </a:rPr>
                        <a:t>37.3%</a:t>
                      </a:r>
                    </a:p>
                  </a:txBody>
                  <a:tcPr marL="9525" marR="9525" marT="9525" marB="0" anchor="b">
                    <a:lnL>
                      <a:noFill/>
                    </a:lnL>
                    <a:lnR>
                      <a:noFill/>
                    </a:lnR>
                    <a:lnT>
                      <a:noFill/>
                    </a:lnT>
                    <a:lnB>
                      <a:noFill/>
                    </a:lnB>
                  </a:tcPr>
                </a:tc>
                <a:tc>
                  <a:txBody>
                    <a:bodyPr/>
                    <a:lstStyle/>
                    <a:p>
                      <a:pPr algn="r" fontAlgn="b"/>
                      <a:r>
                        <a:rPr lang="en-US" sz="1600" b="0" i="0" u="none" strike="noStrike">
                          <a:solidFill>
                            <a:srgbClr val="000000"/>
                          </a:solidFill>
                          <a:effectLst/>
                          <a:latin typeface="Calibri" panose="020F0502020204030204" pitchFamily="34" charset="0"/>
                        </a:rPr>
                        <a:t>77.5%</a:t>
                      </a:r>
                    </a:p>
                  </a:txBody>
                  <a:tcPr marL="9525" marR="9525" marT="9525" marB="0" anchor="b">
                    <a:lnL>
                      <a:noFill/>
                    </a:lnL>
                    <a:lnR>
                      <a:noFill/>
                    </a:lnR>
                    <a:lnT>
                      <a:noFill/>
                    </a:lnT>
                    <a:lnB>
                      <a:noFill/>
                    </a:lnB>
                  </a:tcPr>
                </a:tc>
              </a:tr>
              <a:tr h="260953">
                <a:tc>
                  <a:txBody>
                    <a:bodyPr/>
                    <a:lstStyle/>
                    <a:p>
                      <a:pPr algn="l" fontAlgn="b"/>
                      <a:r>
                        <a:rPr lang="en-US" sz="16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err="1" smtClean="0">
                          <a:solidFill>
                            <a:srgbClr val="000000"/>
                          </a:solidFill>
                          <a:effectLst/>
                          <a:latin typeface="Calibri" panose="020F0502020204030204" pitchFamily="34" charset="0"/>
                        </a:rPr>
                        <a:t>ReNOM</a:t>
                      </a:r>
                      <a:endParaRPr lang="en-US" sz="16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algn="r" fontAlgn="b"/>
                      <a:r>
                        <a:rPr lang="en-US" sz="1600" b="0" i="0" u="none" strike="noStrike">
                          <a:solidFill>
                            <a:srgbClr val="000000"/>
                          </a:solidFill>
                          <a:effectLst/>
                          <a:latin typeface="Calibri" panose="020F0502020204030204" pitchFamily="34" charset="0"/>
                        </a:rPr>
                        <a:t>45.3</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panose="020F0502020204030204" pitchFamily="34" charset="0"/>
                        </a:rPr>
                        <a:t>0.54</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panose="020F0502020204030204" pitchFamily="34" charset="0"/>
                        </a:rPr>
                        <a:t>13.8</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panose="020F0502020204030204" pitchFamily="34" charset="0"/>
                        </a:rPr>
                        <a:t>36.3</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panose="020F0502020204030204" pitchFamily="34" charset="0"/>
                        </a:rPr>
                        <a:t>43.8%</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panose="020F0502020204030204" pitchFamily="34" charset="0"/>
                        </a:rPr>
                        <a:t>81.7%</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r>
              <a:tr h="260953">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1600" b="0" i="0" u="none" strike="noStrike">
                          <a:solidFill>
                            <a:srgbClr val="000000"/>
                          </a:solidFill>
                          <a:effectLst/>
                          <a:latin typeface="Calibri" panose="020F0502020204030204" pitchFamily="34" charset="0"/>
                        </a:rPr>
                        <a:t>BASE</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rowSpan="4">
                  <a:txBody>
                    <a:bodyPr/>
                    <a:lstStyle/>
                    <a:p>
                      <a:pPr algn="ctr" fontAlgn="ctr"/>
                      <a:r>
                        <a:rPr lang="en-US" sz="1600" b="0" i="0" u="none" strike="noStrike">
                          <a:solidFill>
                            <a:srgbClr val="000000"/>
                          </a:solidFill>
                          <a:effectLst/>
                          <a:latin typeface="Calibri" panose="020F0502020204030204" pitchFamily="34" charset="0"/>
                        </a:rPr>
                        <a:t>15627</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4">
                  <a:txBody>
                    <a:bodyPr/>
                    <a:lstStyle/>
                    <a:p>
                      <a:pPr algn="ctr" fontAlgn="ctr"/>
                      <a:r>
                        <a:rPr lang="en-US" sz="1600" b="0" i="0" u="none" strike="noStrike">
                          <a:solidFill>
                            <a:srgbClr val="000000"/>
                          </a:solidFill>
                          <a:effectLst/>
                          <a:latin typeface="Calibri" panose="020F0502020204030204" pitchFamily="34" charset="0"/>
                        </a:rPr>
                        <a:t>25.0</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panose="020F0502020204030204" pitchFamily="34" charset="0"/>
                        </a:rPr>
                        <a:t>15.6</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600" b="0" i="0" u="none" strike="noStrike">
                          <a:solidFill>
                            <a:srgbClr val="000000"/>
                          </a:solidFill>
                          <a:effectLst/>
                          <a:latin typeface="Calibri" panose="020F0502020204030204" pitchFamily="34" charset="0"/>
                        </a:rPr>
                        <a:t>0.53</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600" b="0" i="0" u="none" strike="noStrike">
                          <a:solidFill>
                            <a:srgbClr val="000000"/>
                          </a:solidFill>
                          <a:effectLst/>
                          <a:latin typeface="Calibri" panose="020F0502020204030204" pitchFamily="34" charset="0"/>
                        </a:rPr>
                        <a:t>-9.4</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600" b="0" i="0" u="none" strike="noStrike">
                          <a:solidFill>
                            <a:srgbClr val="000000"/>
                          </a:solidFill>
                          <a:effectLst/>
                          <a:latin typeface="Calibri" panose="020F0502020204030204" pitchFamily="34" charset="0"/>
                        </a:rPr>
                        <a:t>28.0</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600" b="0" i="0" u="none" strike="noStrike">
                          <a:solidFill>
                            <a:srgbClr val="000000"/>
                          </a:solidFill>
                          <a:effectLst/>
                          <a:latin typeface="Calibri" panose="020F0502020204030204" pitchFamily="34" charset="0"/>
                        </a:rPr>
                        <a:t>-37.6%</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600" b="0" i="0" u="none" strike="noStrike">
                          <a:solidFill>
                            <a:srgbClr val="000000"/>
                          </a:solidFill>
                          <a:effectLst/>
                          <a:latin typeface="Calibri" panose="020F0502020204030204" pitchFamily="34" charset="0"/>
                        </a:rPr>
                        <a:t>75.8%</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r>
              <a:tr h="260953">
                <a:tc>
                  <a:txBody>
                    <a:bodyPr/>
                    <a:lstStyle/>
                    <a:p>
                      <a:pPr algn="l" fontAlgn="b"/>
                      <a:r>
                        <a:rPr lang="en-US" sz="1600" b="0" i="0" u="none" strike="noStrike">
                          <a:solidFill>
                            <a:srgbClr val="000000"/>
                          </a:solidFill>
                          <a:effectLst/>
                          <a:latin typeface="Calibri" panose="020F0502020204030204" pitchFamily="34" charset="0"/>
                        </a:rPr>
                        <a:t>PRD</a:t>
                      </a:r>
                    </a:p>
                  </a:txBody>
                  <a:tcPr marL="9525" marR="9525" marT="9525" marB="0" anchor="b">
                    <a:lnL>
                      <a:noFill/>
                    </a:lnL>
                    <a:lnR>
                      <a:noFill/>
                    </a:lnR>
                    <a:lnT>
                      <a:noFill/>
                    </a:lnT>
                    <a:lnB>
                      <a:noFill/>
                    </a:lnB>
                  </a:tcPr>
                </a:tc>
                <a:tc>
                  <a:txBody>
                    <a:bodyPr/>
                    <a:lstStyle/>
                    <a:p>
                      <a:pPr algn="l" fontAlgn="b"/>
                      <a:r>
                        <a:rPr lang="en-US" sz="1600" b="0" i="0" u="none" strike="noStrike" dirty="0" err="1" smtClean="0">
                          <a:solidFill>
                            <a:srgbClr val="000000"/>
                          </a:solidFill>
                          <a:effectLst/>
                          <a:latin typeface="Calibri" panose="020F0502020204030204" pitchFamily="34" charset="0"/>
                        </a:rPr>
                        <a:t>ReNOM_Cl</a:t>
                      </a:r>
                      <a:endParaRPr lang="en-US" sz="16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vMerge="1">
                  <a:txBody>
                    <a:bodyPr/>
                    <a:lstStyle/>
                    <a:p>
                      <a:endParaRPr lang="en-US"/>
                    </a:p>
                  </a:txBody>
                  <a:tcPr/>
                </a:tc>
                <a:tc vMerge="1">
                  <a:txBody>
                    <a:bodyPr/>
                    <a:lstStyle/>
                    <a:p>
                      <a:endParaRPr lang="en-US"/>
                    </a:p>
                  </a:txBody>
                  <a:tcPr/>
                </a:tc>
                <a:tc>
                  <a:txBody>
                    <a:bodyPr/>
                    <a:lstStyle/>
                    <a:p>
                      <a:pPr algn="r" fontAlgn="b"/>
                      <a:r>
                        <a:rPr lang="en-US" sz="1600" b="0" i="0" u="none" strike="noStrike">
                          <a:solidFill>
                            <a:srgbClr val="000000"/>
                          </a:solidFill>
                          <a:effectLst/>
                          <a:latin typeface="Calibri" panose="020F0502020204030204" pitchFamily="34" charset="0"/>
                        </a:rPr>
                        <a:t>15.6</a:t>
                      </a:r>
                    </a:p>
                  </a:txBody>
                  <a:tcPr marL="9525" marR="9525" marT="9525" marB="0" anchor="b">
                    <a:lnL>
                      <a:noFill/>
                    </a:lnL>
                    <a:lnR>
                      <a:noFill/>
                    </a:lnR>
                    <a:lnT>
                      <a:noFill/>
                    </a:lnT>
                    <a:lnB>
                      <a:noFill/>
                    </a:lnB>
                  </a:tcPr>
                </a:tc>
                <a:tc>
                  <a:txBody>
                    <a:bodyPr/>
                    <a:lstStyle/>
                    <a:p>
                      <a:pPr algn="r" fontAlgn="b"/>
                      <a:r>
                        <a:rPr lang="en-US" sz="1600" b="0" i="0" u="none" strike="noStrike">
                          <a:solidFill>
                            <a:srgbClr val="000000"/>
                          </a:solidFill>
                          <a:effectLst/>
                          <a:latin typeface="Calibri" panose="020F0502020204030204" pitchFamily="34" charset="0"/>
                        </a:rPr>
                        <a:t>0.53</a:t>
                      </a:r>
                    </a:p>
                  </a:txBody>
                  <a:tcPr marL="9525" marR="9525" marT="9525" marB="0" anchor="b">
                    <a:lnL>
                      <a:noFill/>
                    </a:lnL>
                    <a:lnR>
                      <a:noFill/>
                    </a:lnR>
                    <a:lnT>
                      <a:noFill/>
                    </a:lnT>
                    <a:lnB>
                      <a:noFill/>
                    </a:lnB>
                  </a:tcPr>
                </a:tc>
                <a:tc>
                  <a:txBody>
                    <a:bodyPr/>
                    <a:lstStyle/>
                    <a:p>
                      <a:pPr algn="r" fontAlgn="b"/>
                      <a:r>
                        <a:rPr lang="en-US" sz="1600" b="0" i="0" u="none" strike="noStrike">
                          <a:solidFill>
                            <a:srgbClr val="000000"/>
                          </a:solidFill>
                          <a:effectLst/>
                          <a:latin typeface="Calibri" panose="020F0502020204030204" pitchFamily="34" charset="0"/>
                        </a:rPr>
                        <a:t>-9.4</a:t>
                      </a:r>
                    </a:p>
                  </a:txBody>
                  <a:tcPr marL="9525" marR="9525" marT="9525" marB="0" anchor="b">
                    <a:lnL>
                      <a:noFill/>
                    </a:lnL>
                    <a:lnR>
                      <a:noFill/>
                    </a:lnR>
                    <a:lnT>
                      <a:noFill/>
                    </a:lnT>
                    <a:lnB>
                      <a:noFill/>
                    </a:lnB>
                  </a:tcPr>
                </a:tc>
                <a:tc>
                  <a:txBody>
                    <a:bodyPr/>
                    <a:lstStyle/>
                    <a:p>
                      <a:pPr algn="r" fontAlgn="b"/>
                      <a:r>
                        <a:rPr lang="en-US" sz="1600" b="0" i="0" u="none" strike="noStrike">
                          <a:solidFill>
                            <a:srgbClr val="000000"/>
                          </a:solidFill>
                          <a:effectLst/>
                          <a:latin typeface="Calibri" panose="020F0502020204030204" pitchFamily="34" charset="0"/>
                        </a:rPr>
                        <a:t>27.9</a:t>
                      </a:r>
                    </a:p>
                  </a:txBody>
                  <a:tcPr marL="9525" marR="9525" marT="9525" marB="0" anchor="b">
                    <a:lnL>
                      <a:noFill/>
                    </a:lnL>
                    <a:lnR>
                      <a:noFill/>
                    </a:lnR>
                    <a:lnT>
                      <a:noFill/>
                    </a:lnT>
                    <a:lnB>
                      <a:noFill/>
                    </a:lnB>
                  </a:tcPr>
                </a:tc>
                <a:tc>
                  <a:txBody>
                    <a:bodyPr/>
                    <a:lstStyle/>
                    <a:p>
                      <a:pPr algn="r" fontAlgn="b"/>
                      <a:r>
                        <a:rPr lang="en-US" sz="1600" b="0" i="0" u="none" strike="noStrike">
                          <a:solidFill>
                            <a:srgbClr val="000000"/>
                          </a:solidFill>
                          <a:effectLst/>
                          <a:latin typeface="Calibri" panose="020F0502020204030204" pitchFamily="34" charset="0"/>
                        </a:rPr>
                        <a:t>-37.6%</a:t>
                      </a:r>
                    </a:p>
                  </a:txBody>
                  <a:tcPr marL="9525" marR="9525" marT="9525" marB="0" anchor="b">
                    <a:lnL>
                      <a:noFill/>
                    </a:lnL>
                    <a:lnR>
                      <a:noFill/>
                    </a:lnR>
                    <a:lnT>
                      <a:noFill/>
                    </a:lnT>
                    <a:lnB>
                      <a:noFill/>
                    </a:lnB>
                  </a:tcPr>
                </a:tc>
                <a:tc>
                  <a:txBody>
                    <a:bodyPr/>
                    <a:lstStyle/>
                    <a:p>
                      <a:pPr algn="r" fontAlgn="b"/>
                      <a:r>
                        <a:rPr lang="en-US" sz="1600" b="0" i="0" u="none" strike="noStrike">
                          <a:solidFill>
                            <a:srgbClr val="000000"/>
                          </a:solidFill>
                          <a:effectLst/>
                          <a:latin typeface="Calibri" panose="020F0502020204030204" pitchFamily="34" charset="0"/>
                        </a:rPr>
                        <a:t>75.8%</a:t>
                      </a:r>
                    </a:p>
                  </a:txBody>
                  <a:tcPr marL="9525" marR="9525" marT="9525" marB="0" anchor="b">
                    <a:lnL>
                      <a:noFill/>
                    </a:lnL>
                    <a:lnR>
                      <a:noFill/>
                    </a:lnR>
                    <a:lnT>
                      <a:noFill/>
                    </a:lnT>
                    <a:lnB>
                      <a:noFill/>
                    </a:lnB>
                  </a:tcPr>
                </a:tc>
              </a:tr>
              <a:tr h="260953">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600" b="0" i="0" u="none" strike="noStrike" dirty="0" err="1" smtClean="0">
                          <a:solidFill>
                            <a:srgbClr val="000000"/>
                          </a:solidFill>
                          <a:effectLst/>
                          <a:latin typeface="Calibri" panose="020F0502020204030204" pitchFamily="34" charset="0"/>
                        </a:rPr>
                        <a:t>ReNOM_HONO</a:t>
                      </a:r>
                      <a:endParaRPr lang="en-US" sz="16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vMerge="1">
                  <a:txBody>
                    <a:bodyPr/>
                    <a:lstStyle/>
                    <a:p>
                      <a:endParaRPr lang="en-US"/>
                    </a:p>
                  </a:txBody>
                  <a:tcPr/>
                </a:tc>
                <a:tc vMerge="1">
                  <a:txBody>
                    <a:bodyPr/>
                    <a:lstStyle/>
                    <a:p>
                      <a:endParaRPr lang="en-US"/>
                    </a:p>
                  </a:txBody>
                  <a:tcPr/>
                </a:tc>
                <a:tc>
                  <a:txBody>
                    <a:bodyPr/>
                    <a:lstStyle/>
                    <a:p>
                      <a:pPr algn="r" fontAlgn="b"/>
                      <a:r>
                        <a:rPr lang="en-US" sz="1600" b="0" i="0" u="none" strike="noStrike">
                          <a:solidFill>
                            <a:srgbClr val="000000"/>
                          </a:solidFill>
                          <a:effectLst/>
                          <a:latin typeface="Calibri" panose="020F0502020204030204" pitchFamily="34" charset="0"/>
                        </a:rPr>
                        <a:t>18.5</a:t>
                      </a:r>
                    </a:p>
                  </a:txBody>
                  <a:tcPr marL="9525" marR="9525" marT="9525" marB="0" anchor="b">
                    <a:lnL>
                      <a:noFill/>
                    </a:lnL>
                    <a:lnR>
                      <a:noFill/>
                    </a:lnR>
                    <a:lnT>
                      <a:noFill/>
                    </a:lnT>
                    <a:lnB>
                      <a:noFill/>
                    </a:lnB>
                  </a:tcPr>
                </a:tc>
                <a:tc>
                  <a:txBody>
                    <a:bodyPr/>
                    <a:lstStyle/>
                    <a:p>
                      <a:pPr algn="r" fontAlgn="b"/>
                      <a:r>
                        <a:rPr lang="en-US" sz="1600" b="0" i="0" u="none" strike="noStrike">
                          <a:solidFill>
                            <a:srgbClr val="000000"/>
                          </a:solidFill>
                          <a:effectLst/>
                          <a:latin typeface="Calibri" panose="020F0502020204030204" pitchFamily="34" charset="0"/>
                        </a:rPr>
                        <a:t>0.54</a:t>
                      </a:r>
                    </a:p>
                  </a:txBody>
                  <a:tcPr marL="9525" marR="9525" marT="9525" marB="0" anchor="b">
                    <a:lnL>
                      <a:noFill/>
                    </a:lnL>
                    <a:lnR>
                      <a:noFill/>
                    </a:lnR>
                    <a:lnT>
                      <a:noFill/>
                    </a:lnT>
                    <a:lnB>
                      <a:noFill/>
                    </a:lnB>
                  </a:tcPr>
                </a:tc>
                <a:tc>
                  <a:txBody>
                    <a:bodyPr/>
                    <a:lstStyle/>
                    <a:p>
                      <a:pPr algn="r" fontAlgn="b"/>
                      <a:r>
                        <a:rPr lang="en-US" sz="1600" b="0" i="0" u="none" strike="noStrike">
                          <a:solidFill>
                            <a:srgbClr val="000000"/>
                          </a:solidFill>
                          <a:effectLst/>
                          <a:latin typeface="Calibri" panose="020F0502020204030204" pitchFamily="34" charset="0"/>
                        </a:rPr>
                        <a:t>-6.4</a:t>
                      </a:r>
                    </a:p>
                  </a:txBody>
                  <a:tcPr marL="9525" marR="9525" marT="9525" marB="0" anchor="b">
                    <a:lnL>
                      <a:noFill/>
                    </a:lnL>
                    <a:lnR>
                      <a:noFill/>
                    </a:lnR>
                    <a:lnT>
                      <a:noFill/>
                    </a:lnT>
                    <a:lnB>
                      <a:noFill/>
                    </a:lnB>
                  </a:tcPr>
                </a:tc>
                <a:tc>
                  <a:txBody>
                    <a:bodyPr/>
                    <a:lstStyle/>
                    <a:p>
                      <a:pPr algn="r" fontAlgn="b"/>
                      <a:r>
                        <a:rPr lang="en-US" sz="1600" b="0" i="0" u="none" strike="noStrike">
                          <a:solidFill>
                            <a:srgbClr val="000000"/>
                          </a:solidFill>
                          <a:effectLst/>
                          <a:latin typeface="Calibri" panose="020F0502020204030204" pitchFamily="34" charset="0"/>
                        </a:rPr>
                        <a:t>26.3</a:t>
                      </a:r>
                    </a:p>
                  </a:txBody>
                  <a:tcPr marL="9525" marR="9525" marT="9525" marB="0" anchor="b">
                    <a:lnL>
                      <a:noFill/>
                    </a:lnL>
                    <a:lnR>
                      <a:noFill/>
                    </a:lnR>
                    <a:lnT>
                      <a:noFill/>
                    </a:lnT>
                    <a:lnB>
                      <a:noFill/>
                    </a:lnB>
                  </a:tcPr>
                </a:tc>
                <a:tc>
                  <a:txBody>
                    <a:bodyPr/>
                    <a:lstStyle/>
                    <a:p>
                      <a:pPr algn="r" fontAlgn="b"/>
                      <a:r>
                        <a:rPr lang="en-US" sz="1600" b="0" i="0" u="none" strike="noStrike">
                          <a:solidFill>
                            <a:srgbClr val="000000"/>
                          </a:solidFill>
                          <a:effectLst/>
                          <a:latin typeface="Calibri" panose="020F0502020204030204" pitchFamily="34" charset="0"/>
                        </a:rPr>
                        <a:t>-25.8%</a:t>
                      </a:r>
                    </a:p>
                  </a:txBody>
                  <a:tcPr marL="9525" marR="9525" marT="9525" marB="0" anchor="b">
                    <a:lnL>
                      <a:noFill/>
                    </a:lnL>
                    <a:lnR>
                      <a:noFill/>
                    </a:lnR>
                    <a:lnT>
                      <a:noFill/>
                    </a:lnT>
                    <a:lnB>
                      <a:noFill/>
                    </a:lnB>
                  </a:tcPr>
                </a:tc>
                <a:tc>
                  <a:txBody>
                    <a:bodyPr/>
                    <a:lstStyle/>
                    <a:p>
                      <a:pPr algn="r" fontAlgn="b"/>
                      <a:r>
                        <a:rPr lang="en-US" sz="1600" b="0" i="0" u="none" strike="noStrike">
                          <a:solidFill>
                            <a:srgbClr val="000000"/>
                          </a:solidFill>
                          <a:effectLst/>
                          <a:latin typeface="Calibri" panose="020F0502020204030204" pitchFamily="34" charset="0"/>
                        </a:rPr>
                        <a:t>73.7%</a:t>
                      </a:r>
                    </a:p>
                  </a:txBody>
                  <a:tcPr marL="9525" marR="9525" marT="9525" marB="0" anchor="b">
                    <a:lnL>
                      <a:noFill/>
                    </a:lnL>
                    <a:lnR>
                      <a:noFill/>
                    </a:lnR>
                    <a:lnT>
                      <a:noFill/>
                    </a:lnT>
                    <a:lnB>
                      <a:noFill/>
                    </a:lnB>
                  </a:tcPr>
                </a:tc>
              </a:tr>
              <a:tr h="260953">
                <a:tc>
                  <a:txBody>
                    <a:bodyPr/>
                    <a:lstStyle/>
                    <a:p>
                      <a:pPr algn="l" fontAlgn="b"/>
                      <a:r>
                        <a:rPr lang="en-US" sz="16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err="1" smtClean="0">
                          <a:solidFill>
                            <a:srgbClr val="000000"/>
                          </a:solidFill>
                          <a:effectLst/>
                          <a:latin typeface="Calibri" panose="020F0502020204030204" pitchFamily="34" charset="0"/>
                        </a:rPr>
                        <a:t>ReNOM</a:t>
                      </a:r>
                      <a:endParaRPr lang="en-US" sz="16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algn="r" fontAlgn="b"/>
                      <a:r>
                        <a:rPr lang="en-US" sz="1600" b="0" i="0" u="none" strike="noStrike">
                          <a:solidFill>
                            <a:srgbClr val="000000"/>
                          </a:solidFill>
                          <a:effectLst/>
                          <a:latin typeface="Calibri" panose="020F0502020204030204" pitchFamily="34" charset="0"/>
                        </a:rPr>
                        <a:t>18.4</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panose="020F0502020204030204" pitchFamily="34" charset="0"/>
                        </a:rPr>
                        <a:t>0.54</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panose="020F0502020204030204" pitchFamily="34" charset="0"/>
                        </a:rPr>
                        <a:t>-6.5</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panose="020F0502020204030204" pitchFamily="34" charset="0"/>
                        </a:rPr>
                        <a:t>26.3</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panose="020F0502020204030204" pitchFamily="34" charset="0"/>
                        </a:rPr>
                        <a:t>-26.1%</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panose="020F0502020204030204" pitchFamily="34" charset="0"/>
                        </a:rPr>
                        <a:t>73.9%</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r>
              <a:tr h="260953">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1600" b="0" i="0" u="none" strike="noStrike">
                          <a:solidFill>
                            <a:srgbClr val="000000"/>
                          </a:solidFill>
                          <a:effectLst/>
                          <a:latin typeface="Calibri" panose="020F0502020204030204" pitchFamily="34" charset="0"/>
                        </a:rPr>
                        <a:t>BASE</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rowSpan="4">
                  <a:txBody>
                    <a:bodyPr/>
                    <a:lstStyle/>
                    <a:p>
                      <a:pPr algn="ctr" fontAlgn="ctr"/>
                      <a:r>
                        <a:rPr lang="en-US" sz="1600" b="0" i="0" u="none" strike="noStrike" dirty="0">
                          <a:solidFill>
                            <a:srgbClr val="000000"/>
                          </a:solidFill>
                          <a:effectLst/>
                          <a:latin typeface="Calibri" panose="020F0502020204030204" pitchFamily="34" charset="0"/>
                        </a:rPr>
                        <a:t>214596</a:t>
                      </a: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algn="ctr" fontAlgn="ctr"/>
                      <a:r>
                        <a:rPr lang="en-US" sz="1600" b="0" i="0" u="none" strike="noStrike">
                          <a:solidFill>
                            <a:srgbClr val="000000"/>
                          </a:solidFill>
                          <a:effectLst/>
                          <a:latin typeface="Calibri" panose="020F0502020204030204" pitchFamily="34" charset="0"/>
                        </a:rPr>
                        <a:t>35.3</a:t>
                      </a: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panose="020F0502020204030204" pitchFamily="34" charset="0"/>
                        </a:rPr>
                        <a:t>31.0</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600" b="0" i="0" u="none" strike="noStrike">
                          <a:solidFill>
                            <a:srgbClr val="000000"/>
                          </a:solidFill>
                          <a:effectLst/>
                          <a:latin typeface="Calibri" panose="020F0502020204030204" pitchFamily="34" charset="0"/>
                        </a:rPr>
                        <a:t>0.51</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600" b="0" i="0" u="none" strike="noStrike">
                          <a:solidFill>
                            <a:srgbClr val="000000"/>
                          </a:solidFill>
                          <a:effectLst/>
                          <a:latin typeface="Calibri" panose="020F0502020204030204" pitchFamily="34" charset="0"/>
                        </a:rPr>
                        <a:t>-4.3</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600" b="0" i="0" u="none" strike="noStrike">
                          <a:solidFill>
                            <a:srgbClr val="000000"/>
                          </a:solidFill>
                          <a:effectLst/>
                          <a:latin typeface="Calibri" panose="020F0502020204030204" pitchFamily="34" charset="0"/>
                        </a:rPr>
                        <a:t>27.3</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600" b="0" i="0" u="none" strike="noStrike">
                          <a:solidFill>
                            <a:srgbClr val="000000"/>
                          </a:solidFill>
                          <a:effectLst/>
                          <a:latin typeface="Calibri" panose="020F0502020204030204" pitchFamily="34" charset="0"/>
                        </a:rPr>
                        <a:t>-12.2%</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600" b="0" i="0" u="none" strike="noStrike">
                          <a:solidFill>
                            <a:srgbClr val="000000"/>
                          </a:solidFill>
                          <a:effectLst/>
                          <a:latin typeface="Calibri" panose="020F0502020204030204" pitchFamily="34" charset="0"/>
                        </a:rPr>
                        <a:t>57.5%</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r>
              <a:tr h="260953">
                <a:tc>
                  <a:txBody>
                    <a:bodyPr/>
                    <a:lstStyle/>
                    <a:p>
                      <a:pPr algn="l" fontAlgn="b"/>
                      <a:endParaRPr lang="en-US" sz="16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600" b="0" i="0" u="none" strike="noStrike" dirty="0" err="1" smtClean="0">
                          <a:solidFill>
                            <a:srgbClr val="000000"/>
                          </a:solidFill>
                          <a:effectLst/>
                          <a:latin typeface="Calibri" panose="020F0502020204030204" pitchFamily="34" charset="0"/>
                        </a:rPr>
                        <a:t>ReNOM_Cl</a:t>
                      </a:r>
                      <a:endParaRPr lang="en-US" sz="16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vMerge="1">
                  <a:txBody>
                    <a:bodyPr/>
                    <a:lstStyle/>
                    <a:p>
                      <a:endParaRPr lang="en-US"/>
                    </a:p>
                  </a:txBody>
                  <a:tcPr/>
                </a:tc>
                <a:tc vMerge="1">
                  <a:txBody>
                    <a:bodyPr/>
                    <a:lstStyle/>
                    <a:p>
                      <a:endParaRPr lang="en-US"/>
                    </a:p>
                  </a:txBody>
                  <a:tcPr/>
                </a:tc>
                <a:tc>
                  <a:txBody>
                    <a:bodyPr/>
                    <a:lstStyle/>
                    <a:p>
                      <a:pPr algn="r" fontAlgn="b"/>
                      <a:r>
                        <a:rPr lang="en-US" sz="1600" b="0" i="0" u="none" strike="noStrike">
                          <a:solidFill>
                            <a:srgbClr val="000000"/>
                          </a:solidFill>
                          <a:effectLst/>
                          <a:latin typeface="Calibri" panose="020F0502020204030204" pitchFamily="34" charset="0"/>
                        </a:rPr>
                        <a:t>32.6</a:t>
                      </a:r>
                    </a:p>
                  </a:txBody>
                  <a:tcPr marL="9525" marR="9525" marT="9525" marB="0" anchor="b">
                    <a:lnL>
                      <a:noFill/>
                    </a:lnL>
                    <a:lnR>
                      <a:noFill/>
                    </a:lnR>
                    <a:lnT>
                      <a:noFill/>
                    </a:lnT>
                    <a:lnB>
                      <a:noFill/>
                    </a:lnB>
                  </a:tcPr>
                </a:tc>
                <a:tc>
                  <a:txBody>
                    <a:bodyPr/>
                    <a:lstStyle/>
                    <a:p>
                      <a:pPr algn="r" fontAlgn="b"/>
                      <a:r>
                        <a:rPr lang="en-US" sz="1600" b="0" i="0" u="none" strike="noStrike">
                          <a:solidFill>
                            <a:srgbClr val="000000"/>
                          </a:solidFill>
                          <a:effectLst/>
                          <a:latin typeface="Calibri" panose="020F0502020204030204" pitchFamily="34" charset="0"/>
                        </a:rPr>
                        <a:t>0.51</a:t>
                      </a:r>
                    </a:p>
                  </a:txBody>
                  <a:tcPr marL="9525" marR="9525" marT="9525" marB="0" anchor="b">
                    <a:lnL>
                      <a:noFill/>
                    </a:lnL>
                    <a:lnR>
                      <a:noFill/>
                    </a:lnR>
                    <a:lnT>
                      <a:noFill/>
                    </a:lnT>
                    <a:lnB>
                      <a:noFill/>
                    </a:lnB>
                  </a:tcPr>
                </a:tc>
                <a:tc>
                  <a:txBody>
                    <a:bodyPr/>
                    <a:lstStyle/>
                    <a:p>
                      <a:pPr algn="r" fontAlgn="b"/>
                      <a:r>
                        <a:rPr lang="en-US" sz="1600" b="0" i="0" u="none" strike="noStrike">
                          <a:solidFill>
                            <a:srgbClr val="000000"/>
                          </a:solidFill>
                          <a:effectLst/>
                          <a:latin typeface="Calibri" panose="020F0502020204030204" pitchFamily="34" charset="0"/>
                        </a:rPr>
                        <a:t>-2.8</a:t>
                      </a:r>
                    </a:p>
                  </a:txBody>
                  <a:tcPr marL="9525" marR="9525" marT="9525" marB="0" anchor="b">
                    <a:lnL>
                      <a:noFill/>
                    </a:lnL>
                    <a:lnR>
                      <a:noFill/>
                    </a:lnR>
                    <a:lnT>
                      <a:noFill/>
                    </a:lnT>
                    <a:lnB>
                      <a:noFill/>
                    </a:lnB>
                  </a:tcPr>
                </a:tc>
                <a:tc>
                  <a:txBody>
                    <a:bodyPr/>
                    <a:lstStyle/>
                    <a:p>
                      <a:pPr algn="r" fontAlgn="b"/>
                      <a:r>
                        <a:rPr lang="en-US" sz="1600" b="0" i="0" u="none" strike="noStrike">
                          <a:solidFill>
                            <a:srgbClr val="000000"/>
                          </a:solidFill>
                          <a:effectLst/>
                          <a:latin typeface="Calibri" panose="020F0502020204030204" pitchFamily="34" charset="0"/>
                        </a:rPr>
                        <a:t>28.0</a:t>
                      </a:r>
                    </a:p>
                  </a:txBody>
                  <a:tcPr marL="9525" marR="9525" marT="9525" marB="0" anchor="b">
                    <a:lnL>
                      <a:noFill/>
                    </a:lnL>
                    <a:lnR>
                      <a:noFill/>
                    </a:lnR>
                    <a:lnT>
                      <a:noFill/>
                    </a:lnT>
                    <a:lnB>
                      <a:noFill/>
                    </a:lnB>
                  </a:tcPr>
                </a:tc>
                <a:tc>
                  <a:txBody>
                    <a:bodyPr/>
                    <a:lstStyle/>
                    <a:p>
                      <a:pPr algn="r" fontAlgn="b"/>
                      <a:r>
                        <a:rPr lang="en-US" sz="1600" b="0" i="0" u="none" strike="noStrike">
                          <a:solidFill>
                            <a:srgbClr val="000000"/>
                          </a:solidFill>
                          <a:effectLst/>
                          <a:latin typeface="Calibri" panose="020F0502020204030204" pitchFamily="34" charset="0"/>
                        </a:rPr>
                        <a:t>-7.8%</a:t>
                      </a:r>
                    </a:p>
                  </a:txBody>
                  <a:tcPr marL="9525" marR="9525" marT="9525" marB="0" anchor="b">
                    <a:lnL>
                      <a:noFill/>
                    </a:lnL>
                    <a:lnR>
                      <a:noFill/>
                    </a:lnR>
                    <a:lnT>
                      <a:noFill/>
                    </a:lnT>
                    <a:lnB>
                      <a:noFill/>
                    </a:lnB>
                  </a:tcPr>
                </a:tc>
                <a:tc>
                  <a:txBody>
                    <a:bodyPr/>
                    <a:lstStyle/>
                    <a:p>
                      <a:pPr algn="r" fontAlgn="b"/>
                      <a:r>
                        <a:rPr lang="en-US" sz="1600" b="0" i="0" u="none" strike="noStrike">
                          <a:solidFill>
                            <a:srgbClr val="000000"/>
                          </a:solidFill>
                          <a:effectLst/>
                          <a:latin typeface="Calibri" panose="020F0502020204030204" pitchFamily="34" charset="0"/>
                        </a:rPr>
                        <a:t>58.5%</a:t>
                      </a:r>
                    </a:p>
                  </a:txBody>
                  <a:tcPr marL="9525" marR="9525" marT="9525" marB="0" anchor="b">
                    <a:lnL>
                      <a:noFill/>
                    </a:lnL>
                    <a:lnR>
                      <a:noFill/>
                    </a:lnR>
                    <a:lnT>
                      <a:noFill/>
                    </a:lnT>
                    <a:lnB>
                      <a:noFill/>
                    </a:lnB>
                  </a:tcPr>
                </a:tc>
              </a:tr>
              <a:tr h="260953">
                <a:tc>
                  <a:txBody>
                    <a:bodyPr/>
                    <a:lstStyle/>
                    <a:p>
                      <a:pPr algn="l" fontAlgn="b"/>
                      <a:r>
                        <a:rPr lang="en-US" sz="1600" b="1" i="0" u="none" strike="noStrike" dirty="0">
                          <a:solidFill>
                            <a:schemeClr val="accent2"/>
                          </a:solidFill>
                          <a:effectLst/>
                          <a:latin typeface="Calibri" panose="020F0502020204030204" pitchFamily="34" charset="0"/>
                        </a:rPr>
                        <a:t>China</a:t>
                      </a:r>
                    </a:p>
                  </a:txBody>
                  <a:tcPr marL="9525" marR="9525" marT="9525" marB="0" anchor="b">
                    <a:lnL>
                      <a:noFill/>
                    </a:lnL>
                    <a:lnR>
                      <a:noFill/>
                    </a:lnR>
                    <a:lnT>
                      <a:noFill/>
                    </a:lnT>
                    <a:lnB>
                      <a:noFill/>
                    </a:lnB>
                  </a:tcPr>
                </a:tc>
                <a:tc>
                  <a:txBody>
                    <a:bodyPr/>
                    <a:lstStyle/>
                    <a:p>
                      <a:pPr algn="l" fontAlgn="b"/>
                      <a:r>
                        <a:rPr lang="en-US" sz="1600" b="0" i="0" u="none" strike="noStrike" dirty="0" err="1" smtClean="0">
                          <a:solidFill>
                            <a:srgbClr val="000000"/>
                          </a:solidFill>
                          <a:effectLst/>
                          <a:latin typeface="Calibri" panose="020F0502020204030204" pitchFamily="34" charset="0"/>
                        </a:rPr>
                        <a:t>ReNOM_HONO</a:t>
                      </a:r>
                      <a:endParaRPr lang="en-US" sz="16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vMerge="1">
                  <a:txBody>
                    <a:bodyPr/>
                    <a:lstStyle/>
                    <a:p>
                      <a:endParaRPr lang="en-US"/>
                    </a:p>
                  </a:txBody>
                  <a:tcPr/>
                </a:tc>
                <a:tc vMerge="1">
                  <a:txBody>
                    <a:bodyPr/>
                    <a:lstStyle/>
                    <a:p>
                      <a:endParaRPr lang="en-US"/>
                    </a:p>
                  </a:txBody>
                  <a:tcPr/>
                </a:tc>
                <a:tc>
                  <a:txBody>
                    <a:bodyPr/>
                    <a:lstStyle/>
                    <a:p>
                      <a:pPr algn="r" fontAlgn="b"/>
                      <a:r>
                        <a:rPr lang="en-US" sz="1600" b="0" i="0" u="none" strike="noStrike">
                          <a:solidFill>
                            <a:srgbClr val="000000"/>
                          </a:solidFill>
                          <a:effectLst/>
                          <a:latin typeface="Calibri" panose="020F0502020204030204" pitchFamily="34" charset="0"/>
                        </a:rPr>
                        <a:t>34.1</a:t>
                      </a:r>
                    </a:p>
                  </a:txBody>
                  <a:tcPr marL="9525" marR="9525" marT="9525" marB="0" anchor="b">
                    <a:lnL>
                      <a:noFill/>
                    </a:lnL>
                    <a:lnR>
                      <a:noFill/>
                    </a:lnR>
                    <a:lnT>
                      <a:noFill/>
                    </a:lnT>
                    <a:lnB>
                      <a:noFill/>
                    </a:lnB>
                  </a:tcPr>
                </a:tc>
                <a:tc>
                  <a:txBody>
                    <a:bodyPr/>
                    <a:lstStyle/>
                    <a:p>
                      <a:pPr algn="r" fontAlgn="b"/>
                      <a:r>
                        <a:rPr lang="en-US" sz="1600" b="0" i="0" u="none" strike="noStrike">
                          <a:solidFill>
                            <a:srgbClr val="000000"/>
                          </a:solidFill>
                          <a:effectLst/>
                          <a:latin typeface="Calibri" panose="020F0502020204030204" pitchFamily="34" charset="0"/>
                        </a:rPr>
                        <a:t>0.52</a:t>
                      </a:r>
                    </a:p>
                  </a:txBody>
                  <a:tcPr marL="9525" marR="9525" marT="9525" marB="0" anchor="b">
                    <a:lnL>
                      <a:noFill/>
                    </a:lnL>
                    <a:lnR>
                      <a:noFill/>
                    </a:lnR>
                    <a:lnT>
                      <a:noFill/>
                    </a:lnT>
                    <a:lnB>
                      <a:noFill/>
                    </a:lnB>
                  </a:tcPr>
                </a:tc>
                <a:tc>
                  <a:txBody>
                    <a:bodyPr/>
                    <a:lstStyle/>
                    <a:p>
                      <a:pPr algn="r" fontAlgn="b"/>
                      <a:r>
                        <a:rPr lang="en-US" sz="1600" b="0" i="0" u="none" strike="noStrike">
                          <a:solidFill>
                            <a:srgbClr val="000000"/>
                          </a:solidFill>
                          <a:effectLst/>
                          <a:latin typeface="Calibri" panose="020F0502020204030204" pitchFamily="34" charset="0"/>
                        </a:rPr>
                        <a:t>-1.2</a:t>
                      </a:r>
                    </a:p>
                  </a:txBody>
                  <a:tcPr marL="9525" marR="9525" marT="9525" marB="0" anchor="b">
                    <a:lnL>
                      <a:noFill/>
                    </a:lnL>
                    <a:lnR>
                      <a:noFill/>
                    </a:lnR>
                    <a:lnT>
                      <a:noFill/>
                    </a:lnT>
                    <a:lnB>
                      <a:noFill/>
                    </a:lnB>
                  </a:tcPr>
                </a:tc>
                <a:tc>
                  <a:txBody>
                    <a:bodyPr/>
                    <a:lstStyle/>
                    <a:p>
                      <a:pPr algn="r" fontAlgn="b"/>
                      <a:r>
                        <a:rPr lang="en-US" sz="1600" b="0" i="0" u="none" strike="noStrike">
                          <a:solidFill>
                            <a:srgbClr val="000000"/>
                          </a:solidFill>
                          <a:effectLst/>
                          <a:latin typeface="Calibri" panose="020F0502020204030204" pitchFamily="34" charset="0"/>
                        </a:rPr>
                        <a:t>26.7</a:t>
                      </a:r>
                    </a:p>
                  </a:txBody>
                  <a:tcPr marL="9525" marR="9525" marT="9525" marB="0" anchor="b">
                    <a:lnL>
                      <a:noFill/>
                    </a:lnL>
                    <a:lnR>
                      <a:noFill/>
                    </a:lnR>
                    <a:lnT>
                      <a:noFill/>
                    </a:lnT>
                    <a:lnB>
                      <a:noFill/>
                    </a:lnB>
                  </a:tcPr>
                </a:tc>
                <a:tc>
                  <a:txBody>
                    <a:bodyPr/>
                    <a:lstStyle/>
                    <a:p>
                      <a:pPr algn="r" fontAlgn="b"/>
                      <a:r>
                        <a:rPr lang="en-US" sz="1600" b="0" i="0" u="none" strike="noStrike">
                          <a:solidFill>
                            <a:srgbClr val="000000"/>
                          </a:solidFill>
                          <a:effectLst/>
                          <a:latin typeface="Calibri" panose="020F0502020204030204" pitchFamily="34" charset="0"/>
                        </a:rPr>
                        <a:t>-3.5%</a:t>
                      </a:r>
                    </a:p>
                  </a:txBody>
                  <a:tcPr marL="9525" marR="9525" marT="9525" marB="0" anchor="b">
                    <a:lnL>
                      <a:noFill/>
                    </a:lnL>
                    <a:lnR>
                      <a:noFill/>
                    </a:lnR>
                    <a:lnT>
                      <a:noFill/>
                    </a:lnT>
                    <a:lnB>
                      <a:noFill/>
                    </a:lnB>
                  </a:tcPr>
                </a:tc>
                <a:tc>
                  <a:txBody>
                    <a:bodyPr/>
                    <a:lstStyle/>
                    <a:p>
                      <a:pPr algn="r" fontAlgn="b"/>
                      <a:r>
                        <a:rPr lang="en-US" sz="1600" b="0" i="0" u="none" strike="noStrike">
                          <a:solidFill>
                            <a:srgbClr val="000000"/>
                          </a:solidFill>
                          <a:effectLst/>
                          <a:latin typeface="Calibri" panose="020F0502020204030204" pitchFamily="34" charset="0"/>
                        </a:rPr>
                        <a:t>56.6%</a:t>
                      </a:r>
                    </a:p>
                  </a:txBody>
                  <a:tcPr marL="9525" marR="9525" marT="9525" marB="0" anchor="b">
                    <a:lnL>
                      <a:noFill/>
                    </a:lnL>
                    <a:lnR>
                      <a:noFill/>
                    </a:lnR>
                    <a:lnT>
                      <a:noFill/>
                    </a:lnT>
                    <a:lnB>
                      <a:noFill/>
                    </a:lnB>
                  </a:tcPr>
                </a:tc>
              </a:tr>
              <a:tr h="260953">
                <a:tc>
                  <a:txBody>
                    <a:bodyPr/>
                    <a:lstStyle/>
                    <a:p>
                      <a:pPr algn="l" fontAlgn="b"/>
                      <a:endParaRPr lang="en-US" sz="16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b"/>
                      <a:r>
                        <a:rPr lang="en-US" sz="1600" b="1" i="0" u="none" strike="noStrike" dirty="0" err="1" smtClean="0">
                          <a:solidFill>
                            <a:schemeClr val="accent2"/>
                          </a:solidFill>
                          <a:effectLst/>
                          <a:latin typeface="Calibri" panose="020F0502020204030204" pitchFamily="34" charset="0"/>
                        </a:rPr>
                        <a:t>ReNOM</a:t>
                      </a:r>
                      <a:endParaRPr lang="en-US" sz="1600" b="1" i="0" u="none" strike="noStrike" dirty="0">
                        <a:solidFill>
                          <a:schemeClr val="accent2"/>
                        </a:solidFill>
                        <a:effectLst/>
                        <a:latin typeface="Calibri" panose="020F0502020204030204" pitchFamily="34" charset="0"/>
                      </a:endParaRPr>
                    </a:p>
                  </a:txBody>
                  <a:tcPr marL="9525" marR="9525" marT="9525" marB="0" anchor="b">
                    <a:lnL>
                      <a:noFill/>
                    </a:lnL>
                    <a:lnR>
                      <a:noFill/>
                    </a:lnR>
                    <a:lnT>
                      <a:noFill/>
                    </a:lnT>
                    <a:lnB w="12700" cap="flat" cmpd="sng" algn="ctr">
                      <a:solidFill>
                        <a:schemeClr val="tx1"/>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a:txBody>
                    <a:bodyPr/>
                    <a:lstStyle/>
                    <a:p>
                      <a:pPr algn="r" fontAlgn="b"/>
                      <a:r>
                        <a:rPr lang="en-US" sz="1600" b="1" i="0" u="none" strike="noStrike" dirty="0">
                          <a:solidFill>
                            <a:srgbClr val="FF0000"/>
                          </a:solidFill>
                          <a:effectLst/>
                          <a:latin typeface="Calibri" panose="020F0502020204030204" pitchFamily="34" charset="0"/>
                        </a:rPr>
                        <a:t>35.5</a:t>
                      </a:r>
                    </a:p>
                  </a:txBody>
                  <a:tcPr marL="9525" marR="9525" marT="9525"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Calibri" panose="020F0502020204030204" pitchFamily="34" charset="0"/>
                        </a:rPr>
                        <a:t>0.52</a:t>
                      </a:r>
                    </a:p>
                  </a:txBody>
                  <a:tcPr marL="9525" marR="9525" marT="9525"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Calibri" panose="020F0502020204030204" pitchFamily="34" charset="0"/>
                        </a:rPr>
                        <a:t>0.1</a:t>
                      </a:r>
                    </a:p>
                  </a:txBody>
                  <a:tcPr marL="9525" marR="9525" marT="9525"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panose="020F0502020204030204" pitchFamily="34" charset="0"/>
                        </a:rPr>
                        <a:t>26.1</a:t>
                      </a:r>
                    </a:p>
                  </a:txBody>
                  <a:tcPr marL="9525" marR="9525" marT="9525"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Calibri" panose="020F0502020204030204" pitchFamily="34" charset="0"/>
                        </a:rPr>
                        <a:t>0.4%</a:t>
                      </a:r>
                    </a:p>
                  </a:txBody>
                  <a:tcPr marL="9525" marR="9525" marT="9525"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Calibri" panose="020F0502020204030204" pitchFamily="34" charset="0"/>
                        </a:rPr>
                        <a:t>55.8%</a:t>
                      </a:r>
                    </a:p>
                  </a:txBody>
                  <a:tcPr marL="9525" marR="9525" marT="9525" marB="0" anchor="b">
                    <a:lnL>
                      <a:noFill/>
                    </a:lnL>
                    <a:lnR>
                      <a:noFill/>
                    </a:lnR>
                    <a:lnT>
                      <a:noFill/>
                    </a:lnT>
                    <a:lnB w="12700" cap="flat" cmpd="sng" algn="ctr">
                      <a:solidFill>
                        <a:schemeClr val="tx1"/>
                      </a:solidFill>
                      <a:prstDash val="solid"/>
                      <a:round/>
                      <a:headEnd type="none" w="med" len="med"/>
                      <a:tailEnd type="none" w="med" len="med"/>
                    </a:lnB>
                  </a:tcPr>
                </a:tc>
              </a:tr>
            </a:tbl>
          </a:graphicData>
        </a:graphic>
      </p:graphicFrame>
      <p:sp>
        <p:nvSpPr>
          <p:cNvPr id="6" name="标题 1"/>
          <p:cNvSpPr>
            <a:spLocks noGrp="1"/>
          </p:cNvSpPr>
          <p:nvPr>
            <p:ph type="title"/>
          </p:nvPr>
        </p:nvSpPr>
        <p:spPr>
          <a:xfrm>
            <a:off x="600075" y="343578"/>
            <a:ext cx="10550134" cy="708270"/>
          </a:xfrm>
        </p:spPr>
        <p:txBody>
          <a:bodyPr>
            <a:normAutofit/>
          </a:bodyPr>
          <a:lstStyle/>
          <a:p>
            <a:r>
              <a:rPr lang="en-US" sz="3200" b="1" smtClean="0"/>
              <a:t>Improvements </a:t>
            </a:r>
            <a:r>
              <a:rPr lang="en-US" sz="3200" b="1" dirty="0" smtClean="0"/>
              <a:t>in O</a:t>
            </a:r>
            <a:r>
              <a:rPr lang="en-US" sz="3200" b="1" baseline="-25000" dirty="0" smtClean="0"/>
              <a:t>3</a:t>
            </a:r>
            <a:r>
              <a:rPr lang="en-US" sz="3200" b="1" dirty="0" smtClean="0"/>
              <a:t> prediction: Statistics</a:t>
            </a:r>
            <a:endParaRPr lang="en-US" sz="3200" b="1" dirty="0"/>
          </a:p>
        </p:txBody>
      </p:sp>
      <p:sp>
        <p:nvSpPr>
          <p:cNvPr id="4" name="文本框 3"/>
          <p:cNvSpPr txBox="1"/>
          <p:nvPr/>
        </p:nvSpPr>
        <p:spPr>
          <a:xfrm>
            <a:off x="518952" y="1177132"/>
            <a:ext cx="11225132" cy="461665"/>
          </a:xfrm>
          <a:prstGeom prst="rect">
            <a:avLst/>
          </a:prstGeom>
          <a:noFill/>
        </p:spPr>
        <p:txBody>
          <a:bodyPr wrap="square" rtlCol="0">
            <a:spAutoFit/>
          </a:bodyPr>
          <a:lstStyle/>
          <a:p>
            <a:r>
              <a:rPr lang="en-US" altLang="zh-CN" sz="2400" b="1" smtClean="0">
                <a:solidFill>
                  <a:schemeClr val="accent2"/>
                </a:solidFill>
              </a:rPr>
              <a:t>Noticeably</a:t>
            </a:r>
            <a:r>
              <a:rPr lang="en-US" sz="2400" b="1" smtClean="0">
                <a:solidFill>
                  <a:schemeClr val="accent2"/>
                </a:solidFill>
              </a:rPr>
              <a:t> </a:t>
            </a:r>
            <a:r>
              <a:rPr lang="en-US" sz="2400" b="1" dirty="0" smtClean="0">
                <a:solidFill>
                  <a:schemeClr val="accent2"/>
                </a:solidFill>
              </a:rPr>
              <a:t>improved the predicted ozone in China, especially </a:t>
            </a:r>
            <a:r>
              <a:rPr lang="en-US" altLang="zh-CN" sz="2400" b="1" dirty="0" smtClean="0">
                <a:solidFill>
                  <a:schemeClr val="accent2"/>
                </a:solidFill>
              </a:rPr>
              <a:t>over</a:t>
            </a:r>
            <a:r>
              <a:rPr lang="zh-CN" altLang="en-US" sz="2400" b="1" dirty="0" smtClean="0">
                <a:solidFill>
                  <a:schemeClr val="accent2"/>
                </a:solidFill>
              </a:rPr>
              <a:t> </a:t>
            </a:r>
            <a:r>
              <a:rPr lang="en-US" altLang="zh-CN" sz="2400" b="1" dirty="0" smtClean="0">
                <a:solidFill>
                  <a:schemeClr val="accent2"/>
                </a:solidFill>
              </a:rPr>
              <a:t>the</a:t>
            </a:r>
            <a:r>
              <a:rPr lang="en-US" sz="2400" b="1" dirty="0" smtClean="0">
                <a:solidFill>
                  <a:schemeClr val="accent2"/>
                </a:solidFill>
              </a:rPr>
              <a:t> NCP and PRD</a:t>
            </a:r>
            <a:endParaRPr lang="en-US" sz="2400" b="1" dirty="0">
              <a:solidFill>
                <a:schemeClr val="accent2"/>
              </a:solidFill>
            </a:endParaRPr>
          </a:p>
        </p:txBody>
      </p:sp>
      <p:sp>
        <p:nvSpPr>
          <p:cNvPr id="7" name="椭圆 6"/>
          <p:cNvSpPr/>
          <p:nvPr/>
        </p:nvSpPr>
        <p:spPr bwMode="auto">
          <a:xfrm>
            <a:off x="4313167" y="5343495"/>
            <a:ext cx="2330521" cy="1356551"/>
          </a:xfrm>
          <a:prstGeom prst="ellipse">
            <a:avLst/>
          </a:prstGeom>
          <a:noFill/>
          <a:ln>
            <a:solidFill>
              <a:srgbClr val="FF00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2" name="TextBox 1"/>
          <p:cNvSpPr txBox="1"/>
          <p:nvPr/>
        </p:nvSpPr>
        <p:spPr>
          <a:xfrm>
            <a:off x="3086099" y="5343495"/>
            <a:ext cx="1843087" cy="400110"/>
          </a:xfrm>
          <a:prstGeom prst="rect">
            <a:avLst/>
          </a:prstGeom>
          <a:noFill/>
        </p:spPr>
        <p:txBody>
          <a:bodyPr wrap="square" rtlCol="0">
            <a:spAutoFit/>
          </a:bodyPr>
          <a:lstStyle/>
          <a:p>
            <a:r>
              <a:rPr lang="en-US" altLang="zh-CN" sz="2000" b="1" dirty="0" smtClean="0">
                <a:solidFill>
                  <a:schemeClr val="accent2"/>
                </a:solidFill>
                <a:latin typeface="Times New Roman" charset="0"/>
                <a:ea typeface="Times New Roman" charset="0"/>
                <a:cs typeface="Times New Roman" charset="0"/>
              </a:rPr>
              <a:t>~900</a:t>
            </a:r>
            <a:r>
              <a:rPr lang="zh-CN" altLang="en-US" sz="2000" b="1" dirty="0" smtClean="0">
                <a:solidFill>
                  <a:schemeClr val="accent2"/>
                </a:solidFill>
                <a:latin typeface="Times New Roman" charset="0"/>
                <a:ea typeface="Times New Roman" charset="0"/>
                <a:cs typeface="Times New Roman" charset="0"/>
              </a:rPr>
              <a:t> </a:t>
            </a:r>
            <a:r>
              <a:rPr lang="en-US" altLang="zh-CN" sz="2000" b="1" dirty="0" smtClean="0">
                <a:solidFill>
                  <a:schemeClr val="accent2"/>
                </a:solidFill>
                <a:latin typeface="Times New Roman" charset="0"/>
                <a:ea typeface="Times New Roman" charset="0"/>
                <a:cs typeface="Times New Roman" charset="0"/>
              </a:rPr>
              <a:t>stations</a:t>
            </a:r>
            <a:endParaRPr lang="en-US" sz="2000" b="1" dirty="0">
              <a:solidFill>
                <a:schemeClr val="accent2"/>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20486996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图示 3"/>
          <p:cNvGraphicFramePr/>
          <p:nvPr>
            <p:extLst/>
          </p:nvPr>
        </p:nvGraphicFramePr>
        <p:xfrm>
          <a:off x="0" y="0"/>
          <a:ext cx="5076056" cy="1886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标题 1"/>
          <p:cNvSpPr txBox="1">
            <a:spLocks/>
          </p:cNvSpPr>
          <p:nvPr/>
        </p:nvSpPr>
        <p:spPr>
          <a:xfrm>
            <a:off x="1383411" y="440259"/>
            <a:ext cx="8424936" cy="62068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dirty="0" smtClean="0">
                <a:solidFill>
                  <a:schemeClr val="bg1"/>
                </a:solidFill>
              </a:rPr>
              <a:t>4. Summary</a:t>
            </a:r>
            <a:endParaRPr lang="zh-CN" altLang="en-US" sz="3600" b="1" dirty="0">
              <a:solidFill>
                <a:schemeClr val="bg1"/>
              </a:solidFill>
            </a:endParaRPr>
          </a:p>
        </p:txBody>
      </p:sp>
      <p:sp>
        <p:nvSpPr>
          <p:cNvPr id="2" name="文本框 1"/>
          <p:cNvSpPr txBox="1"/>
          <p:nvPr/>
        </p:nvSpPr>
        <p:spPr>
          <a:xfrm>
            <a:off x="419099" y="1628774"/>
            <a:ext cx="11630025" cy="4893647"/>
          </a:xfrm>
          <a:prstGeom prst="rect">
            <a:avLst/>
          </a:prstGeom>
          <a:noFill/>
        </p:spPr>
        <p:txBody>
          <a:bodyPr wrap="square" rtlCol="0">
            <a:spAutoFit/>
          </a:bodyPr>
          <a:lstStyle/>
          <a:p>
            <a:pPr marL="342900" indent="-342900">
              <a:buFont typeface="Wingdings" panose="05000000000000000000" pitchFamily="2" charset="2"/>
              <a:buChar char="q"/>
            </a:pPr>
            <a:r>
              <a:rPr lang="en-US" sz="2400" dirty="0" smtClean="0">
                <a:latin typeface="Times New Roman" charset="0"/>
                <a:ea typeface="Times New Roman" charset="0"/>
                <a:cs typeface="Times New Roman" charset="0"/>
              </a:rPr>
              <a:t>We </a:t>
            </a:r>
            <a:r>
              <a:rPr lang="en-US" altLang="zh-CN" sz="2400" dirty="0" smtClean="0">
                <a:latin typeface="Times New Roman" charset="0"/>
                <a:ea typeface="Times New Roman" charset="0"/>
                <a:cs typeface="Times New Roman" charset="0"/>
              </a:rPr>
              <a:t>made</a:t>
            </a:r>
            <a:r>
              <a:rPr lang="zh-CN" altLang="en-US" sz="2400" dirty="0" smtClean="0">
                <a:latin typeface="Times New Roman" charset="0"/>
                <a:ea typeface="Times New Roman" charset="0"/>
                <a:cs typeface="Times New Roman" charset="0"/>
              </a:rPr>
              <a:t> </a:t>
            </a:r>
            <a:r>
              <a:rPr lang="en-US" altLang="zh-CN" sz="2400" dirty="0" smtClean="0">
                <a:latin typeface="Times New Roman" charset="0"/>
                <a:ea typeface="Times New Roman" charset="0"/>
                <a:cs typeface="Times New Roman" charset="0"/>
              </a:rPr>
              <a:t>several</a:t>
            </a:r>
            <a:r>
              <a:rPr lang="zh-CN" altLang="en-US" sz="2400" dirty="0" smtClean="0">
                <a:latin typeface="Times New Roman" charset="0"/>
                <a:ea typeface="Times New Roman" charset="0"/>
                <a:cs typeface="Times New Roman" charset="0"/>
              </a:rPr>
              <a:t> </a:t>
            </a:r>
            <a:r>
              <a:rPr lang="en-US" altLang="zh-CN" sz="2400" dirty="0" smtClean="0">
                <a:latin typeface="Times New Roman" charset="0"/>
                <a:ea typeface="Times New Roman" charset="0"/>
                <a:cs typeface="Times New Roman" charset="0"/>
              </a:rPr>
              <a:t>developments</a:t>
            </a:r>
            <a:r>
              <a:rPr lang="zh-CN" altLang="en-US" sz="2400" dirty="0" smtClean="0">
                <a:latin typeface="Times New Roman" charset="0"/>
                <a:ea typeface="Times New Roman" charset="0"/>
                <a:cs typeface="Times New Roman" charset="0"/>
              </a:rPr>
              <a:t> </a:t>
            </a:r>
            <a:r>
              <a:rPr lang="en-US" sz="2400" dirty="0" smtClean="0">
                <a:latin typeface="Times New Roman" charset="0"/>
                <a:ea typeface="Times New Roman" charset="0"/>
                <a:cs typeface="Times New Roman" charset="0"/>
              </a:rPr>
              <a:t>(</a:t>
            </a:r>
            <a:r>
              <a:rPr lang="en-US" altLang="zh-CN" sz="2400" dirty="0" err="1" smtClean="0">
                <a:latin typeface="Times New Roman" charset="0"/>
                <a:ea typeface="Times New Roman" charset="0"/>
                <a:cs typeface="Times New Roman" charset="0"/>
              </a:rPr>
              <a:t>CBMZ_</a:t>
            </a:r>
            <a:r>
              <a:rPr lang="en-US" sz="2400" dirty="0" err="1" smtClean="0">
                <a:latin typeface="Times New Roman" charset="0"/>
                <a:ea typeface="Times New Roman" charset="0"/>
                <a:cs typeface="Times New Roman" charset="0"/>
              </a:rPr>
              <a:t>ReNOM</a:t>
            </a:r>
            <a:r>
              <a:rPr lang="en-US" sz="2400" dirty="0" smtClean="0">
                <a:latin typeface="Times New Roman" charset="0"/>
                <a:ea typeface="Times New Roman" charset="0"/>
                <a:cs typeface="Times New Roman" charset="0"/>
              </a:rPr>
              <a:t>) in WRF-</a:t>
            </a:r>
            <a:r>
              <a:rPr lang="en-US" sz="2400" dirty="0" err="1" smtClean="0">
                <a:latin typeface="Times New Roman" charset="0"/>
                <a:ea typeface="Times New Roman" charset="0"/>
                <a:cs typeface="Times New Roman" charset="0"/>
              </a:rPr>
              <a:t>Chem</a:t>
            </a:r>
            <a:r>
              <a:rPr lang="en-US" sz="2400" dirty="0" smtClean="0">
                <a:latin typeface="Times New Roman" charset="0"/>
                <a:ea typeface="Times New Roman" charset="0"/>
                <a:cs typeface="Times New Roman" charset="0"/>
              </a:rPr>
              <a:t> to comprehensively consider processes/emissions of </a:t>
            </a:r>
            <a:r>
              <a:rPr lang="en-US" sz="2400" b="1" dirty="0" smtClean="0">
                <a:solidFill>
                  <a:schemeClr val="accent2"/>
                </a:solidFill>
                <a:latin typeface="Times New Roman" charset="0"/>
                <a:ea typeface="Times New Roman" charset="0"/>
                <a:cs typeface="Times New Roman" charset="0"/>
              </a:rPr>
              <a:t>HONO</a:t>
            </a:r>
            <a:r>
              <a:rPr lang="en-US" sz="2400" dirty="0" smtClean="0">
                <a:latin typeface="Times New Roman" charset="0"/>
                <a:ea typeface="Times New Roman" charset="0"/>
                <a:cs typeface="Times New Roman" charset="0"/>
              </a:rPr>
              <a:t> and </a:t>
            </a:r>
            <a:r>
              <a:rPr lang="en-US" sz="2400" b="1" dirty="0" smtClean="0">
                <a:solidFill>
                  <a:schemeClr val="accent2"/>
                </a:solidFill>
                <a:latin typeface="Times New Roman" charset="0"/>
                <a:ea typeface="Times New Roman" charset="0"/>
                <a:cs typeface="Times New Roman" charset="0"/>
              </a:rPr>
              <a:t>Chlorine chemistry</a:t>
            </a:r>
            <a:r>
              <a:rPr lang="en-US" altLang="zh-CN" sz="2400" b="1" dirty="0" smtClean="0">
                <a:solidFill>
                  <a:schemeClr val="accent2"/>
                </a:solidFill>
                <a:latin typeface="Times New Roman" charset="0"/>
                <a:ea typeface="Times New Roman" charset="0"/>
                <a:cs typeface="Times New Roman" charset="0"/>
              </a:rPr>
              <a:t>.</a:t>
            </a:r>
            <a:r>
              <a:rPr lang="en-US" sz="2400" b="1" dirty="0" smtClean="0">
                <a:latin typeface="Times New Roman" charset="0"/>
                <a:ea typeface="Times New Roman" charset="0"/>
                <a:cs typeface="Times New Roman" charset="0"/>
              </a:rPr>
              <a:t> </a:t>
            </a:r>
          </a:p>
          <a:p>
            <a:pPr marL="342900" indent="-342900">
              <a:buFont typeface="Wingdings" panose="05000000000000000000" pitchFamily="2" charset="2"/>
              <a:buChar char="q"/>
            </a:pPr>
            <a:endParaRPr lang="en-US" sz="2400" dirty="0" smtClean="0">
              <a:latin typeface="Times New Roman" charset="0"/>
              <a:ea typeface="Times New Roman" charset="0"/>
              <a:cs typeface="Times New Roman" charset="0"/>
            </a:endParaRPr>
          </a:p>
          <a:p>
            <a:pPr marL="342900" indent="-342900">
              <a:buFont typeface="Wingdings" panose="05000000000000000000" pitchFamily="2" charset="2"/>
              <a:buChar char="q"/>
            </a:pPr>
            <a:endParaRPr lang="en-US" sz="2400" dirty="0" smtClean="0">
              <a:latin typeface="Times New Roman" charset="0"/>
              <a:ea typeface="Times New Roman" charset="0"/>
              <a:cs typeface="Times New Roman" charset="0"/>
            </a:endParaRPr>
          </a:p>
          <a:p>
            <a:pPr marL="342900" indent="-342900">
              <a:buFont typeface="Wingdings" panose="05000000000000000000" pitchFamily="2" charset="2"/>
              <a:buChar char="q"/>
            </a:pPr>
            <a:r>
              <a:rPr lang="en-US" sz="2400" dirty="0" err="1" smtClean="0">
                <a:latin typeface="Times New Roman" charset="0"/>
                <a:ea typeface="Times New Roman" charset="0"/>
                <a:cs typeface="Times New Roman" charset="0"/>
              </a:rPr>
              <a:t>ReNOM</a:t>
            </a:r>
            <a:r>
              <a:rPr lang="en-US" sz="2400" dirty="0" smtClean="0">
                <a:latin typeface="Times New Roman" charset="0"/>
                <a:ea typeface="Times New Roman" charset="0"/>
                <a:cs typeface="Times New Roman" charset="0"/>
              </a:rPr>
              <a:t> is able to </a:t>
            </a:r>
            <a:r>
              <a:rPr lang="en-US" sz="2400" dirty="0" smtClean="0">
                <a:solidFill>
                  <a:schemeClr val="accent2"/>
                </a:solidFill>
                <a:latin typeface="Times New Roman" charset="0"/>
                <a:ea typeface="Times New Roman" charset="0"/>
                <a:cs typeface="Times New Roman" charset="0"/>
              </a:rPr>
              <a:t>satisfactorily </a:t>
            </a:r>
            <a:r>
              <a:rPr lang="en-US" altLang="zh-CN" sz="2400" dirty="0" smtClean="0">
                <a:solidFill>
                  <a:schemeClr val="accent2"/>
                </a:solidFill>
                <a:latin typeface="Times New Roman" charset="0"/>
                <a:ea typeface="Times New Roman" charset="0"/>
                <a:cs typeface="Times New Roman" charset="0"/>
              </a:rPr>
              <a:t>simulate</a:t>
            </a:r>
            <a:r>
              <a:rPr lang="en-US" sz="2400" dirty="0" smtClean="0">
                <a:solidFill>
                  <a:schemeClr val="accent2"/>
                </a:solidFill>
                <a:latin typeface="Times New Roman" charset="0"/>
                <a:ea typeface="Times New Roman" charset="0"/>
                <a:cs typeface="Times New Roman" charset="0"/>
              </a:rPr>
              <a:t> the observed HONO and ClNO</a:t>
            </a:r>
            <a:r>
              <a:rPr lang="en-US" sz="2400" baseline="-25000" dirty="0" smtClean="0">
                <a:solidFill>
                  <a:schemeClr val="accent2"/>
                </a:solidFill>
                <a:latin typeface="Times New Roman" charset="0"/>
                <a:ea typeface="Times New Roman" charset="0"/>
                <a:cs typeface="Times New Roman" charset="0"/>
              </a:rPr>
              <a:t>2</a:t>
            </a:r>
            <a:r>
              <a:rPr lang="en-US" sz="2400" dirty="0" smtClean="0">
                <a:solidFill>
                  <a:schemeClr val="accent2"/>
                </a:solidFill>
                <a:latin typeface="Times New Roman" charset="0"/>
                <a:ea typeface="Times New Roman" charset="0"/>
                <a:cs typeface="Times New Roman" charset="0"/>
              </a:rPr>
              <a:t>.</a:t>
            </a:r>
          </a:p>
          <a:p>
            <a:pPr marL="342900" indent="-342900">
              <a:buFont typeface="Wingdings" panose="05000000000000000000" pitchFamily="2" charset="2"/>
              <a:buChar char="q"/>
            </a:pPr>
            <a:endParaRPr lang="en-US" sz="2400" dirty="0" smtClean="0">
              <a:latin typeface="Times New Roman" charset="0"/>
              <a:ea typeface="Times New Roman" charset="0"/>
              <a:cs typeface="Times New Roman" charset="0"/>
            </a:endParaRPr>
          </a:p>
          <a:p>
            <a:pPr marL="342900" indent="-342900">
              <a:buFont typeface="Wingdings" panose="05000000000000000000" pitchFamily="2" charset="2"/>
              <a:buChar char="q"/>
            </a:pPr>
            <a:endParaRPr lang="en-US" sz="2400" dirty="0" smtClean="0">
              <a:latin typeface="Times New Roman" charset="0"/>
              <a:ea typeface="Times New Roman" charset="0"/>
              <a:cs typeface="Times New Roman" charset="0"/>
            </a:endParaRPr>
          </a:p>
          <a:p>
            <a:pPr marL="342900" indent="-342900">
              <a:buFont typeface="Wingdings" panose="05000000000000000000" pitchFamily="2" charset="2"/>
              <a:buChar char="q"/>
            </a:pPr>
            <a:r>
              <a:rPr lang="en-US" sz="2400" dirty="0" err="1" smtClean="0">
                <a:latin typeface="Times New Roman" charset="0"/>
                <a:ea typeface="Times New Roman" charset="0"/>
                <a:cs typeface="Times New Roman" charset="0"/>
              </a:rPr>
              <a:t>ReNOM</a:t>
            </a:r>
            <a:r>
              <a:rPr lang="en-US" sz="2400" dirty="0" smtClean="0">
                <a:latin typeface="Times New Roman" charset="0"/>
                <a:ea typeface="Times New Roman" charset="0"/>
                <a:cs typeface="Times New Roman" charset="0"/>
              </a:rPr>
              <a:t> gives </a:t>
            </a:r>
            <a:r>
              <a:rPr lang="en-US" sz="2400" b="1" dirty="0" smtClean="0">
                <a:solidFill>
                  <a:schemeClr val="accent2"/>
                </a:solidFill>
                <a:latin typeface="Times New Roman" charset="0"/>
                <a:ea typeface="Times New Roman" charset="0"/>
                <a:cs typeface="Times New Roman" charset="0"/>
              </a:rPr>
              <a:t>better predictions </a:t>
            </a:r>
            <a:r>
              <a:rPr lang="en-US" altLang="zh-CN" sz="2400" b="1" dirty="0" smtClean="0">
                <a:solidFill>
                  <a:schemeClr val="accent2"/>
                </a:solidFill>
                <a:latin typeface="Times New Roman" charset="0"/>
                <a:ea typeface="Times New Roman" charset="0"/>
                <a:cs typeface="Times New Roman" charset="0"/>
              </a:rPr>
              <a:t>of</a:t>
            </a:r>
            <a:r>
              <a:rPr lang="en-US" sz="2400" b="1" dirty="0" smtClean="0">
                <a:solidFill>
                  <a:schemeClr val="accent2"/>
                </a:solidFill>
                <a:latin typeface="Times New Roman" charset="0"/>
                <a:ea typeface="Times New Roman" charset="0"/>
                <a:cs typeface="Times New Roman" charset="0"/>
              </a:rPr>
              <a:t> O</a:t>
            </a:r>
            <a:r>
              <a:rPr lang="en-US" sz="2400" b="1" baseline="-25000" dirty="0" smtClean="0">
                <a:solidFill>
                  <a:schemeClr val="accent2"/>
                </a:solidFill>
                <a:latin typeface="Times New Roman" charset="0"/>
                <a:ea typeface="Times New Roman" charset="0"/>
                <a:cs typeface="Times New Roman" charset="0"/>
              </a:rPr>
              <a:t>3</a:t>
            </a:r>
            <a:r>
              <a:rPr lang="en-US" sz="2400" b="1" dirty="0" smtClean="0">
                <a:solidFill>
                  <a:schemeClr val="accent2"/>
                </a:solidFill>
                <a:latin typeface="Times New Roman" charset="0"/>
                <a:ea typeface="Times New Roman" charset="0"/>
                <a:cs typeface="Times New Roman" charset="0"/>
              </a:rPr>
              <a:t> in China</a:t>
            </a:r>
            <a:r>
              <a:rPr lang="en-US" sz="2400" dirty="0" smtClean="0">
                <a:latin typeface="Times New Roman" charset="0"/>
                <a:ea typeface="Times New Roman" charset="0"/>
                <a:cs typeface="Times New Roman" charset="0"/>
              </a:rPr>
              <a:t>, especially in </a:t>
            </a:r>
            <a:r>
              <a:rPr lang="en-US" altLang="zh-CN" sz="2400" dirty="0" smtClean="0">
                <a:latin typeface="Times New Roman" charset="0"/>
                <a:ea typeface="Times New Roman" charset="0"/>
                <a:cs typeface="Times New Roman" charset="0"/>
              </a:rPr>
              <a:t>the</a:t>
            </a:r>
            <a:r>
              <a:rPr lang="zh-CN" altLang="en-US" sz="2400" dirty="0" smtClean="0">
                <a:latin typeface="Times New Roman" charset="0"/>
                <a:ea typeface="Times New Roman" charset="0"/>
                <a:cs typeface="Times New Roman" charset="0"/>
              </a:rPr>
              <a:t> </a:t>
            </a:r>
            <a:r>
              <a:rPr lang="en-US" sz="2400" dirty="0" smtClean="0">
                <a:latin typeface="Times New Roman" charset="0"/>
                <a:ea typeface="Times New Roman" charset="0"/>
                <a:cs typeface="Times New Roman" charset="0"/>
              </a:rPr>
              <a:t>NCP and PRD</a:t>
            </a:r>
            <a:r>
              <a:rPr lang="zh-CN" altLang="en-US" sz="2400" dirty="0" smtClean="0">
                <a:latin typeface="Times New Roman" charset="0"/>
                <a:ea typeface="Times New Roman" charset="0"/>
                <a:cs typeface="Times New Roman" charset="0"/>
              </a:rPr>
              <a:t> </a:t>
            </a:r>
            <a:r>
              <a:rPr lang="en-US" altLang="zh-CN" sz="2400" dirty="0" smtClean="0">
                <a:latin typeface="Times New Roman" charset="0"/>
                <a:ea typeface="Times New Roman" charset="0"/>
                <a:cs typeface="Times New Roman" charset="0"/>
              </a:rPr>
              <a:t>regions</a:t>
            </a:r>
            <a:r>
              <a:rPr lang="en-US" sz="2400" dirty="0" smtClean="0">
                <a:latin typeface="Times New Roman" charset="0"/>
                <a:ea typeface="Times New Roman" charset="0"/>
                <a:cs typeface="Times New Roman" charset="0"/>
              </a:rPr>
              <a:t>.</a:t>
            </a:r>
          </a:p>
          <a:p>
            <a:pPr marL="342900" indent="-342900">
              <a:buFont typeface="Wingdings" panose="05000000000000000000" pitchFamily="2" charset="2"/>
              <a:buChar char="q"/>
            </a:pPr>
            <a:endParaRPr lang="en-US" sz="2400" dirty="0" smtClean="0">
              <a:latin typeface="Times New Roman" charset="0"/>
              <a:ea typeface="Times New Roman" charset="0"/>
              <a:cs typeface="Times New Roman" charset="0"/>
            </a:endParaRPr>
          </a:p>
          <a:p>
            <a:pPr marL="342900" indent="-342900">
              <a:buFont typeface="Wingdings" panose="05000000000000000000" pitchFamily="2" charset="2"/>
              <a:buChar char="q"/>
            </a:pPr>
            <a:endParaRPr lang="en-US" sz="2400" dirty="0" smtClean="0">
              <a:latin typeface="Times New Roman" charset="0"/>
              <a:ea typeface="Times New Roman" charset="0"/>
              <a:cs typeface="Times New Roman" charset="0"/>
            </a:endParaRPr>
          </a:p>
          <a:p>
            <a:pPr marL="342900" indent="-342900">
              <a:buFont typeface="Wingdings" panose="05000000000000000000" pitchFamily="2" charset="2"/>
              <a:buChar char="q"/>
            </a:pPr>
            <a:r>
              <a:rPr lang="en-US" sz="2400" dirty="0" smtClean="0">
                <a:latin typeface="Times New Roman" charset="0"/>
                <a:ea typeface="Times New Roman" charset="0"/>
                <a:cs typeface="Times New Roman" charset="0"/>
              </a:rPr>
              <a:t>HONO and </a:t>
            </a:r>
            <a:r>
              <a:rPr lang="en-US" sz="2400" dirty="0">
                <a:latin typeface="Times New Roman" charset="0"/>
                <a:ea typeface="Times New Roman" charset="0"/>
                <a:cs typeface="Times New Roman" charset="0"/>
              </a:rPr>
              <a:t>ClNO</a:t>
            </a:r>
            <a:r>
              <a:rPr lang="en-US" sz="2400" baseline="-25000" dirty="0">
                <a:latin typeface="Times New Roman" charset="0"/>
                <a:ea typeface="Times New Roman" charset="0"/>
                <a:cs typeface="Times New Roman" charset="0"/>
              </a:rPr>
              <a:t>2</a:t>
            </a:r>
            <a:r>
              <a:rPr lang="en-US" sz="2400" dirty="0" smtClean="0">
                <a:latin typeface="Times New Roman" charset="0"/>
                <a:ea typeface="Times New Roman" charset="0"/>
                <a:cs typeface="Times New Roman" charset="0"/>
              </a:rPr>
              <a:t> </a:t>
            </a:r>
            <a:r>
              <a:rPr lang="en-US" sz="2400" b="1" dirty="0" smtClean="0">
                <a:solidFill>
                  <a:schemeClr val="accent2"/>
                </a:solidFill>
                <a:latin typeface="Times New Roman" charset="0"/>
                <a:ea typeface="Times New Roman" charset="0"/>
                <a:cs typeface="Times New Roman" charset="0"/>
              </a:rPr>
              <a:t>significantly enhanced the ozone </a:t>
            </a:r>
            <a:r>
              <a:rPr lang="en-US" sz="2400" dirty="0" smtClean="0">
                <a:latin typeface="Times New Roman" charset="0"/>
                <a:ea typeface="Times New Roman" charset="0"/>
                <a:cs typeface="Times New Roman" charset="0"/>
              </a:rPr>
              <a:t>pollution in China, and the combined effects of them were larger their linear sums</a:t>
            </a:r>
            <a:endParaRPr lang="en-US" sz="2400" dirty="0">
              <a:latin typeface="Times New Roman" charset="0"/>
              <a:ea typeface="Times New Roman" charset="0"/>
              <a:cs typeface="Times New Roman" charset="0"/>
            </a:endParaRPr>
          </a:p>
        </p:txBody>
      </p:sp>
      <p:sp>
        <p:nvSpPr>
          <p:cNvPr id="6" name="Title 1"/>
          <p:cNvSpPr>
            <a:spLocks noGrp="1"/>
          </p:cNvSpPr>
          <p:nvPr>
            <p:ph type="title"/>
          </p:nvPr>
        </p:nvSpPr>
        <p:spPr>
          <a:xfrm>
            <a:off x="419099" y="455861"/>
            <a:ext cx="9875520" cy="905692"/>
          </a:xfrm>
        </p:spPr>
        <p:txBody>
          <a:bodyPr/>
          <a:lstStyle/>
          <a:p>
            <a:r>
              <a:rPr lang="en-HK" b="1" dirty="0"/>
              <a:t>Summary</a:t>
            </a:r>
          </a:p>
        </p:txBody>
      </p:sp>
    </p:spTree>
    <p:extLst>
      <p:ext uri="{BB962C8B-B14F-4D97-AF65-F5344CB8AC3E}">
        <p14:creationId xmlns:p14="http://schemas.microsoft.com/office/powerpoint/2010/main" val="580181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6" y="373244"/>
            <a:ext cx="9875520" cy="905692"/>
          </a:xfrm>
        </p:spPr>
        <p:txBody>
          <a:bodyPr/>
          <a:lstStyle/>
          <a:p>
            <a:r>
              <a:rPr lang="zh-CN" altLang="en-US" dirty="0" smtClean="0"/>
              <a:t> </a:t>
            </a:r>
            <a:r>
              <a:rPr lang="en-US" altLang="zh-CN" dirty="0" smtClean="0"/>
              <a:t>What’s</a:t>
            </a:r>
            <a:r>
              <a:rPr lang="zh-CN" altLang="en-US" dirty="0" smtClean="0"/>
              <a:t> </a:t>
            </a:r>
            <a:r>
              <a:rPr lang="en-US" altLang="zh-CN" dirty="0" smtClean="0"/>
              <a:t>Next</a:t>
            </a:r>
            <a:r>
              <a:rPr lang="mr-IN" altLang="zh-CN" dirty="0" smtClean="0"/>
              <a:t>…</a:t>
            </a:r>
            <a:endParaRPr lang="en-US" dirty="0"/>
          </a:p>
        </p:txBody>
      </p:sp>
      <p:sp>
        <p:nvSpPr>
          <p:cNvPr id="3" name="Content Placeholder 2"/>
          <p:cNvSpPr>
            <a:spLocks noGrp="1"/>
          </p:cNvSpPr>
          <p:nvPr>
            <p:ph idx="1"/>
          </p:nvPr>
        </p:nvSpPr>
        <p:spPr/>
        <p:txBody>
          <a:bodyPr>
            <a:normAutofit/>
          </a:bodyPr>
          <a:lstStyle/>
          <a:p>
            <a:pPr>
              <a:lnSpc>
                <a:spcPct val="100000"/>
              </a:lnSpc>
            </a:pPr>
            <a:r>
              <a:rPr lang="en-US" altLang="zh-CN" sz="2800" dirty="0" smtClean="0"/>
              <a:t>To</a:t>
            </a:r>
            <a:r>
              <a:rPr lang="zh-CN" altLang="en-US" sz="2800" dirty="0" smtClean="0"/>
              <a:t> </a:t>
            </a:r>
            <a:r>
              <a:rPr lang="en-US" altLang="zh-CN" sz="2800" dirty="0" smtClean="0"/>
              <a:t>update</a:t>
            </a:r>
            <a:r>
              <a:rPr lang="zh-CN" altLang="en-US" sz="2800" dirty="0" smtClean="0"/>
              <a:t> </a:t>
            </a:r>
            <a:r>
              <a:rPr lang="en-US" altLang="zh-CN" sz="2800" dirty="0" smtClean="0"/>
              <a:t>the</a:t>
            </a:r>
            <a:r>
              <a:rPr lang="zh-CN" altLang="en-US" sz="2800" dirty="0" smtClean="0"/>
              <a:t> </a:t>
            </a:r>
            <a:r>
              <a:rPr lang="en-US" altLang="zh-CN" sz="2800" dirty="0" smtClean="0"/>
              <a:t>Chlorine</a:t>
            </a:r>
            <a:r>
              <a:rPr lang="zh-CN" altLang="en-US" sz="2800" dirty="0" smtClean="0"/>
              <a:t> </a:t>
            </a:r>
            <a:r>
              <a:rPr lang="en-US" altLang="zh-CN" sz="2800" dirty="0"/>
              <a:t>E</a:t>
            </a:r>
            <a:r>
              <a:rPr lang="en-US" altLang="zh-CN" sz="2800" dirty="0" smtClean="0"/>
              <a:t>mission</a:t>
            </a:r>
            <a:r>
              <a:rPr lang="zh-CN" altLang="en-US" sz="2800" dirty="0" smtClean="0"/>
              <a:t> </a:t>
            </a:r>
            <a:r>
              <a:rPr lang="en-US" altLang="zh-CN" sz="2800" dirty="0"/>
              <a:t>I</a:t>
            </a:r>
            <a:r>
              <a:rPr lang="en-US" altLang="zh-CN" sz="2800" dirty="0" smtClean="0"/>
              <a:t>nventory</a:t>
            </a:r>
            <a:r>
              <a:rPr lang="zh-CN" altLang="en-US" sz="2800" dirty="0" smtClean="0"/>
              <a:t> </a:t>
            </a:r>
            <a:r>
              <a:rPr lang="en-US" altLang="zh-CN" sz="2800" dirty="0" smtClean="0"/>
              <a:t>in</a:t>
            </a:r>
            <a:r>
              <a:rPr lang="zh-CN" altLang="en-US" sz="2800" dirty="0" smtClean="0"/>
              <a:t> </a:t>
            </a:r>
            <a:r>
              <a:rPr lang="en-US" altLang="zh-CN" sz="2800" dirty="0" smtClean="0"/>
              <a:t>China</a:t>
            </a:r>
          </a:p>
          <a:p>
            <a:pPr>
              <a:lnSpc>
                <a:spcPct val="100000"/>
              </a:lnSpc>
            </a:pPr>
            <a:endParaRPr lang="en-US" altLang="zh-CN" sz="2800" dirty="0" smtClean="0"/>
          </a:p>
          <a:p>
            <a:pPr>
              <a:lnSpc>
                <a:spcPct val="100000"/>
              </a:lnSpc>
            </a:pPr>
            <a:r>
              <a:rPr lang="en-US" altLang="zh-CN" sz="2800" dirty="0" smtClean="0"/>
              <a:t>To</a:t>
            </a:r>
            <a:r>
              <a:rPr lang="zh-CN" altLang="en-US" sz="2800" dirty="0" smtClean="0"/>
              <a:t> </a:t>
            </a:r>
            <a:r>
              <a:rPr lang="en-US" altLang="zh-CN" sz="2800" dirty="0" smtClean="0"/>
              <a:t>investigate</a:t>
            </a:r>
            <a:r>
              <a:rPr lang="zh-CN" altLang="en-US" sz="2800" dirty="0" smtClean="0"/>
              <a:t> </a:t>
            </a:r>
            <a:r>
              <a:rPr lang="en-US" altLang="zh-CN" sz="2800" dirty="0" smtClean="0"/>
              <a:t>these</a:t>
            </a:r>
            <a:r>
              <a:rPr lang="zh-CN" altLang="en-US" sz="2800" dirty="0" smtClean="0"/>
              <a:t> </a:t>
            </a:r>
            <a:r>
              <a:rPr lang="en-US" altLang="zh-CN" sz="2800" dirty="0" smtClean="0"/>
              <a:t>“new”</a:t>
            </a:r>
            <a:r>
              <a:rPr lang="zh-CN" altLang="en-US" sz="2800" dirty="0" smtClean="0"/>
              <a:t> </a:t>
            </a:r>
            <a:r>
              <a:rPr lang="en-US" altLang="zh-CN" sz="2800" dirty="0" smtClean="0"/>
              <a:t>reactive</a:t>
            </a:r>
            <a:r>
              <a:rPr lang="zh-CN" altLang="en-US" sz="2800" dirty="0" smtClean="0"/>
              <a:t> </a:t>
            </a:r>
            <a:r>
              <a:rPr lang="en-US" altLang="zh-CN" sz="2800" dirty="0" smtClean="0"/>
              <a:t>nitrogen</a:t>
            </a:r>
            <a:r>
              <a:rPr lang="zh-CN" altLang="en-US" sz="2800" dirty="0" smtClean="0"/>
              <a:t> </a:t>
            </a:r>
            <a:r>
              <a:rPr lang="en-US" altLang="zh-CN" sz="2800" dirty="0" smtClean="0"/>
              <a:t>chemistry’s</a:t>
            </a:r>
            <a:r>
              <a:rPr lang="zh-CN" altLang="en-US" sz="2800" dirty="0" smtClean="0"/>
              <a:t> </a:t>
            </a:r>
            <a:r>
              <a:rPr lang="en-US" altLang="zh-CN" sz="2800" dirty="0" smtClean="0"/>
              <a:t>impacts</a:t>
            </a:r>
            <a:r>
              <a:rPr lang="zh-CN" altLang="en-US" sz="2800" dirty="0" smtClean="0"/>
              <a:t> </a:t>
            </a:r>
            <a:r>
              <a:rPr lang="en-US" altLang="zh-CN" sz="2800" dirty="0" smtClean="0"/>
              <a:t>on</a:t>
            </a:r>
            <a:r>
              <a:rPr lang="zh-CN" altLang="en-US" sz="2800" dirty="0"/>
              <a:t> </a:t>
            </a:r>
            <a:r>
              <a:rPr lang="en-US" altLang="zh-CN" sz="2800" b="1" dirty="0" smtClean="0">
                <a:solidFill>
                  <a:schemeClr val="accent2"/>
                </a:solidFill>
              </a:rPr>
              <a:t>ozone</a:t>
            </a:r>
            <a:r>
              <a:rPr lang="zh-CN" altLang="en-US" sz="2800" b="1" dirty="0" smtClean="0">
                <a:solidFill>
                  <a:schemeClr val="accent2"/>
                </a:solidFill>
              </a:rPr>
              <a:t> </a:t>
            </a:r>
            <a:r>
              <a:rPr lang="en-US" altLang="zh-CN" sz="2800" b="1" dirty="0" smtClean="0">
                <a:solidFill>
                  <a:schemeClr val="accent2"/>
                </a:solidFill>
              </a:rPr>
              <a:t>control</a:t>
            </a:r>
            <a:r>
              <a:rPr lang="zh-CN" altLang="en-US" sz="2800" b="1" dirty="0" smtClean="0">
                <a:solidFill>
                  <a:schemeClr val="accent2"/>
                </a:solidFill>
              </a:rPr>
              <a:t> </a:t>
            </a:r>
            <a:r>
              <a:rPr lang="en-US" altLang="zh-CN" sz="2800" b="1" dirty="0" smtClean="0">
                <a:solidFill>
                  <a:schemeClr val="accent2"/>
                </a:solidFill>
              </a:rPr>
              <a:t>strategy</a:t>
            </a:r>
            <a:r>
              <a:rPr lang="zh-CN" altLang="en-US" sz="2800" dirty="0"/>
              <a:t> </a:t>
            </a:r>
            <a:r>
              <a:rPr lang="en-US" altLang="zh-CN" sz="2800" dirty="0" smtClean="0"/>
              <a:t>(VOC-limited</a:t>
            </a:r>
            <a:r>
              <a:rPr lang="zh-CN" altLang="en-US" sz="2800" dirty="0" smtClean="0"/>
              <a:t> </a:t>
            </a:r>
            <a:r>
              <a:rPr lang="en-US" altLang="zh-CN" sz="2800" dirty="0" smtClean="0"/>
              <a:t>or</a:t>
            </a:r>
            <a:r>
              <a:rPr lang="zh-CN" altLang="en-US" sz="2800" dirty="0" smtClean="0"/>
              <a:t> </a:t>
            </a:r>
            <a:r>
              <a:rPr lang="en-US" altLang="zh-CN" sz="2800" dirty="0" smtClean="0"/>
              <a:t>NOx-limited)</a:t>
            </a:r>
          </a:p>
          <a:p>
            <a:pPr>
              <a:lnSpc>
                <a:spcPct val="100000"/>
              </a:lnSpc>
            </a:pPr>
            <a:endParaRPr lang="en-US" altLang="zh-CN" sz="2800" dirty="0" smtClean="0"/>
          </a:p>
          <a:p>
            <a:pPr>
              <a:lnSpc>
                <a:spcPct val="100000"/>
              </a:lnSpc>
            </a:pPr>
            <a:r>
              <a:rPr lang="en-US" altLang="zh-CN" sz="2800" dirty="0" smtClean="0"/>
              <a:t>Impacts</a:t>
            </a:r>
            <a:r>
              <a:rPr lang="zh-CN" altLang="en-US" sz="2800" dirty="0" smtClean="0"/>
              <a:t> </a:t>
            </a:r>
            <a:r>
              <a:rPr lang="en-US" altLang="zh-CN" sz="2800" dirty="0" smtClean="0"/>
              <a:t>on</a:t>
            </a:r>
            <a:r>
              <a:rPr lang="zh-CN" altLang="en-US" sz="2800" dirty="0" smtClean="0"/>
              <a:t> </a:t>
            </a:r>
            <a:r>
              <a:rPr lang="en-US" altLang="zh-CN" sz="2800" b="1" dirty="0" smtClean="0">
                <a:solidFill>
                  <a:schemeClr val="accent2"/>
                </a:solidFill>
              </a:rPr>
              <a:t>PM</a:t>
            </a:r>
            <a:r>
              <a:rPr lang="en-US" altLang="zh-CN" sz="2800" b="1" baseline="-25000" dirty="0" smtClean="0">
                <a:solidFill>
                  <a:schemeClr val="accent2"/>
                </a:solidFill>
              </a:rPr>
              <a:t>2.5</a:t>
            </a:r>
            <a:r>
              <a:rPr lang="zh-CN" altLang="en-US" sz="2800" b="1" dirty="0" smtClean="0">
                <a:solidFill>
                  <a:schemeClr val="accent2"/>
                </a:solidFill>
              </a:rPr>
              <a:t> </a:t>
            </a:r>
            <a:r>
              <a:rPr lang="en-US" altLang="zh-CN" sz="2800" dirty="0" smtClean="0"/>
              <a:t>(e.g.</a:t>
            </a:r>
            <a:r>
              <a:rPr lang="zh-CN" altLang="en-US" sz="2800" dirty="0" smtClean="0"/>
              <a:t> </a:t>
            </a:r>
            <a:r>
              <a:rPr lang="en-US" altLang="zh-CN" sz="2800" dirty="0" smtClean="0"/>
              <a:t>Nitrate)</a:t>
            </a:r>
          </a:p>
          <a:p>
            <a:pPr>
              <a:lnSpc>
                <a:spcPct val="100000"/>
              </a:lnSpc>
            </a:pPr>
            <a:endParaRPr lang="en-US" altLang="zh-CN" sz="2800" dirty="0" smtClean="0"/>
          </a:p>
          <a:p>
            <a:pPr>
              <a:lnSpc>
                <a:spcPct val="100000"/>
              </a:lnSpc>
            </a:pPr>
            <a:r>
              <a:rPr lang="en-US" altLang="zh-CN" sz="2800" b="1" dirty="0" smtClean="0">
                <a:solidFill>
                  <a:schemeClr val="accent2"/>
                </a:solidFill>
              </a:rPr>
              <a:t>More</a:t>
            </a:r>
            <a:r>
              <a:rPr lang="zh-CN" altLang="en-US" sz="2800" b="1" dirty="0" smtClean="0">
                <a:solidFill>
                  <a:schemeClr val="accent2"/>
                </a:solidFill>
              </a:rPr>
              <a:t> </a:t>
            </a:r>
            <a:r>
              <a:rPr lang="en-US" altLang="zh-CN" sz="2800" b="1" dirty="0" smtClean="0">
                <a:solidFill>
                  <a:schemeClr val="accent2"/>
                </a:solidFill>
              </a:rPr>
              <a:t>tests</a:t>
            </a:r>
            <a:r>
              <a:rPr lang="zh-CN" altLang="en-US" sz="2800" b="1" dirty="0" smtClean="0">
                <a:solidFill>
                  <a:schemeClr val="accent2"/>
                </a:solidFill>
              </a:rPr>
              <a:t> </a:t>
            </a:r>
            <a:r>
              <a:rPr lang="en-US" altLang="zh-CN" sz="2800" b="1" dirty="0">
                <a:solidFill>
                  <a:schemeClr val="accent2"/>
                </a:solidFill>
              </a:rPr>
              <a:t>&amp;</a:t>
            </a:r>
            <a:r>
              <a:rPr lang="zh-CN" altLang="en-US" sz="2800" b="1" dirty="0" smtClean="0">
                <a:solidFill>
                  <a:schemeClr val="accent2"/>
                </a:solidFill>
              </a:rPr>
              <a:t> </a:t>
            </a:r>
            <a:r>
              <a:rPr lang="en-US" altLang="zh-CN" sz="2800" dirty="0" smtClean="0"/>
              <a:t>Will</a:t>
            </a:r>
            <a:r>
              <a:rPr lang="zh-CN" altLang="en-US" sz="2800" dirty="0" smtClean="0"/>
              <a:t> </a:t>
            </a:r>
            <a:r>
              <a:rPr lang="en-US" altLang="zh-CN" sz="2800" b="1" dirty="0">
                <a:solidFill>
                  <a:schemeClr val="accent2"/>
                </a:solidFill>
              </a:rPr>
              <a:t>c</a:t>
            </a:r>
            <a:r>
              <a:rPr lang="en-US" altLang="zh-CN" sz="2800" b="1" dirty="0" smtClean="0">
                <a:solidFill>
                  <a:schemeClr val="accent2"/>
                </a:solidFill>
              </a:rPr>
              <a:t>ontribute</a:t>
            </a:r>
            <a:r>
              <a:rPr lang="zh-CN" altLang="en-US" sz="2800" b="1" dirty="0" smtClean="0">
                <a:solidFill>
                  <a:schemeClr val="accent2"/>
                </a:solidFill>
              </a:rPr>
              <a:t> </a:t>
            </a:r>
            <a:r>
              <a:rPr lang="en-US" altLang="zh-CN" sz="2800" dirty="0" smtClean="0"/>
              <a:t>the</a:t>
            </a:r>
            <a:r>
              <a:rPr lang="zh-CN" altLang="en-US" sz="2800" dirty="0" smtClean="0"/>
              <a:t> </a:t>
            </a:r>
            <a:r>
              <a:rPr lang="en-US" altLang="zh-CN" sz="2800" dirty="0" smtClean="0"/>
              <a:t>codes</a:t>
            </a:r>
            <a:r>
              <a:rPr lang="zh-CN" altLang="en-US" sz="2800" dirty="0" smtClean="0"/>
              <a:t> </a:t>
            </a:r>
            <a:r>
              <a:rPr lang="en-US" altLang="zh-CN" sz="2800" dirty="0" smtClean="0"/>
              <a:t>to</a:t>
            </a:r>
            <a:r>
              <a:rPr lang="zh-CN" altLang="en-US" sz="2800" dirty="0" smtClean="0"/>
              <a:t> </a:t>
            </a:r>
            <a:r>
              <a:rPr lang="en-US" altLang="zh-CN" sz="2800" dirty="0" smtClean="0"/>
              <a:t>the</a:t>
            </a:r>
            <a:r>
              <a:rPr lang="zh-CN" altLang="en-US" sz="2800" dirty="0" smtClean="0"/>
              <a:t> </a:t>
            </a:r>
            <a:r>
              <a:rPr lang="en-US" altLang="zh-CN" sz="2800" dirty="0" smtClean="0"/>
              <a:t>next</a:t>
            </a:r>
            <a:r>
              <a:rPr lang="zh-CN" altLang="en-US" sz="2800" dirty="0" smtClean="0"/>
              <a:t> </a:t>
            </a:r>
            <a:r>
              <a:rPr lang="en-US" altLang="zh-CN" sz="2800" dirty="0" smtClean="0"/>
              <a:t>release</a:t>
            </a:r>
            <a:r>
              <a:rPr lang="zh-CN" altLang="en-US" sz="2800" dirty="0" smtClean="0"/>
              <a:t> </a:t>
            </a:r>
            <a:r>
              <a:rPr lang="en-US" altLang="zh-CN" sz="2800" dirty="0" smtClean="0"/>
              <a:t>of</a:t>
            </a:r>
            <a:r>
              <a:rPr lang="zh-CN" altLang="en-US" sz="2800" dirty="0" smtClean="0"/>
              <a:t> </a:t>
            </a:r>
            <a:r>
              <a:rPr lang="en-US" altLang="zh-CN" sz="2800" dirty="0" smtClean="0"/>
              <a:t>WRF-</a:t>
            </a:r>
            <a:r>
              <a:rPr lang="en-US" altLang="zh-CN" sz="2800" dirty="0" err="1" smtClean="0"/>
              <a:t>Chem</a:t>
            </a:r>
            <a:r>
              <a:rPr lang="zh-CN" altLang="en-US" sz="2800" dirty="0" smtClean="0"/>
              <a:t> </a:t>
            </a:r>
            <a:r>
              <a:rPr lang="en-US" altLang="zh-CN" sz="2800" dirty="0" smtClean="0"/>
              <a:t>(now</a:t>
            </a:r>
            <a:r>
              <a:rPr lang="zh-CN" altLang="en-US" sz="2800" dirty="0" smtClean="0"/>
              <a:t> </a:t>
            </a:r>
            <a:r>
              <a:rPr lang="en-US" altLang="zh-CN" sz="2800" dirty="0" smtClean="0"/>
              <a:t>upon</a:t>
            </a:r>
            <a:r>
              <a:rPr lang="zh-CN" altLang="en-US" sz="2800" dirty="0" smtClean="0"/>
              <a:t> </a:t>
            </a:r>
            <a:r>
              <a:rPr lang="en-US" altLang="zh-CN" sz="2800" dirty="0" smtClean="0"/>
              <a:t>request)</a:t>
            </a:r>
            <a:endParaRPr lang="en-US" sz="2800"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26</a:t>
            </a:fld>
            <a:endParaRPr lang="en-US" dirty="0"/>
          </a:p>
        </p:txBody>
      </p:sp>
    </p:spTree>
    <p:extLst>
      <p:ext uri="{BB962C8B-B14F-4D97-AF65-F5344CB8AC3E}">
        <p14:creationId xmlns:p14="http://schemas.microsoft.com/office/powerpoint/2010/main" val="13473410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559" y="387531"/>
            <a:ext cx="9875520" cy="905692"/>
          </a:xfrm>
        </p:spPr>
        <p:txBody>
          <a:bodyPr/>
          <a:lstStyle/>
          <a:p>
            <a:r>
              <a:rPr lang="en-HK" b="1" dirty="0"/>
              <a:t>Acknowledgement</a:t>
            </a:r>
          </a:p>
        </p:txBody>
      </p:sp>
      <p:sp>
        <p:nvSpPr>
          <p:cNvPr id="3" name="Content Placeholder 2"/>
          <p:cNvSpPr>
            <a:spLocks noGrp="1"/>
          </p:cNvSpPr>
          <p:nvPr>
            <p:ph idx="1"/>
          </p:nvPr>
        </p:nvSpPr>
        <p:spPr>
          <a:xfrm>
            <a:off x="501259" y="1676694"/>
            <a:ext cx="11247120" cy="5191227"/>
          </a:xfrm>
        </p:spPr>
        <p:txBody>
          <a:bodyPr>
            <a:normAutofit/>
          </a:bodyPr>
          <a:lstStyle/>
          <a:p>
            <a:r>
              <a:rPr lang="en-HK" sz="2800" dirty="0"/>
              <a:t>The authors are grateful to </a:t>
            </a:r>
            <a:r>
              <a:rPr lang="en-US" altLang="zh-CN" sz="2800" dirty="0" smtClean="0"/>
              <a:t>financial</a:t>
            </a:r>
            <a:r>
              <a:rPr lang="zh-CN" altLang="en-US" sz="2800" dirty="0" smtClean="0"/>
              <a:t> </a:t>
            </a:r>
            <a:r>
              <a:rPr lang="en-US" altLang="zh-CN" sz="2800" dirty="0" smtClean="0"/>
              <a:t>support</a:t>
            </a:r>
            <a:r>
              <a:rPr lang="zh-CN" altLang="en-US" sz="2800" dirty="0" smtClean="0"/>
              <a:t> </a:t>
            </a:r>
            <a:r>
              <a:rPr lang="en-US" altLang="zh-CN" sz="2800" dirty="0" smtClean="0"/>
              <a:t>from</a:t>
            </a:r>
            <a:r>
              <a:rPr lang="zh-CN" altLang="en-US" sz="2800" dirty="0" smtClean="0"/>
              <a:t> </a:t>
            </a:r>
            <a:r>
              <a:rPr lang="en-HK" sz="2800" dirty="0" smtClean="0"/>
              <a:t>The </a:t>
            </a:r>
            <a:r>
              <a:rPr lang="en-HK" sz="2800" dirty="0"/>
              <a:t>Hong Kong Polytechnic University, the Hong Kong Research Grant Council, and the National Natural Science Foundation of </a:t>
            </a:r>
            <a:r>
              <a:rPr lang="en-HK" sz="2800" dirty="0" smtClean="0"/>
              <a:t>China.</a:t>
            </a:r>
          </a:p>
          <a:p>
            <a:endParaRPr lang="en-HK" sz="2800" dirty="0" smtClean="0"/>
          </a:p>
          <a:p>
            <a:r>
              <a:rPr lang="en-US" altLang="zh-CN" sz="2800" dirty="0" smtClean="0"/>
              <a:t>Thanks</a:t>
            </a:r>
            <a:r>
              <a:rPr lang="zh-CN" altLang="en-US" sz="2800" dirty="0" smtClean="0"/>
              <a:t> </a:t>
            </a:r>
            <a:r>
              <a:rPr lang="en-US" altLang="zh-CN" sz="2800" dirty="0" smtClean="0"/>
              <a:t>to</a:t>
            </a:r>
            <a:r>
              <a:rPr lang="zh-CN" altLang="en-US" sz="2800" dirty="0" smtClean="0"/>
              <a:t> </a:t>
            </a:r>
            <a:r>
              <a:rPr lang="en-US" altLang="zh-CN" sz="2800" dirty="0" smtClean="0"/>
              <a:t>Peking</a:t>
            </a:r>
            <a:r>
              <a:rPr lang="zh-CN" altLang="en-US" sz="2800" dirty="0" smtClean="0"/>
              <a:t> </a:t>
            </a:r>
            <a:r>
              <a:rPr lang="en-US" altLang="zh-CN" sz="2800" dirty="0" smtClean="0"/>
              <a:t>University</a:t>
            </a:r>
            <a:r>
              <a:rPr lang="zh-CN" altLang="en-US" sz="2800" dirty="0" smtClean="0"/>
              <a:t> </a:t>
            </a:r>
            <a:r>
              <a:rPr lang="en-US" altLang="zh-CN" sz="2800" dirty="0" smtClean="0"/>
              <a:t>for</a:t>
            </a:r>
            <a:r>
              <a:rPr lang="zh-CN" altLang="en-US" sz="2800" dirty="0" smtClean="0"/>
              <a:t> </a:t>
            </a:r>
            <a:r>
              <a:rPr lang="en-US" altLang="zh-CN" sz="2800" dirty="0" smtClean="0"/>
              <a:t>the</a:t>
            </a:r>
            <a:r>
              <a:rPr lang="zh-CN" altLang="en-US" sz="2800" dirty="0" smtClean="0"/>
              <a:t> </a:t>
            </a:r>
            <a:r>
              <a:rPr lang="en-US" altLang="zh-CN" sz="2800" dirty="0" smtClean="0"/>
              <a:t>measurement</a:t>
            </a:r>
            <a:r>
              <a:rPr lang="zh-CN" altLang="en-US" sz="2800" dirty="0" smtClean="0"/>
              <a:t> </a:t>
            </a:r>
            <a:r>
              <a:rPr lang="en-US" altLang="zh-CN" sz="2800" dirty="0" smtClean="0"/>
              <a:t>data</a:t>
            </a:r>
            <a:r>
              <a:rPr lang="zh-CN" altLang="en-US" sz="2800" dirty="0" smtClean="0"/>
              <a:t> </a:t>
            </a:r>
            <a:r>
              <a:rPr lang="en-US" altLang="zh-CN" sz="2800" dirty="0" smtClean="0"/>
              <a:t>from</a:t>
            </a:r>
            <a:r>
              <a:rPr lang="zh-CN" altLang="en-US" sz="2800" dirty="0" smtClean="0"/>
              <a:t> </a:t>
            </a:r>
            <a:r>
              <a:rPr lang="en-US" altLang="zh-CN" sz="2800" dirty="0" err="1" smtClean="0"/>
              <a:t>CareBeijing</a:t>
            </a:r>
            <a:r>
              <a:rPr lang="zh-CN" altLang="en-US" sz="2800" dirty="0" smtClean="0"/>
              <a:t> </a:t>
            </a:r>
            <a:r>
              <a:rPr lang="en-US" altLang="zh-CN" sz="2800" dirty="0" smtClean="0"/>
              <a:t>2014</a:t>
            </a:r>
            <a:r>
              <a:rPr lang="zh-CN" altLang="en-US" sz="2800" dirty="0" smtClean="0"/>
              <a:t> </a:t>
            </a:r>
            <a:r>
              <a:rPr lang="en-US" altLang="zh-CN" sz="2800" dirty="0" smtClean="0"/>
              <a:t>Campaign</a:t>
            </a:r>
            <a:r>
              <a:rPr lang="en-US" altLang="zh-CN" sz="2800" dirty="0"/>
              <a:t>.</a:t>
            </a:r>
            <a:r>
              <a:rPr lang="en-HK" sz="2800" dirty="0" smtClean="0"/>
              <a:t> </a:t>
            </a:r>
          </a:p>
          <a:p>
            <a:endParaRPr lang="en-HK" sz="2800" dirty="0" smtClean="0"/>
          </a:p>
          <a:p>
            <a:r>
              <a:rPr lang="en-US" altLang="zh-CN" sz="2800" dirty="0" smtClean="0"/>
              <a:t>Thanks</a:t>
            </a:r>
            <a:r>
              <a:rPr lang="zh-CN" altLang="en-US" sz="2800" dirty="0" smtClean="0"/>
              <a:t> </a:t>
            </a:r>
            <a:r>
              <a:rPr lang="en-US" altLang="zh-CN" sz="2800" dirty="0" smtClean="0"/>
              <a:t>to</a:t>
            </a:r>
            <a:r>
              <a:rPr lang="zh-CN" altLang="en-US" sz="2800" dirty="0" smtClean="0"/>
              <a:t> </a:t>
            </a:r>
            <a:r>
              <a:rPr lang="en-US" altLang="zh-CN" sz="2800" dirty="0" smtClean="0"/>
              <a:t>Dr.</a:t>
            </a:r>
            <a:r>
              <a:rPr lang="zh-CN" altLang="en-US" sz="2800" dirty="0" smtClean="0"/>
              <a:t> </a:t>
            </a:r>
            <a:r>
              <a:rPr lang="en-US" altLang="zh-CN" sz="2800" dirty="0" smtClean="0"/>
              <a:t>Y.J.</a:t>
            </a:r>
            <a:r>
              <a:rPr lang="zh-CN" altLang="en-US" sz="2800" dirty="0" smtClean="0"/>
              <a:t> </a:t>
            </a:r>
            <a:r>
              <a:rPr lang="en-US" altLang="zh-CN" sz="2800" dirty="0" err="1" smtClean="0"/>
              <a:t>Tham</a:t>
            </a:r>
            <a:r>
              <a:rPr lang="zh-CN" altLang="en-US" sz="2800" dirty="0" smtClean="0"/>
              <a:t> </a:t>
            </a:r>
            <a:r>
              <a:rPr lang="en-US" altLang="zh-CN" sz="2800" dirty="0" smtClean="0"/>
              <a:t>at</a:t>
            </a:r>
            <a:r>
              <a:rPr lang="zh-CN" altLang="en-US" sz="2800" dirty="0" smtClean="0"/>
              <a:t> </a:t>
            </a:r>
            <a:r>
              <a:rPr lang="en-US" altLang="zh-CN" sz="2800" dirty="0" smtClean="0"/>
              <a:t>University</a:t>
            </a:r>
            <a:r>
              <a:rPr lang="zh-CN" altLang="en-US" sz="2800" dirty="0" smtClean="0"/>
              <a:t> </a:t>
            </a:r>
            <a:r>
              <a:rPr lang="en-US" altLang="zh-CN" sz="2800" dirty="0" smtClean="0"/>
              <a:t>of</a:t>
            </a:r>
            <a:r>
              <a:rPr lang="zh-CN" altLang="en-US" sz="2800" dirty="0" smtClean="0"/>
              <a:t> </a:t>
            </a:r>
            <a:r>
              <a:rPr lang="en-US" altLang="zh-CN" sz="2800" dirty="0" smtClean="0"/>
              <a:t>Helsinki</a:t>
            </a:r>
            <a:r>
              <a:rPr lang="zh-CN" altLang="en-US" sz="2800" dirty="0" smtClean="0"/>
              <a:t> </a:t>
            </a:r>
            <a:r>
              <a:rPr lang="en-US" altLang="zh-CN" sz="2800" dirty="0" smtClean="0"/>
              <a:t>and</a:t>
            </a:r>
            <a:r>
              <a:rPr lang="zh-CN" altLang="en-US" sz="2800" dirty="0" smtClean="0"/>
              <a:t> </a:t>
            </a:r>
            <a:r>
              <a:rPr lang="en-US" altLang="zh-CN" sz="2800" dirty="0" smtClean="0"/>
              <a:t>Dr.</a:t>
            </a:r>
            <a:r>
              <a:rPr lang="zh-CN" altLang="en-US" sz="2800" dirty="0" smtClean="0"/>
              <a:t> </a:t>
            </a:r>
            <a:r>
              <a:rPr lang="en-US" altLang="zh-CN" sz="2800" dirty="0" smtClean="0"/>
              <a:t>Z.</a:t>
            </a:r>
            <a:r>
              <a:rPr lang="zh-CN" altLang="en-US" sz="2800" dirty="0" smtClean="0"/>
              <a:t> </a:t>
            </a:r>
            <a:r>
              <a:rPr lang="en-US" altLang="zh-CN" sz="2800" dirty="0" smtClean="0"/>
              <a:t>Xu</a:t>
            </a:r>
            <a:r>
              <a:rPr lang="zh-CN" altLang="en-US" sz="2800" dirty="0" smtClean="0"/>
              <a:t> </a:t>
            </a:r>
            <a:r>
              <a:rPr lang="en-US" altLang="zh-CN" sz="2800" dirty="0" smtClean="0"/>
              <a:t>at</a:t>
            </a:r>
            <a:r>
              <a:rPr lang="zh-CN" altLang="en-US" sz="2800" dirty="0" smtClean="0"/>
              <a:t> </a:t>
            </a:r>
            <a:r>
              <a:rPr lang="en-US" altLang="zh-CN" sz="2800" dirty="0" smtClean="0"/>
              <a:t>Nanjing</a:t>
            </a:r>
            <a:r>
              <a:rPr lang="zh-CN" altLang="en-US" sz="2800" dirty="0" smtClean="0"/>
              <a:t> </a:t>
            </a:r>
            <a:r>
              <a:rPr lang="en-US" altLang="zh-CN" sz="2800" dirty="0" smtClean="0"/>
              <a:t>University.</a:t>
            </a:r>
            <a:endParaRPr lang="en-HK" sz="2800" dirty="0"/>
          </a:p>
          <a:p>
            <a:pPr marL="45720" indent="0">
              <a:buNone/>
            </a:pPr>
            <a:endParaRPr lang="en-HK" sz="2800"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27</a:t>
            </a:fld>
            <a:endParaRPr lang="en-US" dirty="0"/>
          </a:p>
        </p:txBody>
      </p:sp>
    </p:spTree>
    <p:extLst>
      <p:ext uri="{BB962C8B-B14F-4D97-AF65-F5344CB8AC3E}">
        <p14:creationId xmlns:p14="http://schemas.microsoft.com/office/powerpoint/2010/main" val="41137361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FAB73BC-B049-4115-A692-8D63A059BFB8}" type="slidenum">
              <a:rPr lang="en-US" smtClean="0"/>
              <a:pPr/>
              <a:t>28</a:t>
            </a:fld>
            <a:endParaRPr lang="en-US" dirty="0"/>
          </a:p>
        </p:txBody>
      </p:sp>
      <p:sp>
        <p:nvSpPr>
          <p:cNvPr id="5" name="Rectangle 4"/>
          <p:cNvSpPr/>
          <p:nvPr/>
        </p:nvSpPr>
        <p:spPr>
          <a:xfrm>
            <a:off x="881132" y="1928218"/>
            <a:ext cx="10615728" cy="1200329"/>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7200" b="1" dirty="0">
                <a:ln/>
                <a:solidFill>
                  <a:schemeClr val="accent4"/>
                </a:solidFill>
                <a:latin typeface="Times New Roman" panose="02020603050405020304" pitchFamily="18" charset="0"/>
                <a:cs typeface="Times New Roman" panose="02020603050405020304" pitchFamily="18" charset="0"/>
              </a:rPr>
              <a:t>Thanks for your attention.</a:t>
            </a:r>
          </a:p>
        </p:txBody>
      </p:sp>
      <p:sp>
        <p:nvSpPr>
          <p:cNvPr id="2" name="Rectangle 1"/>
          <p:cNvSpPr/>
          <p:nvPr/>
        </p:nvSpPr>
        <p:spPr>
          <a:xfrm>
            <a:off x="2944037" y="3790618"/>
            <a:ext cx="6489918" cy="523220"/>
          </a:xfrm>
          <a:prstGeom prst="rect">
            <a:avLst/>
          </a:prstGeom>
        </p:spPr>
        <p:txBody>
          <a:bodyPr wrap="none">
            <a:spAutoFit/>
          </a:bodyPr>
          <a:lstStyle/>
          <a:p>
            <a:r>
              <a:rPr lang="en-US" altLang="zh-CN" sz="2800" b="1" dirty="0" smtClean="0">
                <a:solidFill>
                  <a:schemeClr val="accent2"/>
                </a:solidFill>
              </a:rPr>
              <a:t>L.</a:t>
            </a:r>
            <a:r>
              <a:rPr lang="zh-CN" altLang="en-US" sz="2800" b="1" dirty="0" smtClean="0">
                <a:solidFill>
                  <a:schemeClr val="accent2"/>
                </a:solidFill>
              </a:rPr>
              <a:t> </a:t>
            </a:r>
            <a:r>
              <a:rPr lang="en-US" altLang="zh-CN" sz="2800" b="1" dirty="0" smtClean="0">
                <a:solidFill>
                  <a:schemeClr val="accent2"/>
                </a:solidFill>
              </a:rPr>
              <a:t>Zhang:</a:t>
            </a:r>
            <a:r>
              <a:rPr lang="zh-CN" altLang="en-US" sz="2800" b="1" dirty="0" smtClean="0">
                <a:solidFill>
                  <a:schemeClr val="accent2"/>
                </a:solidFill>
              </a:rPr>
              <a:t> </a:t>
            </a:r>
            <a:r>
              <a:rPr lang="en-US" altLang="zh-CN" sz="2800" b="1" dirty="0" err="1" smtClean="0">
                <a:solidFill>
                  <a:schemeClr val="accent2"/>
                </a:solidFill>
              </a:rPr>
              <a:t>alex.zhang@connect.polyu.hk</a:t>
            </a:r>
            <a:endParaRPr lang="en-US" sz="2800" dirty="0"/>
          </a:p>
        </p:txBody>
      </p:sp>
    </p:spTree>
    <p:extLst>
      <p:ext uri="{BB962C8B-B14F-4D97-AF65-F5344CB8AC3E}">
        <p14:creationId xmlns:p14="http://schemas.microsoft.com/office/powerpoint/2010/main" val="42829215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3321" y="2502080"/>
            <a:ext cx="9875520" cy="905692"/>
          </a:xfrm>
        </p:spPr>
        <p:txBody>
          <a:bodyPr>
            <a:noAutofit/>
          </a:bodyPr>
          <a:lstStyle/>
          <a:p>
            <a:r>
              <a:rPr lang="en-US" altLang="zh-CN" sz="6600" b="1" smtClean="0"/>
              <a:t>APPENDIX</a:t>
            </a:r>
            <a:endParaRPr lang="en-US" sz="6600" b="1"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29</a:t>
            </a:fld>
            <a:endParaRPr lang="en-US" dirty="0"/>
          </a:p>
        </p:txBody>
      </p:sp>
    </p:spTree>
    <p:extLst>
      <p:ext uri="{BB962C8B-B14F-4D97-AF65-F5344CB8AC3E}">
        <p14:creationId xmlns:p14="http://schemas.microsoft.com/office/powerpoint/2010/main" val="5594453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2995" y="387531"/>
            <a:ext cx="10501317" cy="905692"/>
          </a:xfrm>
        </p:spPr>
        <p:txBody>
          <a:bodyPr>
            <a:normAutofit fontScale="90000"/>
          </a:bodyPr>
          <a:lstStyle/>
          <a:p>
            <a:r>
              <a:rPr lang="en-HK" dirty="0"/>
              <a:t>Introduction: </a:t>
            </a:r>
            <a:r>
              <a:rPr lang="en-HK" b="1" dirty="0">
                <a:solidFill>
                  <a:schemeClr val="accent2"/>
                </a:solidFill>
              </a:rPr>
              <a:t>HONO</a:t>
            </a:r>
            <a:r>
              <a:rPr lang="en-HK" dirty="0"/>
              <a:t> and N</a:t>
            </a:r>
            <a:r>
              <a:rPr lang="en-HK" baseline="-25000" dirty="0"/>
              <a:t>2</a:t>
            </a:r>
            <a:r>
              <a:rPr lang="en-HK" dirty="0"/>
              <a:t>O</a:t>
            </a:r>
            <a:r>
              <a:rPr lang="en-HK" baseline="-25000" dirty="0"/>
              <a:t>5</a:t>
            </a:r>
            <a:r>
              <a:rPr lang="en-HK" dirty="0"/>
              <a:t>/ClNO</a:t>
            </a:r>
            <a:r>
              <a:rPr lang="en-HK" baseline="-25000" dirty="0"/>
              <a:t>2</a:t>
            </a:r>
            <a:r>
              <a:rPr lang="en-HK" dirty="0"/>
              <a:t> processes</a:t>
            </a:r>
            <a:endParaRPr lang="en-GB" dirty="0"/>
          </a:p>
        </p:txBody>
      </p:sp>
      <p:sp>
        <p:nvSpPr>
          <p:cNvPr id="6" name="TextBox 5"/>
          <p:cNvSpPr txBox="1"/>
          <p:nvPr/>
        </p:nvSpPr>
        <p:spPr bwMode="auto">
          <a:xfrm>
            <a:off x="4321786" y="3214182"/>
            <a:ext cx="631583" cy="369332"/>
          </a:xfrm>
          <a:prstGeom prst="rect">
            <a:avLst/>
          </a:prstGeom>
          <a:noFill/>
          <a:ln>
            <a:noFill/>
          </a:ln>
        </p:spPr>
        <p:txBody>
          <a:bodyPr wrap="none" lIns="0" tIns="0" rIns="0" bIns="0">
            <a:spAutoFit/>
          </a:bodyPr>
          <a:lstStyle/>
          <a:p>
            <a:pPr>
              <a:defRPr/>
            </a:pPr>
            <a:r>
              <a:rPr lang="en-US" altLang="zh-CN" sz="2400" i="1" spc="-150" dirty="0">
                <a:latin typeface="Times New Roman" pitchFamily="18" charset="0"/>
                <a:cs typeface="Times New Roman" pitchFamily="18" charset="0"/>
              </a:rPr>
              <a:t> NO</a:t>
            </a:r>
            <a:r>
              <a:rPr lang="en-US" altLang="zh-CN" sz="2400" i="1" spc="-150" baseline="-25000" dirty="0">
                <a:latin typeface="Times New Roman" pitchFamily="18" charset="0"/>
                <a:cs typeface="Times New Roman" pitchFamily="18" charset="0"/>
              </a:rPr>
              <a:t>2  </a:t>
            </a:r>
            <a:endParaRPr lang="zh-CN" altLang="en-US" sz="2400" i="1" spc="-150" baseline="-25000" dirty="0">
              <a:latin typeface="Times New Roman" pitchFamily="18" charset="0"/>
              <a:cs typeface="Times New Roman" pitchFamily="18" charset="0"/>
            </a:endParaRPr>
          </a:p>
        </p:txBody>
      </p:sp>
      <p:sp>
        <p:nvSpPr>
          <p:cNvPr id="7" name="TextBox 6"/>
          <p:cNvSpPr txBox="1"/>
          <p:nvPr/>
        </p:nvSpPr>
        <p:spPr bwMode="auto">
          <a:xfrm>
            <a:off x="2340586" y="3212595"/>
            <a:ext cx="522579" cy="369332"/>
          </a:xfrm>
          <a:prstGeom prst="rect">
            <a:avLst/>
          </a:prstGeom>
          <a:noFill/>
          <a:ln>
            <a:noFill/>
          </a:ln>
        </p:spPr>
        <p:txBody>
          <a:bodyPr wrap="none" lIns="0" tIns="0" rIns="0" bIns="0">
            <a:spAutoFit/>
          </a:bodyPr>
          <a:lstStyle/>
          <a:p>
            <a:pPr>
              <a:defRPr/>
            </a:pPr>
            <a:r>
              <a:rPr lang="en-US" altLang="zh-CN" sz="2400" i="1" spc="-150" dirty="0">
                <a:latin typeface="Times New Roman" pitchFamily="18" charset="0"/>
                <a:cs typeface="Times New Roman" pitchFamily="18" charset="0"/>
              </a:rPr>
              <a:t> NO </a:t>
            </a:r>
            <a:endParaRPr lang="zh-CN" altLang="en-US" sz="2400" i="1" spc="-150" baseline="-25000" dirty="0">
              <a:latin typeface="Times New Roman" pitchFamily="18" charset="0"/>
              <a:cs typeface="Times New Roman" pitchFamily="18" charset="0"/>
            </a:endParaRPr>
          </a:p>
        </p:txBody>
      </p:sp>
      <p:sp>
        <p:nvSpPr>
          <p:cNvPr id="8" name="Line 27"/>
          <p:cNvSpPr>
            <a:spLocks noChangeShapeType="1"/>
          </p:cNvSpPr>
          <p:nvPr/>
        </p:nvSpPr>
        <p:spPr bwMode="auto">
          <a:xfrm flipV="1">
            <a:off x="2950185" y="3423732"/>
            <a:ext cx="1350342" cy="0"/>
          </a:xfrm>
          <a:prstGeom prst="line">
            <a:avLst/>
          </a:prstGeom>
          <a:noFill/>
          <a:ln w="25400">
            <a:solidFill>
              <a:schemeClr val="tx1"/>
            </a:solidFill>
            <a:round/>
            <a:headEnd/>
            <a:tailEnd type="stealth" w="lg" len="lg"/>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sp>
        <p:nvSpPr>
          <p:cNvPr id="16" name="TextBox 15"/>
          <p:cNvSpPr txBox="1"/>
          <p:nvPr/>
        </p:nvSpPr>
        <p:spPr bwMode="auto">
          <a:xfrm>
            <a:off x="3553782" y="3125284"/>
            <a:ext cx="184346" cy="246221"/>
          </a:xfrm>
          <a:prstGeom prst="rect">
            <a:avLst/>
          </a:prstGeom>
          <a:noFill/>
        </p:spPr>
        <p:txBody>
          <a:bodyPr wrap="none" lIns="0" tIns="0" rIns="0" bIns="0">
            <a:spAutoFit/>
          </a:bodyPr>
          <a:lstStyle/>
          <a:p>
            <a:pPr>
              <a:defRPr/>
            </a:pPr>
            <a:r>
              <a:rPr lang="en-US" altLang="zh-CN" sz="1600" spc="-150" dirty="0">
                <a:latin typeface="Times New Roman" pitchFamily="18" charset="0"/>
                <a:cs typeface="Times New Roman" pitchFamily="18" charset="0"/>
              </a:rPr>
              <a:t>O</a:t>
            </a:r>
            <a:r>
              <a:rPr lang="en-US" altLang="zh-CN" sz="1600" spc="-150" baseline="-25000" dirty="0">
                <a:latin typeface="Times New Roman" pitchFamily="18" charset="0"/>
                <a:cs typeface="Times New Roman" pitchFamily="18" charset="0"/>
              </a:rPr>
              <a:t>3</a:t>
            </a:r>
            <a:endParaRPr lang="zh-CN" altLang="en-US" spc="-150" baseline="-25000" dirty="0">
              <a:latin typeface="Times New Roman" pitchFamily="18" charset="0"/>
              <a:cs typeface="Times New Roman" pitchFamily="18" charset="0"/>
            </a:endParaRPr>
          </a:p>
        </p:txBody>
      </p:sp>
      <p:sp>
        <p:nvSpPr>
          <p:cNvPr id="17" name="TextBox 16"/>
          <p:cNvSpPr txBox="1"/>
          <p:nvPr/>
        </p:nvSpPr>
        <p:spPr bwMode="auto">
          <a:xfrm>
            <a:off x="3566483" y="2579184"/>
            <a:ext cx="230187" cy="276225"/>
          </a:xfrm>
          <a:prstGeom prst="rect">
            <a:avLst/>
          </a:prstGeom>
          <a:noFill/>
        </p:spPr>
        <p:txBody>
          <a:bodyPr lIns="0" tIns="0" rIns="0" bIns="0">
            <a:spAutoFit/>
          </a:bodyPr>
          <a:lstStyle/>
          <a:p>
            <a:pPr>
              <a:defRPr/>
            </a:pPr>
            <a:r>
              <a:rPr lang="en-US" altLang="zh-CN" i="1" spc="-150" dirty="0">
                <a:latin typeface="Times New Roman" pitchFamily="18" charset="0"/>
                <a:cs typeface="Times New Roman" pitchFamily="18" charset="0"/>
              </a:rPr>
              <a:t>h</a:t>
            </a:r>
            <a:r>
              <a:rPr lang="el-GR" altLang="zh-CN" i="1" spc="-150" dirty="0">
                <a:latin typeface="Times New Roman" panose="02020603050405020304" pitchFamily="18" charset="0"/>
                <a:cs typeface="Times New Roman" panose="02020603050405020304" pitchFamily="18" charset="0"/>
              </a:rPr>
              <a:t>ν</a:t>
            </a:r>
            <a:endParaRPr lang="zh-CN" altLang="en-US" i="1" spc="-150" dirty="0">
              <a:latin typeface="Times New Roman" pitchFamily="18" charset="0"/>
              <a:cs typeface="Times New Roman" pitchFamily="18" charset="0"/>
            </a:endParaRPr>
          </a:p>
        </p:txBody>
      </p:sp>
      <p:sp>
        <p:nvSpPr>
          <p:cNvPr id="19" name="Text Box 16"/>
          <p:cNvSpPr txBox="1">
            <a:spLocks noChangeArrowheads="1"/>
          </p:cNvSpPr>
          <p:nvPr/>
        </p:nvSpPr>
        <p:spPr bwMode="auto">
          <a:xfrm>
            <a:off x="3229933" y="3984121"/>
            <a:ext cx="8794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altLang="zh-CN" sz="1600" spc="-150" dirty="0">
                <a:latin typeface="Times New Roman" panose="02020603050405020304" pitchFamily="18" charset="0"/>
                <a:ea typeface="宋体" charset="-122"/>
                <a:cs typeface="Times New Roman" pitchFamily="18" charset="0"/>
              </a:rPr>
              <a:t>RO</a:t>
            </a:r>
            <a:r>
              <a:rPr lang="en-US" altLang="zh-CN" sz="1600" spc="-150" baseline="-25000" dirty="0">
                <a:latin typeface="Times New Roman" pitchFamily="18" charset="0"/>
                <a:ea typeface="宋体" charset="-122"/>
                <a:cs typeface="Times New Roman" pitchFamily="18" charset="0"/>
              </a:rPr>
              <a:t>2</a:t>
            </a:r>
            <a:r>
              <a:rPr lang="en-US" altLang="zh-CN" sz="1600" spc="-150" dirty="0">
                <a:latin typeface="Times New Roman" pitchFamily="18" charset="0"/>
                <a:ea typeface="宋体" charset="-122"/>
                <a:cs typeface="Times New Roman" pitchFamily="18" charset="0"/>
              </a:rPr>
              <a:t>, HO</a:t>
            </a:r>
            <a:r>
              <a:rPr lang="en-US" altLang="zh-CN" sz="1600" spc="-150" baseline="-25000" dirty="0">
                <a:latin typeface="Times New Roman" pitchFamily="18" charset="0"/>
                <a:ea typeface="宋体" charset="-122"/>
                <a:cs typeface="Times New Roman" pitchFamily="18" charset="0"/>
              </a:rPr>
              <a:t>2</a:t>
            </a:r>
          </a:p>
        </p:txBody>
      </p:sp>
      <p:sp>
        <p:nvSpPr>
          <p:cNvPr id="20" name="Arc 2"/>
          <p:cNvSpPr/>
          <p:nvPr/>
        </p:nvSpPr>
        <p:spPr bwMode="auto">
          <a:xfrm rot="16200000">
            <a:off x="3293880" y="2524414"/>
            <a:ext cx="700087" cy="1387475"/>
          </a:xfrm>
          <a:prstGeom prst="arc">
            <a:avLst>
              <a:gd name="adj1" fmla="val 16200000"/>
              <a:gd name="adj2" fmla="val 5516779"/>
            </a:avLst>
          </a:prstGeom>
          <a:ln w="25400">
            <a:solidFill>
              <a:schemeClr val="tx1"/>
            </a:solidFill>
            <a:headEnd type="stealth" w="lg" len="lg"/>
            <a:tailEnd type="none" w="lg" len="lg"/>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latin typeface="Times New Roman" panose="02020603050405020304" pitchFamily="18" charset="0"/>
              <a:cs typeface="Times New Roman" panose="02020603050405020304" pitchFamily="18" charset="0"/>
            </a:endParaRPr>
          </a:p>
        </p:txBody>
      </p:sp>
      <p:sp>
        <p:nvSpPr>
          <p:cNvPr id="21" name="Arc 47"/>
          <p:cNvSpPr/>
          <p:nvPr/>
        </p:nvSpPr>
        <p:spPr bwMode="auto">
          <a:xfrm rot="5400000">
            <a:off x="3289464" y="2926053"/>
            <a:ext cx="722313" cy="1362075"/>
          </a:xfrm>
          <a:prstGeom prst="arc">
            <a:avLst>
              <a:gd name="adj1" fmla="val 16200000"/>
              <a:gd name="adj2" fmla="val 5500917"/>
            </a:avLst>
          </a:prstGeom>
          <a:ln w="25400">
            <a:solidFill>
              <a:schemeClr val="tx1"/>
            </a:solidFill>
            <a:headEnd type="stealth" w="lg" len="lg"/>
            <a:tailEnd type="none" w="lg" len="lg"/>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latin typeface="Times New Roman" panose="02020603050405020304" pitchFamily="18" charset="0"/>
              <a:cs typeface="Times New Roman" panose="02020603050405020304" pitchFamily="18" charset="0"/>
            </a:endParaRPr>
          </a:p>
        </p:txBody>
      </p:sp>
      <p:sp>
        <p:nvSpPr>
          <p:cNvPr id="36" name="Arc 48"/>
          <p:cNvSpPr/>
          <p:nvPr/>
        </p:nvSpPr>
        <p:spPr bwMode="auto">
          <a:xfrm rot="14859849" flipH="1" flipV="1">
            <a:off x="3096156" y="2046736"/>
            <a:ext cx="828000" cy="828000"/>
          </a:xfrm>
          <a:prstGeom prst="arc">
            <a:avLst>
              <a:gd name="adj1" fmla="val 137517"/>
              <a:gd name="adj2" fmla="val 6762599"/>
            </a:avLst>
          </a:prstGeom>
          <a:ln w="25400">
            <a:solidFill>
              <a:schemeClr val="tx1"/>
            </a:solidFill>
            <a:prstDash val="solid"/>
            <a:headEnd type="none" w="med" len="lg"/>
            <a:tailEnd type="stealth" w="lg" len="lg"/>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latin typeface="Times New Roman" panose="02020603050405020304" pitchFamily="18" charset="0"/>
              <a:cs typeface="Times New Roman" panose="02020603050405020304" pitchFamily="18" charset="0"/>
            </a:endParaRPr>
          </a:p>
        </p:txBody>
      </p:sp>
      <p:sp>
        <p:nvSpPr>
          <p:cNvPr id="37" name="TextBox 36"/>
          <p:cNvSpPr txBox="1"/>
          <p:nvPr/>
        </p:nvSpPr>
        <p:spPr>
          <a:xfrm>
            <a:off x="1172312" y="2327233"/>
            <a:ext cx="1132897" cy="400110"/>
          </a:xfrm>
          <a:prstGeom prst="rect">
            <a:avLst/>
          </a:prstGeom>
          <a:noFill/>
        </p:spPr>
        <p:txBody>
          <a:bodyPr wrap="square" rtlCol="0">
            <a:spAutoFit/>
          </a:bodyPr>
          <a:lstStyle/>
          <a:p>
            <a:r>
              <a:rPr lang="en-US" altLang="zh-CN" sz="2000" dirty="0">
                <a:latin typeface="Times New Roman" panose="02020603050405020304" pitchFamily="18" charset="0"/>
                <a:cs typeface="Times New Roman" panose="02020603050405020304" pitchFamily="18" charset="0"/>
              </a:rPr>
              <a:t>Daytime</a:t>
            </a:r>
            <a:endParaRPr lang="zh-CN" altLang="en-US" sz="2000" dirty="0">
              <a:latin typeface="Times New Roman" panose="02020603050405020304" pitchFamily="18" charset="0"/>
              <a:cs typeface="Times New Roman" panose="02020603050405020304" pitchFamily="18" charset="0"/>
            </a:endParaRPr>
          </a:p>
        </p:txBody>
      </p:sp>
      <p:sp>
        <p:nvSpPr>
          <p:cNvPr id="38" name="Sun 28"/>
          <p:cNvSpPr/>
          <p:nvPr/>
        </p:nvSpPr>
        <p:spPr>
          <a:xfrm>
            <a:off x="544933" y="2220932"/>
            <a:ext cx="549275" cy="549275"/>
          </a:xfrm>
          <a:prstGeom prst="sun">
            <a:avLst/>
          </a:prstGeom>
          <a:solidFill>
            <a:srgbClr val="FFC000"/>
          </a:solidFill>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Times New Roman" panose="02020603050405020304" pitchFamily="18" charset="0"/>
              <a:cs typeface="Times New Roman" panose="02020603050405020304" pitchFamily="18" charset="0"/>
            </a:endParaRPr>
          </a:p>
        </p:txBody>
      </p:sp>
      <p:sp>
        <p:nvSpPr>
          <p:cNvPr id="69" name="TextBox 68"/>
          <p:cNvSpPr txBox="1"/>
          <p:nvPr/>
        </p:nvSpPr>
        <p:spPr bwMode="auto">
          <a:xfrm>
            <a:off x="2769230" y="2003043"/>
            <a:ext cx="529092" cy="430887"/>
          </a:xfrm>
          <a:prstGeom prst="rect">
            <a:avLst/>
          </a:prstGeom>
          <a:noFill/>
          <a:ln>
            <a:solidFill>
              <a:srgbClr val="FF0000"/>
            </a:solidFill>
          </a:ln>
        </p:spPr>
        <p:txBody>
          <a:bodyPr wrap="square" lIns="0" tIns="0" rIns="0" bIns="0">
            <a:spAutoFit/>
          </a:bodyPr>
          <a:lstStyle/>
          <a:p>
            <a:pPr algn="ctr">
              <a:defRPr/>
            </a:pPr>
            <a:r>
              <a:rPr lang="en-US" altLang="zh-CN" sz="2400" i="1" spc="-150" dirty="0">
                <a:solidFill>
                  <a:srgbClr val="FF0000"/>
                </a:solidFill>
                <a:latin typeface="Times New Roman" panose="02020603050405020304" pitchFamily="18" charset="0"/>
                <a:cs typeface="Times New Roman" panose="02020603050405020304" pitchFamily="18" charset="0"/>
              </a:rPr>
              <a:t>O</a:t>
            </a:r>
            <a:r>
              <a:rPr lang="en-US" altLang="zh-CN" sz="2400" i="1" spc="-150" baseline="-25000" dirty="0">
                <a:solidFill>
                  <a:srgbClr val="FF0000"/>
                </a:solidFill>
                <a:latin typeface="Times New Roman" panose="02020603050405020304" pitchFamily="18" charset="0"/>
                <a:cs typeface="Times New Roman" panose="02020603050405020304" pitchFamily="18" charset="0"/>
              </a:rPr>
              <a:t>3</a:t>
            </a:r>
            <a:r>
              <a:rPr lang="en-US" altLang="zh-CN" sz="2800" spc="-150" baseline="-25000" dirty="0">
                <a:solidFill>
                  <a:srgbClr val="FF0000"/>
                </a:solidFill>
                <a:latin typeface="Times New Roman" panose="02020603050405020304" pitchFamily="18" charset="0"/>
                <a:cs typeface="Times New Roman" panose="02020603050405020304" pitchFamily="18" charset="0"/>
              </a:rPr>
              <a:t> </a:t>
            </a:r>
            <a:r>
              <a:rPr lang="en-US" altLang="zh-CN" sz="2800" spc="-150" dirty="0">
                <a:solidFill>
                  <a:srgbClr val="FF0000"/>
                </a:solidFill>
                <a:latin typeface="Times New Roman" panose="02020603050405020304" pitchFamily="18" charset="0"/>
                <a:cs typeface="Times New Roman" panose="02020603050405020304" pitchFamily="18" charset="0"/>
              </a:rPr>
              <a:t> </a:t>
            </a:r>
            <a:endParaRPr lang="zh-CN" altLang="en-US" sz="2800" spc="-150" baseline="-25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84197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
          <p:cNvSpPr txBox="1"/>
          <p:nvPr/>
        </p:nvSpPr>
        <p:spPr>
          <a:xfrm>
            <a:off x="9253750" y="5655701"/>
            <a:ext cx="2799761" cy="923330"/>
          </a:xfrm>
          <a:prstGeom prst="rect">
            <a:avLst/>
          </a:prstGeom>
          <a:noFill/>
        </p:spPr>
        <p:txBody>
          <a:bodyPr wrap="square" rtlCol="0">
            <a:spAutoFit/>
          </a:bodyPr>
          <a:lstStyle/>
          <a:p>
            <a:r>
              <a:rPr lang="en-US" i="1" dirty="0" smtClean="0">
                <a:latin typeface="Times New Roman" panose="02020603050405020304" pitchFamily="18" charset="0"/>
                <a:cs typeface="Times New Roman" panose="02020603050405020304" pitchFamily="18" charset="0"/>
              </a:rPr>
              <a:t>Zhang et al., 2017, </a:t>
            </a:r>
            <a:r>
              <a:rPr lang="en-US" altLang="zh-CN" i="1" dirty="0" smtClean="0">
                <a:latin typeface="Times New Roman" panose="02020603050405020304" pitchFamily="18" charset="0"/>
                <a:cs typeface="Times New Roman" panose="02020603050405020304" pitchFamily="18" charset="0"/>
              </a:rPr>
              <a:t>ACPD</a:t>
            </a:r>
            <a:r>
              <a:rPr lang="en-US" i="1" dirty="0" smtClean="0">
                <a:latin typeface="Times New Roman" panose="02020603050405020304" pitchFamily="18" charset="0"/>
                <a:cs typeface="Times New Roman" panose="02020603050405020304" pitchFamily="18" charset="0"/>
              </a:rPr>
              <a:t> </a:t>
            </a:r>
          </a:p>
          <a:p>
            <a:r>
              <a:rPr lang="en-US" i="1" dirty="0" smtClean="0">
                <a:latin typeface="Times New Roman" panose="02020603050405020304" pitchFamily="18" charset="0"/>
                <a:cs typeface="Times New Roman" panose="02020603050405020304" pitchFamily="18" charset="0"/>
              </a:rPr>
              <a:t>Zhang et al., JGR, 2016; </a:t>
            </a:r>
          </a:p>
          <a:p>
            <a:r>
              <a:rPr lang="en-US" i="1" dirty="0" smtClean="0">
                <a:latin typeface="Times New Roman" panose="02020603050405020304" pitchFamily="18" charset="0"/>
                <a:cs typeface="Times New Roman" panose="02020603050405020304" pitchFamily="18" charset="0"/>
              </a:rPr>
              <a:t>Li et al., ACP, 2016</a:t>
            </a:r>
            <a:endParaRPr lang="en-US" i="1" dirty="0">
              <a:latin typeface="Times New Roman" panose="02020603050405020304" pitchFamily="18" charset="0"/>
              <a:cs typeface="Times New Roman" panose="02020603050405020304" pitchFamily="18" charset="0"/>
            </a:endParaRPr>
          </a:p>
        </p:txBody>
      </p:sp>
      <p:grpSp>
        <p:nvGrpSpPr>
          <p:cNvPr id="26" name="Group 3"/>
          <p:cNvGrpSpPr/>
          <p:nvPr/>
        </p:nvGrpSpPr>
        <p:grpSpPr>
          <a:xfrm>
            <a:off x="854944" y="713383"/>
            <a:ext cx="9878598" cy="4601359"/>
            <a:chOff x="1139025" y="1640541"/>
            <a:chExt cx="9878598" cy="4601359"/>
          </a:xfrm>
        </p:grpSpPr>
        <p:grpSp>
          <p:nvGrpSpPr>
            <p:cNvPr id="27" name="组合 26"/>
            <p:cNvGrpSpPr/>
            <p:nvPr/>
          </p:nvGrpSpPr>
          <p:grpSpPr>
            <a:xfrm>
              <a:off x="1139025" y="1640541"/>
              <a:ext cx="9878598" cy="3625663"/>
              <a:chOff x="258941" y="1748945"/>
              <a:chExt cx="8784976" cy="3133157"/>
            </a:xfrm>
          </p:grpSpPr>
          <p:grpSp>
            <p:nvGrpSpPr>
              <p:cNvPr id="30" name="组合 29"/>
              <p:cNvGrpSpPr/>
              <p:nvPr/>
            </p:nvGrpSpPr>
            <p:grpSpPr>
              <a:xfrm>
                <a:off x="258941" y="1748945"/>
                <a:ext cx="8784976" cy="2470402"/>
                <a:chOff x="186933" y="1628800"/>
                <a:chExt cx="8784976" cy="2470402"/>
              </a:xfrm>
            </p:grpSpPr>
            <p:sp>
              <p:nvSpPr>
                <p:cNvPr id="33" name="Rectangle 12"/>
                <p:cNvSpPr/>
                <p:nvPr/>
              </p:nvSpPr>
              <p:spPr>
                <a:xfrm>
                  <a:off x="186933" y="1628800"/>
                  <a:ext cx="8784976" cy="2304256"/>
                </a:xfrm>
                <a:prstGeom prst="rect">
                  <a:avLst/>
                </a:prstGeom>
                <a:noFill/>
                <a:ln w="38100" cap="flat" cmpd="sng" algn="ctr">
                  <a:solidFill>
                    <a:srgbClr val="FF0000"/>
                  </a:solidFill>
                  <a:prstDash val="solid"/>
                  <a:miter lim="800000"/>
                </a:ln>
                <a:effectLst/>
              </p:spPr>
              <p:txBody>
                <a:bodyPr rtlCol="0" anchor="ctr"/>
                <a:lstStyle/>
                <a:p>
                  <a:pPr algn="ctr" fontAlgn="base">
                    <a:spcBef>
                      <a:spcPct val="0"/>
                    </a:spcBef>
                    <a:spcAft>
                      <a:spcPct val="0"/>
                    </a:spcAft>
                  </a:pPr>
                  <a:endParaRPr lang="en-US" sz="1400" b="1" kern="0">
                    <a:solidFill>
                      <a:srgbClr val="FF0000"/>
                    </a:solidFill>
                    <a:latin typeface="Calibri" panose="020F0502020204030204"/>
                  </a:endParaRPr>
                </a:p>
              </p:txBody>
            </p:sp>
            <p:graphicFrame>
              <p:nvGraphicFramePr>
                <p:cNvPr id="34" name="图示 33"/>
                <p:cNvGraphicFramePr/>
                <p:nvPr>
                  <p:extLst/>
                </p:nvPr>
              </p:nvGraphicFramePr>
              <p:xfrm>
                <a:off x="359587" y="2203123"/>
                <a:ext cx="4147826" cy="18960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5" name="图示 34"/>
                <p:cNvGraphicFramePr/>
                <p:nvPr>
                  <p:extLst/>
                </p:nvPr>
              </p:nvGraphicFramePr>
              <p:xfrm>
                <a:off x="4744654" y="2180993"/>
                <a:ext cx="4147826" cy="189607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6" name="文本框 35"/>
                <p:cNvSpPr txBox="1"/>
                <p:nvPr/>
              </p:nvSpPr>
              <p:spPr>
                <a:xfrm>
                  <a:off x="1421904" y="1772816"/>
                  <a:ext cx="6192688" cy="398953"/>
                </a:xfrm>
                <a:prstGeom prst="rect">
                  <a:avLst/>
                </a:prstGeom>
                <a:noFill/>
              </p:spPr>
              <p:txBody>
                <a:bodyPr wrap="square" rtlCol="0">
                  <a:spAutoFit/>
                </a:bodyPr>
                <a:lstStyle/>
                <a:p>
                  <a:pPr algn="ctr" fontAlgn="base">
                    <a:spcBef>
                      <a:spcPct val="0"/>
                    </a:spcBef>
                    <a:spcAft>
                      <a:spcPct val="0"/>
                    </a:spcAft>
                  </a:pPr>
                  <a:r>
                    <a:rPr lang="en-US" altLang="zh-CN" sz="2400" b="1" dirty="0">
                      <a:solidFill>
                        <a:srgbClr val="FF0000"/>
                      </a:solidFill>
                      <a:latin typeface="Times New Roman" panose="02020603050405020304" pitchFamily="18" charset="0"/>
                      <a:cs typeface="Times New Roman" panose="02020603050405020304" pitchFamily="18" charset="0"/>
                    </a:rPr>
                    <a:t>Re</a:t>
                  </a:r>
                  <a:r>
                    <a:rPr lang="en-US" altLang="zh-CN" sz="2400" b="1" dirty="0">
                      <a:solidFill>
                        <a:srgbClr val="000000"/>
                      </a:solidFill>
                      <a:latin typeface="Times New Roman" panose="02020603050405020304" pitchFamily="18" charset="0"/>
                      <a:cs typeface="Times New Roman" panose="02020603050405020304" pitchFamily="18" charset="0"/>
                    </a:rPr>
                    <a:t>active</a:t>
                  </a:r>
                  <a:r>
                    <a:rPr lang="en-US" altLang="zh-CN" sz="2400" b="1" dirty="0">
                      <a:solidFill>
                        <a:srgbClr val="FF0000"/>
                      </a:solidFill>
                      <a:latin typeface="Times New Roman" panose="02020603050405020304" pitchFamily="18" charset="0"/>
                      <a:cs typeface="Times New Roman" panose="02020603050405020304" pitchFamily="18" charset="0"/>
                    </a:rPr>
                    <a:t> N</a:t>
                  </a:r>
                  <a:r>
                    <a:rPr lang="en-US" altLang="zh-CN" sz="2400" b="1" dirty="0">
                      <a:solidFill>
                        <a:srgbClr val="000000"/>
                      </a:solidFill>
                      <a:latin typeface="Times New Roman" panose="02020603050405020304" pitchFamily="18" charset="0"/>
                      <a:cs typeface="Times New Roman" panose="02020603050405020304" pitchFamily="18" charset="0"/>
                    </a:rPr>
                    <a:t>itrogen</a:t>
                  </a:r>
                  <a:r>
                    <a:rPr lang="en-US" altLang="zh-CN" sz="2400" b="1" dirty="0">
                      <a:solidFill>
                        <a:srgbClr val="FF0000"/>
                      </a:solidFill>
                      <a:latin typeface="Times New Roman" panose="02020603050405020304" pitchFamily="18" charset="0"/>
                      <a:cs typeface="Times New Roman" panose="02020603050405020304" pitchFamily="18" charset="0"/>
                    </a:rPr>
                    <a:t> O</a:t>
                  </a:r>
                  <a:r>
                    <a:rPr lang="en-US" altLang="zh-CN" sz="2400" b="1" dirty="0">
                      <a:solidFill>
                        <a:srgbClr val="000000"/>
                      </a:solidFill>
                      <a:latin typeface="Times New Roman" panose="02020603050405020304" pitchFamily="18" charset="0"/>
                      <a:cs typeface="Times New Roman" panose="02020603050405020304" pitchFamily="18" charset="0"/>
                    </a:rPr>
                    <a:t>xides</a:t>
                  </a:r>
                  <a:r>
                    <a:rPr lang="en-US" altLang="zh-CN" sz="2400" b="1" dirty="0">
                      <a:solidFill>
                        <a:srgbClr val="FF0000"/>
                      </a:solidFill>
                      <a:latin typeface="Times New Roman" panose="02020603050405020304" pitchFamily="18" charset="0"/>
                      <a:cs typeface="Times New Roman" panose="02020603050405020304" pitchFamily="18" charset="0"/>
                    </a:rPr>
                    <a:t> </a:t>
                  </a:r>
                  <a:r>
                    <a:rPr lang="en-US" altLang="zh-CN" sz="2400" b="1" dirty="0" smtClean="0">
                      <a:solidFill>
                        <a:srgbClr val="FF0000"/>
                      </a:solidFill>
                      <a:latin typeface="Times New Roman" panose="02020603050405020304" pitchFamily="18" charset="0"/>
                      <a:cs typeface="Times New Roman" panose="02020603050405020304" pitchFamily="18" charset="0"/>
                    </a:rPr>
                    <a:t>M</a:t>
                  </a:r>
                  <a:r>
                    <a:rPr lang="en-US" altLang="zh-CN" sz="2400" b="1" dirty="0" smtClean="0">
                      <a:solidFill>
                        <a:srgbClr val="000000"/>
                      </a:solidFill>
                      <a:latin typeface="Times New Roman" panose="02020603050405020304" pitchFamily="18" charset="0"/>
                      <a:cs typeface="Times New Roman" panose="02020603050405020304" pitchFamily="18" charset="0"/>
                    </a:rPr>
                    <a:t>echanism</a:t>
                  </a:r>
                  <a:r>
                    <a:rPr lang="en-US" altLang="zh-CN" sz="2400" b="1" dirty="0" smtClean="0">
                      <a:solidFill>
                        <a:srgbClr val="FF0000"/>
                      </a:solidFill>
                      <a:latin typeface="Times New Roman" panose="02020603050405020304" pitchFamily="18" charset="0"/>
                      <a:cs typeface="Times New Roman" panose="02020603050405020304" pitchFamily="18" charset="0"/>
                    </a:rPr>
                    <a:t> </a:t>
                  </a:r>
                  <a:r>
                    <a:rPr lang="en-US" altLang="zh-CN" sz="2400" b="1" dirty="0">
                      <a:solidFill>
                        <a:srgbClr val="FF0000"/>
                      </a:solidFill>
                      <a:latin typeface="Times New Roman" panose="02020603050405020304" pitchFamily="18" charset="0"/>
                      <a:cs typeface="Times New Roman" panose="02020603050405020304" pitchFamily="18" charset="0"/>
                    </a:rPr>
                    <a:t>(</a:t>
                  </a:r>
                  <a:r>
                    <a:rPr lang="en-US" altLang="zh-CN" sz="2400" b="1" dirty="0" err="1">
                      <a:solidFill>
                        <a:srgbClr val="FF0000"/>
                      </a:solidFill>
                      <a:latin typeface="Times New Roman" panose="02020603050405020304" pitchFamily="18" charset="0"/>
                      <a:cs typeface="Times New Roman" panose="02020603050405020304" pitchFamily="18" charset="0"/>
                    </a:rPr>
                    <a:t>ReNOM</a:t>
                  </a:r>
                  <a:r>
                    <a:rPr lang="en-US" altLang="zh-CN" sz="2400" b="1" dirty="0">
                      <a:solidFill>
                        <a:srgbClr val="FF0000"/>
                      </a:solidFill>
                      <a:latin typeface="Times New Roman" panose="02020603050405020304" pitchFamily="18" charset="0"/>
                      <a:cs typeface="Times New Roman" panose="02020603050405020304" pitchFamily="18" charset="0"/>
                    </a:rPr>
                    <a:t>)</a:t>
                  </a:r>
                  <a:endParaRPr lang="zh-CN" altLang="en-US" sz="2400" b="1" dirty="0">
                    <a:solidFill>
                      <a:srgbClr val="FF0000"/>
                    </a:solidFill>
                    <a:latin typeface="Times New Roman" panose="02020603050405020304" pitchFamily="18" charset="0"/>
                    <a:cs typeface="Times New Roman" panose="02020603050405020304" pitchFamily="18" charset="0"/>
                  </a:endParaRPr>
                </a:p>
              </p:txBody>
            </p:sp>
          </p:grpSp>
          <p:sp>
            <p:nvSpPr>
              <p:cNvPr id="31" name="TextBox 5"/>
              <p:cNvSpPr txBox="1"/>
              <p:nvPr/>
            </p:nvSpPr>
            <p:spPr>
              <a:xfrm>
                <a:off x="1236239" y="4562940"/>
                <a:ext cx="6923603" cy="319162"/>
              </a:xfrm>
              <a:prstGeom prst="rect">
                <a:avLst/>
              </a:prstGeom>
              <a:noFill/>
              <a:ln w="28575">
                <a:solidFill>
                  <a:schemeClr val="tx1"/>
                </a:solidFill>
              </a:ln>
            </p:spPr>
            <p:txBody>
              <a:bodyPr wrap="square" rtlCol="0">
                <a:spAutoFit/>
              </a:bodyPr>
              <a:lstStyle/>
              <a:p>
                <a:pPr algn="ctr" fontAlgn="base">
                  <a:spcBef>
                    <a:spcPct val="0"/>
                  </a:spcBef>
                  <a:spcAft>
                    <a:spcPct val="0"/>
                  </a:spcAft>
                </a:pPr>
                <a:r>
                  <a:rPr lang="en-US" kern="0" dirty="0"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rPr>
                  <a:t>CBMZ-MOSAIC and RACM-SOA-VBS</a:t>
                </a:r>
                <a:endParaRPr lang="en-US" kern="0" dirty="0">
                  <a:solidFill>
                    <a:srgbClr val="00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2" name="下箭头 31"/>
              <p:cNvSpPr/>
              <p:nvPr/>
            </p:nvSpPr>
            <p:spPr bwMode="auto">
              <a:xfrm>
                <a:off x="4536024" y="4142246"/>
                <a:ext cx="324036" cy="354938"/>
              </a:xfrm>
              <a:prstGeom prst="downArrow">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zh-CN" altLang="en-US">
                  <a:solidFill>
                    <a:srgbClr val="000000"/>
                  </a:solidFill>
                  <a:latin typeface="Arial" pitchFamily="34" charset="0"/>
                </a:endParaRPr>
              </a:p>
            </p:txBody>
          </p:sp>
        </p:grpSp>
        <p:sp>
          <p:nvSpPr>
            <p:cNvPr id="28" name="TextBox 5"/>
            <p:cNvSpPr txBox="1"/>
            <p:nvPr/>
          </p:nvSpPr>
          <p:spPr>
            <a:xfrm>
              <a:off x="1943745" y="5780235"/>
              <a:ext cx="8373986" cy="461665"/>
            </a:xfrm>
            <a:prstGeom prst="rect">
              <a:avLst/>
            </a:prstGeom>
            <a:noFill/>
            <a:ln w="28575">
              <a:solidFill>
                <a:schemeClr val="tx1"/>
              </a:solidFill>
            </a:ln>
          </p:spPr>
          <p:txBody>
            <a:bodyPr wrap="square" rtlCol="0">
              <a:spAutoFit/>
            </a:bodyPr>
            <a:lstStyle/>
            <a:p>
              <a:pPr algn="ctr" fontAlgn="base">
                <a:spcBef>
                  <a:spcPct val="0"/>
                </a:spcBef>
                <a:spcAft>
                  <a:spcPct val="0"/>
                </a:spcAft>
              </a:pPr>
              <a:r>
                <a:rPr lang="en-US" sz="2400" kern="0" dirty="0"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rPr>
                <a:t>CBMZ-</a:t>
              </a:r>
              <a:r>
                <a:rPr lang="en-US" sz="2400" b="1" kern="0" dirty="0" err="1"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ReNOM</a:t>
              </a:r>
              <a:r>
                <a:rPr lang="en-US" sz="2400" b="1" kern="0" dirty="0"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kern="0" dirty="0"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rPr>
                <a:t>and</a:t>
              </a:r>
              <a:r>
                <a:rPr lang="en-US" sz="2400" b="1" kern="0" dirty="0"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kern="0" dirty="0"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rPr>
                <a:t>RACM-</a:t>
              </a:r>
              <a:r>
                <a:rPr lang="en-US" sz="2400" b="1" kern="0" dirty="0" err="1"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ReNOM</a:t>
              </a:r>
              <a:endParaRPr lang="en-US" sz="2400" b="1" kern="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9" name="下箭头 41"/>
            <p:cNvSpPr/>
            <p:nvPr/>
          </p:nvSpPr>
          <p:spPr bwMode="auto">
            <a:xfrm>
              <a:off x="5948552" y="5317854"/>
              <a:ext cx="364375" cy="410731"/>
            </a:xfrm>
            <a:prstGeom prst="downArrow">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zh-CN" altLang="en-US">
                <a:solidFill>
                  <a:srgbClr val="000000"/>
                </a:solidFill>
                <a:latin typeface="Arial" pitchFamily="34" charset="0"/>
              </a:endParaRPr>
            </a:p>
          </p:txBody>
        </p:sp>
      </p:grpSp>
    </p:spTree>
    <p:extLst>
      <p:ext uri="{BB962C8B-B14F-4D97-AF65-F5344CB8AC3E}">
        <p14:creationId xmlns:p14="http://schemas.microsoft.com/office/powerpoint/2010/main" val="18724191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2"/>
          <p:cNvSpPr txBox="1">
            <a:spLocks/>
          </p:cNvSpPr>
          <p:nvPr/>
        </p:nvSpPr>
        <p:spPr>
          <a:xfrm>
            <a:off x="467458" y="456774"/>
            <a:ext cx="7257317" cy="7876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smtClean="0">
                <a:latin typeface="Times New Roman" charset="0"/>
                <a:ea typeface="Times New Roman" charset="0"/>
                <a:cs typeface="Times New Roman" charset="0"/>
              </a:rPr>
              <a:t>Enhancemen</a:t>
            </a:r>
            <a:r>
              <a:rPr lang="en-US" altLang="zh-CN" b="1" dirty="0" smtClean="0">
                <a:latin typeface="Times New Roman" charset="0"/>
                <a:ea typeface="Times New Roman" charset="0"/>
                <a:cs typeface="Times New Roman" charset="0"/>
              </a:rPr>
              <a:t>ts</a:t>
            </a:r>
            <a:r>
              <a:rPr lang="zh-CN" altLang="en-US" b="1" dirty="0" smtClean="0">
                <a:latin typeface="Times New Roman" charset="0"/>
                <a:ea typeface="Times New Roman" charset="0"/>
                <a:cs typeface="Times New Roman" charset="0"/>
              </a:rPr>
              <a:t> </a:t>
            </a:r>
            <a:r>
              <a:rPr lang="en-US" altLang="zh-CN" b="1" dirty="0" smtClean="0">
                <a:latin typeface="Times New Roman" charset="0"/>
                <a:ea typeface="Times New Roman" charset="0"/>
                <a:cs typeface="Times New Roman" charset="0"/>
              </a:rPr>
              <a:t>in</a:t>
            </a:r>
            <a:r>
              <a:rPr lang="zh-CN" altLang="en-US" b="1" dirty="0" smtClean="0">
                <a:latin typeface="Times New Roman" charset="0"/>
                <a:ea typeface="Times New Roman" charset="0"/>
                <a:cs typeface="Times New Roman" charset="0"/>
              </a:rPr>
              <a:t> </a:t>
            </a:r>
            <a:r>
              <a:rPr lang="en-US" altLang="zh-CN" b="1" dirty="0" smtClean="0">
                <a:latin typeface="Times New Roman" charset="0"/>
                <a:ea typeface="Times New Roman" charset="0"/>
                <a:cs typeface="Times New Roman" charset="0"/>
              </a:rPr>
              <a:t>ground-level</a:t>
            </a:r>
            <a:r>
              <a:rPr lang="zh-CN" altLang="en-US" b="1" dirty="0" smtClean="0">
                <a:latin typeface="Times New Roman" charset="0"/>
                <a:ea typeface="Times New Roman" charset="0"/>
                <a:cs typeface="Times New Roman" charset="0"/>
              </a:rPr>
              <a:t> </a:t>
            </a:r>
            <a:r>
              <a:rPr lang="en-US" altLang="zh-CN" b="1" dirty="0" smtClean="0">
                <a:latin typeface="Times New Roman" charset="0"/>
                <a:ea typeface="Times New Roman" charset="0"/>
                <a:cs typeface="Times New Roman" charset="0"/>
              </a:rPr>
              <a:t>ozone</a:t>
            </a:r>
            <a:r>
              <a:rPr lang="zh-CN" altLang="en-US" b="1" dirty="0" smtClean="0">
                <a:latin typeface="Times New Roman" charset="0"/>
                <a:ea typeface="Times New Roman" charset="0"/>
                <a:cs typeface="Times New Roman" charset="0"/>
              </a:rPr>
              <a:t> </a:t>
            </a:r>
            <a:endParaRPr lang="en-US" b="1" dirty="0">
              <a:latin typeface="Times New Roman" charset="0"/>
              <a:ea typeface="Times New Roman" charset="0"/>
              <a:cs typeface="Times New Roman" charset="0"/>
            </a:endParaRPr>
          </a:p>
        </p:txBody>
      </p:sp>
      <p:grpSp>
        <p:nvGrpSpPr>
          <p:cNvPr id="19" name="组合 18"/>
          <p:cNvGrpSpPr/>
          <p:nvPr/>
        </p:nvGrpSpPr>
        <p:grpSpPr>
          <a:xfrm>
            <a:off x="144145" y="1771650"/>
            <a:ext cx="11762105" cy="4404996"/>
            <a:chOff x="144145" y="1771650"/>
            <a:chExt cx="11762105" cy="4404996"/>
          </a:xfrm>
        </p:grpSpPr>
        <p:grpSp>
          <p:nvGrpSpPr>
            <p:cNvPr id="9" name="组合 8"/>
            <p:cNvGrpSpPr/>
            <p:nvPr/>
          </p:nvGrpSpPr>
          <p:grpSpPr>
            <a:xfrm>
              <a:off x="144145" y="1771650"/>
              <a:ext cx="11762105" cy="4404996"/>
              <a:chOff x="144145" y="1771650"/>
              <a:chExt cx="11762105" cy="4404996"/>
            </a:xfrm>
          </p:grpSpPr>
          <p:pic>
            <p:nvPicPr>
              <p:cNvPr id="4" name="图片 3"/>
              <p:cNvPicPr/>
              <p:nvPr/>
            </p:nvPicPr>
            <p:blipFill>
              <a:blip r:embed="rId2"/>
              <a:stretch>
                <a:fillRect/>
              </a:stretch>
            </p:blipFill>
            <p:spPr>
              <a:xfrm>
                <a:off x="144145" y="2038350"/>
                <a:ext cx="11733530" cy="4138296"/>
              </a:xfrm>
              <a:prstGeom prst="rect">
                <a:avLst/>
              </a:prstGeom>
            </p:spPr>
          </p:pic>
          <p:sp>
            <p:nvSpPr>
              <p:cNvPr id="6" name="文本框 5"/>
              <p:cNvSpPr txBox="1"/>
              <p:nvPr/>
            </p:nvSpPr>
            <p:spPr>
              <a:xfrm>
                <a:off x="1333500" y="1771650"/>
                <a:ext cx="2514600" cy="369332"/>
              </a:xfrm>
              <a:prstGeom prst="rect">
                <a:avLst/>
              </a:prstGeom>
              <a:noFill/>
            </p:spPr>
            <p:txBody>
              <a:bodyPr wrap="square" rtlCol="0">
                <a:spAutoFit/>
              </a:bodyPr>
              <a:lstStyle/>
              <a:p>
                <a:r>
                  <a:rPr lang="en-US" b="1" dirty="0" err="1" smtClean="0"/>
                  <a:t>ReNOM_HONO</a:t>
                </a:r>
                <a:endParaRPr lang="en-US" b="1" dirty="0"/>
              </a:p>
            </p:txBody>
          </p:sp>
          <p:sp>
            <p:nvSpPr>
              <p:cNvPr id="7" name="文本框 6"/>
              <p:cNvSpPr txBox="1"/>
              <p:nvPr/>
            </p:nvSpPr>
            <p:spPr>
              <a:xfrm>
                <a:off x="5210175" y="1785938"/>
                <a:ext cx="2514600" cy="369332"/>
              </a:xfrm>
              <a:prstGeom prst="rect">
                <a:avLst/>
              </a:prstGeom>
              <a:noFill/>
            </p:spPr>
            <p:txBody>
              <a:bodyPr wrap="square" rtlCol="0">
                <a:spAutoFit/>
              </a:bodyPr>
              <a:lstStyle/>
              <a:p>
                <a:r>
                  <a:rPr lang="en-US" b="1" dirty="0" err="1" smtClean="0"/>
                  <a:t>ReNOM_Cl</a:t>
                </a:r>
                <a:endParaRPr lang="en-US" b="1" dirty="0"/>
              </a:p>
            </p:txBody>
          </p:sp>
          <p:sp>
            <p:nvSpPr>
              <p:cNvPr id="8" name="文本框 7"/>
              <p:cNvSpPr txBox="1"/>
              <p:nvPr/>
            </p:nvSpPr>
            <p:spPr>
              <a:xfrm>
                <a:off x="9391650" y="1795463"/>
                <a:ext cx="2514600" cy="369332"/>
              </a:xfrm>
              <a:prstGeom prst="rect">
                <a:avLst/>
              </a:prstGeom>
              <a:noFill/>
            </p:spPr>
            <p:txBody>
              <a:bodyPr wrap="square" rtlCol="0">
                <a:spAutoFit/>
              </a:bodyPr>
              <a:lstStyle/>
              <a:p>
                <a:r>
                  <a:rPr lang="en-US" b="1" dirty="0" err="1" smtClean="0"/>
                  <a:t>ReNOM</a:t>
                </a:r>
                <a:endParaRPr lang="en-US" b="1" dirty="0"/>
              </a:p>
            </p:txBody>
          </p:sp>
        </p:grpSp>
        <p:sp>
          <p:nvSpPr>
            <p:cNvPr id="10" name="椭圆 9"/>
            <p:cNvSpPr/>
            <p:nvPr/>
          </p:nvSpPr>
          <p:spPr bwMode="auto">
            <a:xfrm>
              <a:off x="9913868" y="3257551"/>
              <a:ext cx="658882" cy="590550"/>
            </a:xfrm>
            <a:prstGeom prst="ellipse">
              <a:avLst/>
            </a:prstGeom>
            <a:noFill/>
            <a:ln>
              <a:solidFill>
                <a:srgbClr val="FF00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1" name="椭圆 10"/>
            <p:cNvSpPr/>
            <p:nvPr/>
          </p:nvSpPr>
          <p:spPr bwMode="auto">
            <a:xfrm>
              <a:off x="10286999" y="3895112"/>
              <a:ext cx="476251" cy="487226"/>
            </a:xfrm>
            <a:prstGeom prst="ellipse">
              <a:avLst/>
            </a:prstGeom>
            <a:noFill/>
            <a:ln>
              <a:solidFill>
                <a:srgbClr val="FF00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7" name="椭圆 16"/>
            <p:cNvSpPr/>
            <p:nvPr/>
          </p:nvSpPr>
          <p:spPr bwMode="auto">
            <a:xfrm>
              <a:off x="9866243" y="4597428"/>
              <a:ext cx="352425" cy="354846"/>
            </a:xfrm>
            <a:prstGeom prst="ellipse">
              <a:avLst/>
            </a:prstGeom>
            <a:noFill/>
            <a:ln>
              <a:solidFill>
                <a:srgbClr val="FF00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8" name="椭圆 17"/>
            <p:cNvSpPr/>
            <p:nvPr/>
          </p:nvSpPr>
          <p:spPr bwMode="auto">
            <a:xfrm>
              <a:off x="9391650" y="3933212"/>
              <a:ext cx="827018" cy="475017"/>
            </a:xfrm>
            <a:prstGeom prst="ellipse">
              <a:avLst/>
            </a:prstGeom>
            <a:noFill/>
            <a:ln>
              <a:solidFill>
                <a:srgbClr val="FF00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grpSp>
      <p:sp>
        <p:nvSpPr>
          <p:cNvPr id="2" name="Rectangle 1"/>
          <p:cNvSpPr/>
          <p:nvPr/>
        </p:nvSpPr>
        <p:spPr>
          <a:xfrm>
            <a:off x="7180281" y="1376996"/>
            <a:ext cx="4886659" cy="400110"/>
          </a:xfrm>
          <a:prstGeom prst="rect">
            <a:avLst/>
          </a:prstGeom>
        </p:spPr>
        <p:txBody>
          <a:bodyPr wrap="none">
            <a:spAutoFit/>
          </a:bodyPr>
          <a:lstStyle/>
          <a:p>
            <a:pPr fontAlgn="base"/>
            <a:r>
              <a:rPr lang="en-US" altLang="zh-CN" sz="2000" b="1" dirty="0" smtClean="0">
                <a:solidFill>
                  <a:schemeClr val="accent2"/>
                </a:solidFill>
                <a:latin typeface="Roboto" charset="0"/>
              </a:rPr>
              <a:t>6-13%</a:t>
            </a:r>
            <a:r>
              <a:rPr lang="zh-CN" altLang="en-US" sz="2000" b="1" dirty="0" smtClean="0">
                <a:solidFill>
                  <a:schemeClr val="accent2"/>
                </a:solidFill>
                <a:latin typeface="Roboto" charset="0"/>
              </a:rPr>
              <a:t> </a:t>
            </a:r>
            <a:r>
              <a:rPr lang="en-US" altLang="zh-CN" sz="2000" b="1" dirty="0" smtClean="0">
                <a:solidFill>
                  <a:schemeClr val="accent2"/>
                </a:solidFill>
                <a:latin typeface="Roboto" charset="0"/>
              </a:rPr>
              <a:t>enhancements</a:t>
            </a:r>
            <a:r>
              <a:rPr lang="zh-CN" altLang="en-US" sz="2000" b="1" dirty="0" smtClean="0">
                <a:solidFill>
                  <a:schemeClr val="accent2"/>
                </a:solidFill>
                <a:latin typeface="Roboto" charset="0"/>
              </a:rPr>
              <a:t> </a:t>
            </a:r>
            <a:r>
              <a:rPr lang="en-US" altLang="zh-CN" sz="2000" b="1" dirty="0" smtClean="0">
                <a:solidFill>
                  <a:schemeClr val="accent2"/>
                </a:solidFill>
                <a:latin typeface="Roboto" charset="0"/>
              </a:rPr>
              <a:t>over</a:t>
            </a:r>
            <a:r>
              <a:rPr lang="zh-CN" altLang="en-US" sz="2000" b="1" dirty="0" smtClean="0">
                <a:solidFill>
                  <a:schemeClr val="accent2"/>
                </a:solidFill>
                <a:latin typeface="Roboto" charset="0"/>
              </a:rPr>
              <a:t> </a:t>
            </a:r>
            <a:r>
              <a:rPr lang="en-US" altLang="zh-CN" sz="2000" b="1" dirty="0" smtClean="0">
                <a:solidFill>
                  <a:schemeClr val="accent2"/>
                </a:solidFill>
                <a:latin typeface="Roboto" charset="0"/>
              </a:rPr>
              <a:t>polluted</a:t>
            </a:r>
            <a:r>
              <a:rPr lang="zh-CN" altLang="en-US" sz="2000" b="1" dirty="0" smtClean="0">
                <a:solidFill>
                  <a:schemeClr val="accent2"/>
                </a:solidFill>
                <a:latin typeface="Roboto" charset="0"/>
              </a:rPr>
              <a:t> </a:t>
            </a:r>
            <a:r>
              <a:rPr lang="en-US" altLang="zh-CN" sz="2000" b="1" dirty="0" smtClean="0">
                <a:solidFill>
                  <a:schemeClr val="accent2"/>
                </a:solidFill>
                <a:latin typeface="Roboto" charset="0"/>
              </a:rPr>
              <a:t>regions</a:t>
            </a:r>
            <a:endParaRPr lang="en-US" sz="2000" b="1" i="0" dirty="0">
              <a:solidFill>
                <a:schemeClr val="accent2"/>
              </a:solidFill>
              <a:effectLst/>
              <a:latin typeface="Roboto" charset="0"/>
            </a:endParaRPr>
          </a:p>
        </p:txBody>
      </p:sp>
    </p:spTree>
    <p:extLst>
      <p:ext uri="{BB962C8B-B14F-4D97-AF65-F5344CB8AC3E}">
        <p14:creationId xmlns:p14="http://schemas.microsoft.com/office/powerpoint/2010/main" val="18888816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extLst/>
          </p:nvPr>
        </p:nvGraphicFramePr>
        <p:xfrm>
          <a:off x="952499" y="1370391"/>
          <a:ext cx="10467976" cy="4945343"/>
        </p:xfrm>
        <a:graphic>
          <a:graphicData uri="http://schemas.openxmlformats.org/drawingml/2006/table">
            <a:tbl>
              <a:tblPr/>
              <a:tblGrid>
                <a:gridCol w="1308497"/>
                <a:gridCol w="1568054"/>
                <a:gridCol w="1048940"/>
                <a:gridCol w="1308497"/>
                <a:gridCol w="1308497"/>
                <a:gridCol w="1308497"/>
                <a:gridCol w="1308497"/>
                <a:gridCol w="1308497"/>
              </a:tblGrid>
              <a:tr h="330308">
                <a:tc rowSpan="2">
                  <a:txBody>
                    <a:bodyPr/>
                    <a:lstStyle/>
                    <a:p>
                      <a:pPr algn="ctr" fontAlgn="b"/>
                      <a:r>
                        <a:rPr lang="en-US" sz="1800" b="0" i="0" u="none" strike="noStrike" dirty="0">
                          <a:solidFill>
                            <a:srgbClr val="000000"/>
                          </a:solidFill>
                          <a:effectLst/>
                          <a:latin typeface="Calibri" panose="020F0502020204030204" pitchFamily="34" charset="0"/>
                        </a:rPr>
                        <a:t>Region</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b"/>
                      <a:r>
                        <a:rPr lang="en-US" sz="1800" b="0" i="0" u="none" strike="noStrike" dirty="0">
                          <a:solidFill>
                            <a:srgbClr val="000000"/>
                          </a:solidFill>
                          <a:effectLst/>
                          <a:latin typeface="Calibri" panose="020F0502020204030204" pitchFamily="34" charset="0"/>
                        </a:rPr>
                        <a:t>Case</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n-US" sz="1800" b="0" i="0" u="none" strike="noStrike">
                          <a:solidFill>
                            <a:srgbClr val="000000"/>
                          </a:solidFill>
                          <a:effectLst/>
                          <a:latin typeface="Calibri" panose="020F0502020204030204" pitchFamily="34" charset="0"/>
                        </a:rPr>
                        <a:t>Daily</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800" b="0" i="0" u="none" strike="noStrike">
                          <a:solidFill>
                            <a:srgbClr val="000000"/>
                          </a:solidFill>
                          <a:effectLst/>
                          <a:latin typeface="Calibri" panose="020F0502020204030204" pitchFamily="34" charset="0"/>
                        </a:rPr>
                        <a:t>8 h Maximum</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800" b="0" i="0" u="none" strike="noStrike">
                          <a:solidFill>
                            <a:srgbClr val="000000"/>
                          </a:solidFill>
                          <a:effectLst/>
                          <a:latin typeface="Calibri" panose="020F0502020204030204" pitchFamily="34" charset="0"/>
                        </a:rPr>
                        <a:t>1 h Maximum</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r>
              <a:tr h="618308">
                <a:tc vMerge="1">
                  <a:txBody>
                    <a:bodyPr/>
                    <a:lstStyle/>
                    <a:p>
                      <a:endParaRPr lang="en-US"/>
                    </a:p>
                  </a:txBody>
                  <a:tcPr/>
                </a:tc>
                <a:tc vMerge="1">
                  <a:txBody>
                    <a:bodyPr/>
                    <a:lstStyle/>
                    <a:p>
                      <a:endParaRPr lang="en-US"/>
                    </a:p>
                  </a:txBody>
                  <a:tcPr/>
                </a:tc>
                <a:tc>
                  <a:txBody>
                    <a:bodyPr/>
                    <a:lstStyle/>
                    <a:p>
                      <a:pPr algn="ctr" fontAlgn="b"/>
                      <a:r>
                        <a:rPr lang="en-US" sz="1800" b="0" i="0" u="none" strike="noStrike">
                          <a:solidFill>
                            <a:srgbClr val="000000"/>
                          </a:solidFill>
                          <a:effectLst/>
                          <a:latin typeface="Calibri" panose="020F0502020204030204" pitchFamily="34" charset="0"/>
                        </a:rPr>
                        <a:t>Enhancement</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Calibri" panose="020F0502020204030204" pitchFamily="34" charset="0"/>
                        </a:rPr>
                        <a:t>Ratio</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Calibri" panose="020F0502020204030204" pitchFamily="34" charset="0"/>
                        </a:rPr>
                        <a:t>Enhancement</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Calibri" panose="020F0502020204030204" pitchFamily="34" charset="0"/>
                        </a:rPr>
                        <a:t>Ratio</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Calibri" panose="020F0502020204030204" pitchFamily="34" charset="0"/>
                        </a:rPr>
                        <a:t>Enhancement</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Calibri" panose="020F0502020204030204" pitchFamily="34" charset="0"/>
                        </a:rPr>
                        <a:t>Ratio</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30308">
                <a:tc rowSpan="3">
                  <a:txBody>
                    <a:bodyPr/>
                    <a:lstStyle/>
                    <a:p>
                      <a:pPr algn="ctr" fontAlgn="ctr"/>
                      <a:r>
                        <a:rPr lang="en-US" sz="1800" b="0" i="0" u="none" strike="noStrike">
                          <a:solidFill>
                            <a:srgbClr val="000000"/>
                          </a:solidFill>
                          <a:effectLst/>
                          <a:latin typeface="Calibri" panose="020F0502020204030204" pitchFamily="34" charset="0"/>
                        </a:rPr>
                        <a:t>NCP</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err="1" smtClean="0">
                          <a:solidFill>
                            <a:srgbClr val="000000"/>
                          </a:solidFill>
                          <a:effectLst/>
                          <a:latin typeface="Calibri" panose="020F0502020204030204" pitchFamily="34" charset="0"/>
                        </a:rPr>
                        <a:t>ReNOM_Cl</a:t>
                      </a:r>
                      <a:endParaRPr lang="en-US" sz="18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800" b="0" i="0" u="none" strike="noStrike">
                          <a:solidFill>
                            <a:srgbClr val="000000"/>
                          </a:solidFill>
                          <a:effectLst/>
                          <a:latin typeface="Calibri" panose="020F0502020204030204" pitchFamily="34" charset="0"/>
                        </a:rPr>
                        <a:t>0.64</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800" b="0" i="0" u="none" strike="noStrike">
                          <a:solidFill>
                            <a:srgbClr val="000000"/>
                          </a:solidFill>
                          <a:effectLst/>
                          <a:latin typeface="Calibri" panose="020F0502020204030204" pitchFamily="34" charset="0"/>
                        </a:rPr>
                        <a:t>2.3%</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800" b="0" i="0" u="none" strike="noStrike">
                          <a:solidFill>
                            <a:srgbClr val="000000"/>
                          </a:solidFill>
                          <a:effectLst/>
                          <a:latin typeface="Calibri" panose="020F0502020204030204" pitchFamily="34" charset="0"/>
                        </a:rPr>
                        <a:t>0.77</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800" b="0" i="0" u="none" strike="noStrike">
                          <a:solidFill>
                            <a:srgbClr val="000000"/>
                          </a:solidFill>
                          <a:effectLst/>
                          <a:latin typeface="Calibri" panose="020F0502020204030204" pitchFamily="34" charset="0"/>
                        </a:rPr>
                        <a:t>2.1%</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800" b="0" i="0" u="none" strike="noStrike">
                          <a:solidFill>
                            <a:srgbClr val="000000"/>
                          </a:solidFill>
                          <a:effectLst/>
                          <a:latin typeface="Calibri" panose="020F0502020204030204" pitchFamily="34" charset="0"/>
                        </a:rPr>
                        <a:t>0.78</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800" b="0" i="0" u="none" strike="noStrike">
                          <a:solidFill>
                            <a:srgbClr val="000000"/>
                          </a:solidFill>
                          <a:effectLst/>
                          <a:latin typeface="Calibri" panose="020F0502020204030204" pitchFamily="34" charset="0"/>
                        </a:rPr>
                        <a:t>2.0%</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r>
              <a:tr h="330308">
                <a:tc vMerge="1">
                  <a:txBody>
                    <a:bodyPr/>
                    <a:lstStyle/>
                    <a:p>
                      <a:endParaRPr lang="en-US"/>
                    </a:p>
                  </a:txBody>
                  <a:tcPr/>
                </a:tc>
                <a:tc>
                  <a:txBody>
                    <a:bodyPr/>
                    <a:lstStyle/>
                    <a:p>
                      <a:pPr algn="ctr" fontAlgn="b"/>
                      <a:r>
                        <a:rPr lang="en-US" sz="1800" b="0" i="0" u="none" strike="noStrike" dirty="0" err="1" smtClean="0">
                          <a:solidFill>
                            <a:srgbClr val="000000"/>
                          </a:solidFill>
                          <a:effectLst/>
                          <a:latin typeface="Calibri" panose="020F0502020204030204" pitchFamily="34" charset="0"/>
                        </a:rPr>
                        <a:t>ReNOM_HONO</a:t>
                      </a:r>
                      <a:endParaRPr lang="en-US" sz="18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800" b="0" i="0" u="none" strike="noStrike">
                          <a:solidFill>
                            <a:srgbClr val="000000"/>
                          </a:solidFill>
                          <a:effectLst/>
                          <a:latin typeface="Calibri" panose="020F0502020204030204" pitchFamily="34" charset="0"/>
                        </a:rPr>
                        <a:t>1.14</a:t>
                      </a:r>
                    </a:p>
                  </a:txBody>
                  <a:tcPr marL="9525" marR="9525" marT="9525" marB="0" anchor="b">
                    <a:lnL>
                      <a:noFill/>
                    </a:lnL>
                    <a:lnR>
                      <a:noFill/>
                    </a:lnR>
                    <a:lnT>
                      <a:noFill/>
                    </a:lnT>
                    <a:lnB>
                      <a:noFill/>
                    </a:lnB>
                  </a:tcPr>
                </a:tc>
                <a:tc>
                  <a:txBody>
                    <a:bodyPr/>
                    <a:lstStyle/>
                    <a:p>
                      <a:pPr algn="ctr" fontAlgn="b"/>
                      <a:r>
                        <a:rPr lang="en-US" sz="1800" b="0" i="0" u="none" strike="noStrike">
                          <a:solidFill>
                            <a:srgbClr val="000000"/>
                          </a:solidFill>
                          <a:effectLst/>
                          <a:latin typeface="Calibri" panose="020F0502020204030204" pitchFamily="34" charset="0"/>
                        </a:rPr>
                        <a:t>4.1%</a:t>
                      </a:r>
                    </a:p>
                  </a:txBody>
                  <a:tcPr marL="9525" marR="9525" marT="9525" marB="0" anchor="b">
                    <a:lnL>
                      <a:noFill/>
                    </a:lnL>
                    <a:lnR>
                      <a:noFill/>
                    </a:lnR>
                    <a:lnT>
                      <a:noFill/>
                    </a:lnT>
                    <a:lnB>
                      <a:noFill/>
                    </a:lnB>
                  </a:tcPr>
                </a:tc>
                <a:tc>
                  <a:txBody>
                    <a:bodyPr/>
                    <a:lstStyle/>
                    <a:p>
                      <a:pPr algn="ctr" fontAlgn="b"/>
                      <a:r>
                        <a:rPr lang="en-US" sz="1800" b="0" i="0" u="none" strike="noStrike">
                          <a:solidFill>
                            <a:srgbClr val="000000"/>
                          </a:solidFill>
                          <a:effectLst/>
                          <a:latin typeface="Calibri" panose="020F0502020204030204" pitchFamily="34" charset="0"/>
                        </a:rPr>
                        <a:t>1.43</a:t>
                      </a:r>
                    </a:p>
                  </a:txBody>
                  <a:tcPr marL="9525" marR="9525" marT="9525" marB="0" anchor="b">
                    <a:lnL>
                      <a:noFill/>
                    </a:lnL>
                    <a:lnR>
                      <a:noFill/>
                    </a:lnR>
                    <a:lnT>
                      <a:noFill/>
                    </a:lnT>
                    <a:lnB>
                      <a:noFill/>
                    </a:lnB>
                  </a:tcPr>
                </a:tc>
                <a:tc>
                  <a:txBody>
                    <a:bodyPr/>
                    <a:lstStyle/>
                    <a:p>
                      <a:pPr algn="ctr" fontAlgn="b"/>
                      <a:r>
                        <a:rPr lang="en-US" sz="1800" b="0" i="0" u="none" strike="noStrike">
                          <a:solidFill>
                            <a:srgbClr val="000000"/>
                          </a:solidFill>
                          <a:effectLst/>
                          <a:latin typeface="Calibri" panose="020F0502020204030204" pitchFamily="34" charset="0"/>
                        </a:rPr>
                        <a:t>3.8%</a:t>
                      </a:r>
                    </a:p>
                  </a:txBody>
                  <a:tcPr marL="9525" marR="9525" marT="9525" marB="0" anchor="b">
                    <a:lnL>
                      <a:noFill/>
                    </a:lnL>
                    <a:lnR>
                      <a:noFill/>
                    </a:lnR>
                    <a:lnT>
                      <a:noFill/>
                    </a:lnT>
                    <a:lnB>
                      <a:noFill/>
                    </a:lnB>
                  </a:tcPr>
                </a:tc>
                <a:tc>
                  <a:txBody>
                    <a:bodyPr/>
                    <a:lstStyle/>
                    <a:p>
                      <a:pPr algn="ctr" fontAlgn="b"/>
                      <a:r>
                        <a:rPr lang="en-US" sz="1800" b="0" i="0" u="none" strike="noStrike">
                          <a:solidFill>
                            <a:srgbClr val="000000"/>
                          </a:solidFill>
                          <a:effectLst/>
                          <a:latin typeface="Calibri" panose="020F0502020204030204" pitchFamily="34" charset="0"/>
                        </a:rPr>
                        <a:t>1.43</a:t>
                      </a:r>
                    </a:p>
                  </a:txBody>
                  <a:tcPr marL="9525" marR="9525" marT="9525" marB="0" anchor="b">
                    <a:lnL>
                      <a:noFill/>
                    </a:lnL>
                    <a:lnR>
                      <a:noFill/>
                    </a:lnR>
                    <a:lnT>
                      <a:noFill/>
                    </a:lnT>
                    <a:lnB>
                      <a:noFill/>
                    </a:lnB>
                  </a:tcPr>
                </a:tc>
                <a:tc>
                  <a:txBody>
                    <a:bodyPr/>
                    <a:lstStyle/>
                    <a:p>
                      <a:pPr algn="ctr" fontAlgn="b"/>
                      <a:r>
                        <a:rPr lang="en-US" sz="1800" b="0" i="0" u="none" strike="noStrike">
                          <a:solidFill>
                            <a:srgbClr val="000000"/>
                          </a:solidFill>
                          <a:effectLst/>
                          <a:latin typeface="Calibri" panose="020F0502020204030204" pitchFamily="34" charset="0"/>
                        </a:rPr>
                        <a:t>3.7%</a:t>
                      </a:r>
                    </a:p>
                  </a:txBody>
                  <a:tcPr marL="9525" marR="9525" marT="9525" marB="0" anchor="b">
                    <a:lnL>
                      <a:noFill/>
                    </a:lnL>
                    <a:lnR>
                      <a:noFill/>
                    </a:lnR>
                    <a:lnT>
                      <a:noFill/>
                    </a:lnT>
                    <a:lnB>
                      <a:noFill/>
                    </a:lnB>
                  </a:tcPr>
                </a:tc>
              </a:tr>
              <a:tr h="330308">
                <a:tc vMerge="1">
                  <a:txBody>
                    <a:bodyPr/>
                    <a:lstStyle/>
                    <a:p>
                      <a:endParaRPr lang="en-US"/>
                    </a:p>
                  </a:txBody>
                  <a:tcPr/>
                </a:tc>
                <a:tc>
                  <a:txBody>
                    <a:bodyPr/>
                    <a:lstStyle/>
                    <a:p>
                      <a:pPr algn="ctr" fontAlgn="b"/>
                      <a:r>
                        <a:rPr lang="en-US" sz="1800" b="0" i="0" u="none" strike="noStrike" dirty="0" err="1" smtClean="0">
                          <a:solidFill>
                            <a:srgbClr val="000000"/>
                          </a:solidFill>
                          <a:effectLst/>
                          <a:latin typeface="Calibri" panose="020F0502020204030204" pitchFamily="34" charset="0"/>
                        </a:rPr>
                        <a:t>ReNOM</a:t>
                      </a:r>
                      <a:endParaRPr lang="en-US" sz="18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1.93</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Calibri" panose="020F0502020204030204" pitchFamily="34" charset="0"/>
                        </a:rPr>
                        <a:t>7.0%</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Calibri" panose="020F0502020204030204" pitchFamily="34" charset="0"/>
                        </a:rPr>
                        <a:t>2.39</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Calibri" panose="020F0502020204030204" pitchFamily="34" charset="0"/>
                        </a:rPr>
                        <a:t>6.4%</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Calibri" panose="020F0502020204030204" pitchFamily="34" charset="0"/>
                        </a:rPr>
                        <a:t>2.40</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6.3%</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r>
              <a:tr h="330308">
                <a:tc>
                  <a:txBody>
                    <a:bodyPr/>
                    <a:lstStyle/>
                    <a:p>
                      <a:pPr algn="ctr" fontAlgn="b"/>
                      <a:endParaRPr lang="en-US" sz="18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800" b="0" i="0" u="none" strike="noStrike" dirty="0" err="1" smtClean="0">
                          <a:solidFill>
                            <a:srgbClr val="000000"/>
                          </a:solidFill>
                          <a:effectLst/>
                          <a:latin typeface="Calibri" panose="020F0502020204030204" pitchFamily="34" charset="0"/>
                        </a:rPr>
                        <a:t>ReNOM_Cl</a:t>
                      </a:r>
                      <a:endParaRPr lang="en-US" sz="18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800" b="0" i="0" u="none" strike="noStrike">
                          <a:solidFill>
                            <a:srgbClr val="000000"/>
                          </a:solidFill>
                          <a:effectLst/>
                          <a:latin typeface="Calibri" panose="020F0502020204030204" pitchFamily="34" charset="0"/>
                        </a:rPr>
                        <a:t>0.03</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800" b="0" i="0" u="none" strike="noStrike" dirty="0">
                          <a:solidFill>
                            <a:srgbClr val="000000"/>
                          </a:solidFill>
                          <a:effectLst/>
                          <a:latin typeface="Calibri" panose="020F0502020204030204" pitchFamily="34" charset="0"/>
                        </a:rPr>
                        <a:t>0.2%</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800" b="0" i="0" u="none" strike="noStrike">
                          <a:solidFill>
                            <a:srgbClr val="000000"/>
                          </a:solidFill>
                          <a:effectLst/>
                          <a:latin typeface="Calibri" panose="020F0502020204030204" pitchFamily="34" charset="0"/>
                        </a:rPr>
                        <a:t>0.03</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800" b="0" i="0" u="none" strike="noStrike">
                          <a:solidFill>
                            <a:srgbClr val="000000"/>
                          </a:solidFill>
                          <a:effectLst/>
                          <a:latin typeface="Calibri" panose="020F0502020204030204" pitchFamily="34" charset="0"/>
                        </a:rPr>
                        <a:t>0.2%</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800" b="0" i="0" u="none" strike="noStrike">
                          <a:solidFill>
                            <a:srgbClr val="000000"/>
                          </a:solidFill>
                          <a:effectLst/>
                          <a:latin typeface="Calibri" panose="020F0502020204030204" pitchFamily="34" charset="0"/>
                        </a:rPr>
                        <a:t>0.03</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800" b="0" i="0" u="none" strike="noStrike">
                          <a:solidFill>
                            <a:srgbClr val="000000"/>
                          </a:solidFill>
                          <a:effectLst/>
                          <a:latin typeface="Calibri" panose="020F0502020204030204" pitchFamily="34" charset="0"/>
                        </a:rPr>
                        <a:t>0.2%</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r>
              <a:tr h="330308">
                <a:tc>
                  <a:txBody>
                    <a:bodyPr/>
                    <a:lstStyle/>
                    <a:p>
                      <a:pPr algn="ctr" fontAlgn="b"/>
                      <a:r>
                        <a:rPr lang="en-US" sz="1800" b="0" i="0" u="none" strike="noStrike">
                          <a:solidFill>
                            <a:srgbClr val="000000"/>
                          </a:solidFill>
                          <a:effectLst/>
                          <a:latin typeface="Calibri" panose="020F0502020204030204" pitchFamily="34" charset="0"/>
                        </a:rPr>
                        <a:t>YRD</a:t>
                      </a:r>
                    </a:p>
                  </a:txBody>
                  <a:tcPr marL="9525" marR="9525" marT="9525" marB="0" anchor="b">
                    <a:lnL>
                      <a:noFill/>
                    </a:lnL>
                    <a:lnR>
                      <a:noFill/>
                    </a:lnR>
                    <a:lnT>
                      <a:noFill/>
                    </a:lnT>
                    <a:lnB>
                      <a:noFill/>
                    </a:lnB>
                  </a:tcPr>
                </a:tc>
                <a:tc>
                  <a:txBody>
                    <a:bodyPr/>
                    <a:lstStyle/>
                    <a:p>
                      <a:pPr algn="ctr" fontAlgn="b"/>
                      <a:r>
                        <a:rPr lang="en-US" sz="1800" b="0" i="0" u="none" strike="noStrike" dirty="0" err="1" smtClean="0">
                          <a:solidFill>
                            <a:srgbClr val="000000"/>
                          </a:solidFill>
                          <a:effectLst/>
                          <a:latin typeface="Calibri" panose="020F0502020204030204" pitchFamily="34" charset="0"/>
                        </a:rPr>
                        <a:t>ReNOM_HONO</a:t>
                      </a:r>
                      <a:endParaRPr lang="en-US" sz="18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800" b="0" i="0" u="none" strike="noStrike">
                          <a:solidFill>
                            <a:srgbClr val="000000"/>
                          </a:solidFill>
                          <a:effectLst/>
                          <a:latin typeface="Calibri" panose="020F0502020204030204" pitchFamily="34" charset="0"/>
                        </a:rPr>
                        <a:t>1.33</a:t>
                      </a:r>
                    </a:p>
                  </a:txBody>
                  <a:tcPr marL="9525" marR="9525" marT="9525" marB="0" anchor="b">
                    <a:lnL>
                      <a:noFill/>
                    </a:lnL>
                    <a:lnR>
                      <a:noFill/>
                    </a:lnR>
                    <a:lnT>
                      <a:noFill/>
                    </a:lnT>
                    <a:lnB>
                      <a:noFill/>
                    </a:lnB>
                  </a:tcPr>
                </a:tc>
                <a:tc>
                  <a:txBody>
                    <a:bodyPr/>
                    <a:lstStyle/>
                    <a:p>
                      <a:pPr algn="ctr" fontAlgn="b"/>
                      <a:r>
                        <a:rPr lang="en-US" sz="1800" b="0" i="0" u="none" strike="noStrike">
                          <a:solidFill>
                            <a:srgbClr val="000000"/>
                          </a:solidFill>
                          <a:effectLst/>
                          <a:latin typeface="Calibri" panose="020F0502020204030204" pitchFamily="34" charset="0"/>
                        </a:rPr>
                        <a:t>9.5%</a:t>
                      </a:r>
                    </a:p>
                  </a:txBody>
                  <a:tcPr marL="9525" marR="9525" marT="9525" marB="0" anchor="b">
                    <a:lnL>
                      <a:noFill/>
                    </a:lnL>
                    <a:lnR>
                      <a:noFill/>
                    </a:lnR>
                    <a:lnT>
                      <a:noFill/>
                    </a:lnT>
                    <a:lnB>
                      <a:noFill/>
                    </a:lnB>
                  </a:tcPr>
                </a:tc>
                <a:tc>
                  <a:txBody>
                    <a:bodyPr/>
                    <a:lstStyle/>
                    <a:p>
                      <a:pPr algn="ctr" fontAlgn="b"/>
                      <a:r>
                        <a:rPr lang="en-US" sz="1800" b="0" i="0" u="none" strike="noStrike" dirty="0">
                          <a:solidFill>
                            <a:srgbClr val="000000"/>
                          </a:solidFill>
                          <a:effectLst/>
                          <a:latin typeface="Calibri" panose="020F0502020204030204" pitchFamily="34" charset="0"/>
                        </a:rPr>
                        <a:t>1.78</a:t>
                      </a:r>
                    </a:p>
                  </a:txBody>
                  <a:tcPr marL="9525" marR="9525" marT="9525" marB="0" anchor="b">
                    <a:lnL>
                      <a:noFill/>
                    </a:lnL>
                    <a:lnR>
                      <a:noFill/>
                    </a:lnR>
                    <a:lnT>
                      <a:noFill/>
                    </a:lnT>
                    <a:lnB>
                      <a:noFill/>
                    </a:lnB>
                  </a:tcPr>
                </a:tc>
                <a:tc>
                  <a:txBody>
                    <a:bodyPr/>
                    <a:lstStyle/>
                    <a:p>
                      <a:pPr algn="ctr" fontAlgn="b"/>
                      <a:r>
                        <a:rPr lang="en-US" sz="1800" b="0" i="0" u="none" strike="noStrike">
                          <a:solidFill>
                            <a:srgbClr val="000000"/>
                          </a:solidFill>
                          <a:effectLst/>
                          <a:latin typeface="Calibri" panose="020F0502020204030204" pitchFamily="34" charset="0"/>
                        </a:rPr>
                        <a:t>9.8%</a:t>
                      </a:r>
                    </a:p>
                  </a:txBody>
                  <a:tcPr marL="9525" marR="9525" marT="9525" marB="0" anchor="b">
                    <a:lnL>
                      <a:noFill/>
                    </a:lnL>
                    <a:lnR>
                      <a:noFill/>
                    </a:lnR>
                    <a:lnT>
                      <a:noFill/>
                    </a:lnT>
                    <a:lnB>
                      <a:noFill/>
                    </a:lnB>
                  </a:tcPr>
                </a:tc>
                <a:tc>
                  <a:txBody>
                    <a:bodyPr/>
                    <a:lstStyle/>
                    <a:p>
                      <a:pPr algn="ctr" fontAlgn="b"/>
                      <a:r>
                        <a:rPr lang="en-US" sz="1800" b="0" i="0" u="none" strike="noStrike">
                          <a:solidFill>
                            <a:srgbClr val="000000"/>
                          </a:solidFill>
                          <a:effectLst/>
                          <a:latin typeface="Calibri" panose="020F0502020204030204" pitchFamily="34" charset="0"/>
                        </a:rPr>
                        <a:t>1.86</a:t>
                      </a:r>
                    </a:p>
                  </a:txBody>
                  <a:tcPr marL="9525" marR="9525" marT="9525" marB="0" anchor="b">
                    <a:lnL>
                      <a:noFill/>
                    </a:lnL>
                    <a:lnR>
                      <a:noFill/>
                    </a:lnR>
                    <a:lnT>
                      <a:noFill/>
                    </a:lnT>
                    <a:lnB>
                      <a:noFill/>
                    </a:lnB>
                  </a:tcPr>
                </a:tc>
                <a:tc>
                  <a:txBody>
                    <a:bodyPr/>
                    <a:lstStyle/>
                    <a:p>
                      <a:pPr algn="ctr" fontAlgn="b"/>
                      <a:r>
                        <a:rPr lang="en-US" sz="1800" b="0" i="0" u="none" strike="noStrike">
                          <a:solidFill>
                            <a:srgbClr val="000000"/>
                          </a:solidFill>
                          <a:effectLst/>
                          <a:latin typeface="Calibri" panose="020F0502020204030204" pitchFamily="34" charset="0"/>
                        </a:rPr>
                        <a:t>10.1%</a:t>
                      </a:r>
                    </a:p>
                  </a:txBody>
                  <a:tcPr marL="9525" marR="9525" marT="9525" marB="0" anchor="b">
                    <a:lnL>
                      <a:noFill/>
                    </a:lnL>
                    <a:lnR>
                      <a:noFill/>
                    </a:lnR>
                    <a:lnT>
                      <a:noFill/>
                    </a:lnT>
                    <a:lnB>
                      <a:noFill/>
                    </a:lnB>
                  </a:tcPr>
                </a:tc>
              </a:tr>
              <a:tr h="330308">
                <a:tc>
                  <a:txBody>
                    <a:bodyPr/>
                    <a:lstStyle/>
                    <a:p>
                      <a:pPr algn="ctr" fontAlgn="b"/>
                      <a:r>
                        <a:rPr lang="en-US" sz="1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err="1" smtClean="0">
                          <a:solidFill>
                            <a:srgbClr val="000000"/>
                          </a:solidFill>
                          <a:effectLst/>
                          <a:latin typeface="Calibri" panose="020F0502020204030204" pitchFamily="34" charset="0"/>
                        </a:rPr>
                        <a:t>ReNOM</a:t>
                      </a:r>
                      <a:endParaRPr lang="en-US" sz="18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Calibri" panose="020F0502020204030204" pitchFamily="34" charset="0"/>
                        </a:rPr>
                        <a:t>2.13</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Calibri" panose="020F0502020204030204" pitchFamily="34" charset="0"/>
                        </a:rPr>
                        <a:t>15.3%</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2.89</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15.9%</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Calibri" panose="020F0502020204030204" pitchFamily="34" charset="0"/>
                        </a:rPr>
                        <a:t>3.03</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Calibri" panose="020F0502020204030204" pitchFamily="34" charset="0"/>
                        </a:rPr>
                        <a:t>16.4%</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r>
              <a:tr h="330308">
                <a:tc>
                  <a:txBody>
                    <a:bodyPr/>
                    <a:lstStyle/>
                    <a:p>
                      <a:pPr algn="ctr" fontAlgn="b"/>
                      <a:endParaRPr lang="en-US" sz="18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800" b="0" i="0" u="none" strike="noStrike" dirty="0" err="1" smtClean="0">
                          <a:solidFill>
                            <a:srgbClr val="000000"/>
                          </a:solidFill>
                          <a:effectLst/>
                          <a:latin typeface="Calibri" panose="020F0502020204030204" pitchFamily="34" charset="0"/>
                        </a:rPr>
                        <a:t>ReNOM_Cl</a:t>
                      </a:r>
                      <a:endParaRPr lang="en-US" sz="18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800" b="0" i="0" u="none" strike="noStrike">
                          <a:solidFill>
                            <a:srgbClr val="000000"/>
                          </a:solidFill>
                          <a:effectLst/>
                          <a:latin typeface="Calibri" panose="020F0502020204030204" pitchFamily="34" charset="0"/>
                        </a:rPr>
                        <a:t>0.02</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800" b="0" i="0" u="none" strike="noStrike">
                          <a:solidFill>
                            <a:srgbClr val="000000"/>
                          </a:solidFill>
                          <a:effectLst/>
                          <a:latin typeface="Calibri" panose="020F0502020204030204" pitchFamily="34" charset="0"/>
                        </a:rPr>
                        <a:t>0.2%</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800" b="0" i="0" u="none" strike="noStrike">
                          <a:solidFill>
                            <a:srgbClr val="000000"/>
                          </a:solidFill>
                          <a:effectLst/>
                          <a:latin typeface="Calibri" panose="020F0502020204030204" pitchFamily="34" charset="0"/>
                        </a:rPr>
                        <a:t>0.02</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800" b="0" i="0" u="none" strike="noStrike" dirty="0">
                          <a:solidFill>
                            <a:srgbClr val="000000"/>
                          </a:solidFill>
                          <a:effectLst/>
                          <a:latin typeface="Calibri" panose="020F0502020204030204" pitchFamily="34" charset="0"/>
                        </a:rPr>
                        <a:t>0.1%</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800" b="0" i="0" u="none" strike="noStrike" dirty="0">
                          <a:solidFill>
                            <a:srgbClr val="000000"/>
                          </a:solidFill>
                          <a:effectLst/>
                          <a:latin typeface="Calibri" panose="020F0502020204030204" pitchFamily="34" charset="0"/>
                        </a:rPr>
                        <a:t>0.02</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800" b="0" i="0" u="none" strike="noStrike">
                          <a:solidFill>
                            <a:srgbClr val="000000"/>
                          </a:solidFill>
                          <a:effectLst/>
                          <a:latin typeface="Calibri" panose="020F0502020204030204" pitchFamily="34" charset="0"/>
                        </a:rPr>
                        <a:t>0.1%</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r>
              <a:tr h="330308">
                <a:tc>
                  <a:txBody>
                    <a:bodyPr/>
                    <a:lstStyle/>
                    <a:p>
                      <a:pPr algn="ctr" fontAlgn="b"/>
                      <a:r>
                        <a:rPr lang="en-US" sz="1800" b="0" i="0" u="none" strike="noStrike">
                          <a:solidFill>
                            <a:srgbClr val="000000"/>
                          </a:solidFill>
                          <a:effectLst/>
                          <a:latin typeface="Calibri" panose="020F0502020204030204" pitchFamily="34" charset="0"/>
                        </a:rPr>
                        <a:t>PRD</a:t>
                      </a:r>
                    </a:p>
                  </a:txBody>
                  <a:tcPr marL="9525" marR="9525" marT="9525" marB="0" anchor="b">
                    <a:lnL>
                      <a:noFill/>
                    </a:lnL>
                    <a:lnR>
                      <a:noFill/>
                    </a:lnR>
                    <a:lnT>
                      <a:noFill/>
                    </a:lnT>
                    <a:lnB>
                      <a:noFill/>
                    </a:lnB>
                  </a:tcPr>
                </a:tc>
                <a:tc>
                  <a:txBody>
                    <a:bodyPr/>
                    <a:lstStyle/>
                    <a:p>
                      <a:pPr algn="ctr" fontAlgn="b"/>
                      <a:r>
                        <a:rPr lang="en-US" sz="1800" b="0" i="0" u="none" strike="noStrike" dirty="0" err="1" smtClean="0">
                          <a:solidFill>
                            <a:srgbClr val="000000"/>
                          </a:solidFill>
                          <a:effectLst/>
                          <a:latin typeface="Calibri" panose="020F0502020204030204" pitchFamily="34" charset="0"/>
                        </a:rPr>
                        <a:t>ReNOM_HONO</a:t>
                      </a:r>
                      <a:endParaRPr lang="en-US" sz="18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800" b="0" i="0" u="none" strike="noStrike">
                          <a:solidFill>
                            <a:srgbClr val="000000"/>
                          </a:solidFill>
                          <a:effectLst/>
                          <a:latin typeface="Calibri" panose="020F0502020204030204" pitchFamily="34" charset="0"/>
                        </a:rPr>
                        <a:t>1.02</a:t>
                      </a:r>
                    </a:p>
                  </a:txBody>
                  <a:tcPr marL="9525" marR="9525" marT="9525" marB="0" anchor="b">
                    <a:lnL>
                      <a:noFill/>
                    </a:lnL>
                    <a:lnR>
                      <a:noFill/>
                    </a:lnR>
                    <a:lnT>
                      <a:noFill/>
                    </a:lnT>
                    <a:lnB>
                      <a:noFill/>
                    </a:lnB>
                  </a:tcPr>
                </a:tc>
                <a:tc>
                  <a:txBody>
                    <a:bodyPr/>
                    <a:lstStyle/>
                    <a:p>
                      <a:pPr algn="ctr" fontAlgn="b"/>
                      <a:r>
                        <a:rPr lang="en-US" sz="1800" b="0" i="0" u="none" strike="noStrike">
                          <a:solidFill>
                            <a:srgbClr val="000000"/>
                          </a:solidFill>
                          <a:effectLst/>
                          <a:latin typeface="Calibri" panose="020F0502020204030204" pitchFamily="34" charset="0"/>
                        </a:rPr>
                        <a:t>9.6%</a:t>
                      </a:r>
                    </a:p>
                  </a:txBody>
                  <a:tcPr marL="9525" marR="9525" marT="9525" marB="0" anchor="b">
                    <a:lnL>
                      <a:noFill/>
                    </a:lnL>
                    <a:lnR>
                      <a:noFill/>
                    </a:lnR>
                    <a:lnT>
                      <a:noFill/>
                    </a:lnT>
                    <a:lnB>
                      <a:noFill/>
                    </a:lnB>
                  </a:tcPr>
                </a:tc>
                <a:tc>
                  <a:txBody>
                    <a:bodyPr/>
                    <a:lstStyle/>
                    <a:p>
                      <a:pPr algn="ctr" fontAlgn="b"/>
                      <a:r>
                        <a:rPr lang="en-US" sz="1800" b="0" i="0" u="none" strike="noStrike">
                          <a:solidFill>
                            <a:srgbClr val="000000"/>
                          </a:solidFill>
                          <a:effectLst/>
                          <a:latin typeface="Calibri" panose="020F0502020204030204" pitchFamily="34" charset="0"/>
                        </a:rPr>
                        <a:t>1.30</a:t>
                      </a:r>
                    </a:p>
                  </a:txBody>
                  <a:tcPr marL="9525" marR="9525" marT="9525" marB="0" anchor="b">
                    <a:lnL>
                      <a:noFill/>
                    </a:lnL>
                    <a:lnR>
                      <a:noFill/>
                    </a:lnR>
                    <a:lnT>
                      <a:noFill/>
                    </a:lnT>
                    <a:lnB>
                      <a:noFill/>
                    </a:lnB>
                  </a:tcPr>
                </a:tc>
                <a:tc>
                  <a:txBody>
                    <a:bodyPr/>
                    <a:lstStyle/>
                    <a:p>
                      <a:pPr algn="ctr" fontAlgn="b"/>
                      <a:r>
                        <a:rPr lang="en-US" sz="1800" b="0" i="0" u="none" strike="noStrike">
                          <a:solidFill>
                            <a:srgbClr val="000000"/>
                          </a:solidFill>
                          <a:effectLst/>
                          <a:latin typeface="Calibri" panose="020F0502020204030204" pitchFamily="34" charset="0"/>
                        </a:rPr>
                        <a:t>9.9%</a:t>
                      </a:r>
                    </a:p>
                  </a:txBody>
                  <a:tcPr marL="9525" marR="9525" marT="9525" marB="0" anchor="b">
                    <a:lnL>
                      <a:noFill/>
                    </a:lnL>
                    <a:lnR>
                      <a:noFill/>
                    </a:lnR>
                    <a:lnT>
                      <a:noFill/>
                    </a:lnT>
                    <a:lnB>
                      <a:noFill/>
                    </a:lnB>
                  </a:tcPr>
                </a:tc>
                <a:tc>
                  <a:txBody>
                    <a:bodyPr/>
                    <a:lstStyle/>
                    <a:p>
                      <a:pPr algn="ctr" fontAlgn="b"/>
                      <a:r>
                        <a:rPr lang="en-US" sz="1800" b="0" i="0" u="none" strike="noStrike" dirty="0">
                          <a:solidFill>
                            <a:srgbClr val="000000"/>
                          </a:solidFill>
                          <a:effectLst/>
                          <a:latin typeface="Calibri" panose="020F0502020204030204" pitchFamily="34" charset="0"/>
                        </a:rPr>
                        <a:t>1.31</a:t>
                      </a:r>
                    </a:p>
                  </a:txBody>
                  <a:tcPr marL="9525" marR="9525" marT="9525" marB="0" anchor="b">
                    <a:lnL>
                      <a:noFill/>
                    </a:lnL>
                    <a:lnR>
                      <a:noFill/>
                    </a:lnR>
                    <a:lnT>
                      <a:noFill/>
                    </a:lnT>
                    <a:lnB>
                      <a:noFill/>
                    </a:lnB>
                  </a:tcPr>
                </a:tc>
                <a:tc>
                  <a:txBody>
                    <a:bodyPr/>
                    <a:lstStyle/>
                    <a:p>
                      <a:pPr algn="ctr" fontAlgn="b"/>
                      <a:r>
                        <a:rPr lang="en-US" sz="1800" b="0" i="0" u="none" strike="noStrike">
                          <a:solidFill>
                            <a:srgbClr val="000000"/>
                          </a:solidFill>
                          <a:effectLst/>
                          <a:latin typeface="Calibri" panose="020F0502020204030204" pitchFamily="34" charset="0"/>
                        </a:rPr>
                        <a:t>9.9%</a:t>
                      </a:r>
                    </a:p>
                  </a:txBody>
                  <a:tcPr marL="9525" marR="9525" marT="9525" marB="0" anchor="b">
                    <a:lnL>
                      <a:noFill/>
                    </a:lnL>
                    <a:lnR>
                      <a:noFill/>
                    </a:lnR>
                    <a:lnT>
                      <a:noFill/>
                    </a:lnT>
                    <a:lnB>
                      <a:noFill/>
                    </a:lnB>
                  </a:tcPr>
                </a:tc>
              </a:tr>
              <a:tr h="330308">
                <a:tc>
                  <a:txBody>
                    <a:bodyPr/>
                    <a:lstStyle/>
                    <a:p>
                      <a:pPr algn="ctr" fontAlgn="b"/>
                      <a:r>
                        <a:rPr lang="en-US" sz="18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err="1" smtClean="0">
                          <a:solidFill>
                            <a:srgbClr val="000000"/>
                          </a:solidFill>
                          <a:effectLst/>
                          <a:latin typeface="Calibri" panose="020F0502020204030204" pitchFamily="34" charset="0"/>
                        </a:rPr>
                        <a:t>ReNOM</a:t>
                      </a:r>
                      <a:endParaRPr lang="en-US" sz="18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Calibri" panose="020F0502020204030204" pitchFamily="34" charset="0"/>
                        </a:rPr>
                        <a:t>1.70</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Calibri" panose="020F0502020204030204" pitchFamily="34" charset="0"/>
                        </a:rPr>
                        <a:t>15.9%</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Calibri" panose="020F0502020204030204" pitchFamily="34" charset="0"/>
                        </a:rPr>
                        <a:t>2.15</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Calibri" panose="020F0502020204030204" pitchFamily="34" charset="0"/>
                        </a:rPr>
                        <a:t>16.3%</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2.16</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16.3%</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r>
              <a:tr h="330308">
                <a:tc rowSpan="3">
                  <a:txBody>
                    <a:bodyPr/>
                    <a:lstStyle/>
                    <a:p>
                      <a:pPr algn="ctr" fontAlgn="ctr"/>
                      <a:r>
                        <a:rPr lang="en-US" sz="1800" b="0" i="0" u="none" strike="noStrike">
                          <a:solidFill>
                            <a:srgbClr val="000000"/>
                          </a:solidFill>
                          <a:effectLst/>
                          <a:latin typeface="Calibri" panose="020F0502020204030204" pitchFamily="34" charset="0"/>
                        </a:rPr>
                        <a:t>Whole Domain</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err="1" smtClean="0">
                          <a:solidFill>
                            <a:srgbClr val="000000"/>
                          </a:solidFill>
                          <a:effectLst/>
                          <a:latin typeface="Calibri" panose="020F0502020204030204" pitchFamily="34" charset="0"/>
                        </a:rPr>
                        <a:t>ReNOM_Cl</a:t>
                      </a:r>
                      <a:endParaRPr lang="en-US" sz="1800" b="0" i="0" u="none" strike="noStrike" dirty="0">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800" b="0" i="0" u="none" strike="noStrike">
                          <a:solidFill>
                            <a:srgbClr val="000000"/>
                          </a:solidFill>
                          <a:effectLst/>
                          <a:latin typeface="Calibri" panose="020F0502020204030204" pitchFamily="34" charset="0"/>
                        </a:rPr>
                        <a:t>0.31</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800" b="0" i="0" u="none" strike="noStrike">
                          <a:solidFill>
                            <a:srgbClr val="000000"/>
                          </a:solidFill>
                          <a:effectLst/>
                          <a:latin typeface="Calibri" panose="020F0502020204030204" pitchFamily="34" charset="0"/>
                        </a:rPr>
                        <a:t>2.0%</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800" b="0" i="0" u="none" strike="noStrike">
                          <a:solidFill>
                            <a:srgbClr val="000000"/>
                          </a:solidFill>
                          <a:effectLst/>
                          <a:latin typeface="Calibri" panose="020F0502020204030204" pitchFamily="34" charset="0"/>
                        </a:rPr>
                        <a:t>0.39</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800" b="0" i="0" u="none" strike="noStrike">
                          <a:solidFill>
                            <a:srgbClr val="000000"/>
                          </a:solidFill>
                          <a:effectLst/>
                          <a:latin typeface="Calibri" panose="020F0502020204030204" pitchFamily="34" charset="0"/>
                        </a:rPr>
                        <a:t>1.9%</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800" b="0" i="0" u="none" strike="noStrike">
                          <a:solidFill>
                            <a:srgbClr val="000000"/>
                          </a:solidFill>
                          <a:effectLst/>
                          <a:latin typeface="Calibri" panose="020F0502020204030204" pitchFamily="34" charset="0"/>
                        </a:rPr>
                        <a:t>0.40</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800" b="0" i="0" u="none" strike="noStrike" dirty="0">
                          <a:solidFill>
                            <a:srgbClr val="000000"/>
                          </a:solidFill>
                          <a:effectLst/>
                          <a:latin typeface="Calibri" panose="020F0502020204030204" pitchFamily="34" charset="0"/>
                        </a:rPr>
                        <a:t>1.9%</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r>
              <a:tr h="363339">
                <a:tc vMerge="1">
                  <a:txBody>
                    <a:bodyPr/>
                    <a:lstStyle/>
                    <a:p>
                      <a:endParaRPr lang="en-US"/>
                    </a:p>
                  </a:txBody>
                  <a:tcPr/>
                </a:tc>
                <a:tc>
                  <a:txBody>
                    <a:bodyPr/>
                    <a:lstStyle/>
                    <a:p>
                      <a:pPr algn="ctr" fontAlgn="b"/>
                      <a:r>
                        <a:rPr lang="en-US" sz="1800" b="0" i="0" u="none" strike="noStrike" dirty="0" err="1" smtClean="0">
                          <a:solidFill>
                            <a:srgbClr val="000000"/>
                          </a:solidFill>
                          <a:effectLst/>
                          <a:latin typeface="Calibri" panose="020F0502020204030204" pitchFamily="34" charset="0"/>
                        </a:rPr>
                        <a:t>ReNOM_HONO</a:t>
                      </a:r>
                      <a:endParaRPr lang="en-US" sz="18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800" b="0" i="0" u="none" strike="noStrike">
                          <a:solidFill>
                            <a:srgbClr val="000000"/>
                          </a:solidFill>
                          <a:effectLst/>
                          <a:latin typeface="Calibri" panose="020F0502020204030204" pitchFamily="34" charset="0"/>
                        </a:rPr>
                        <a:t>0.81</a:t>
                      </a:r>
                    </a:p>
                  </a:txBody>
                  <a:tcPr marL="9525" marR="9525" marT="9525" marB="0" anchor="b">
                    <a:lnL>
                      <a:noFill/>
                    </a:lnL>
                    <a:lnR>
                      <a:noFill/>
                    </a:lnR>
                    <a:lnT>
                      <a:noFill/>
                    </a:lnT>
                    <a:lnB>
                      <a:noFill/>
                    </a:lnB>
                  </a:tcPr>
                </a:tc>
                <a:tc>
                  <a:txBody>
                    <a:bodyPr/>
                    <a:lstStyle/>
                    <a:p>
                      <a:pPr algn="ctr" fontAlgn="b"/>
                      <a:r>
                        <a:rPr lang="en-US" sz="1800" b="0" i="0" u="none" strike="noStrike">
                          <a:solidFill>
                            <a:srgbClr val="000000"/>
                          </a:solidFill>
                          <a:effectLst/>
                          <a:latin typeface="Calibri" panose="020F0502020204030204" pitchFamily="34" charset="0"/>
                        </a:rPr>
                        <a:t>5.2%</a:t>
                      </a:r>
                    </a:p>
                  </a:txBody>
                  <a:tcPr marL="9525" marR="9525" marT="9525" marB="0" anchor="b">
                    <a:lnL>
                      <a:noFill/>
                    </a:lnL>
                    <a:lnR>
                      <a:noFill/>
                    </a:lnR>
                    <a:lnT>
                      <a:noFill/>
                    </a:lnT>
                    <a:lnB>
                      <a:noFill/>
                    </a:lnB>
                  </a:tcPr>
                </a:tc>
                <a:tc>
                  <a:txBody>
                    <a:bodyPr/>
                    <a:lstStyle/>
                    <a:p>
                      <a:pPr algn="ctr" fontAlgn="b"/>
                      <a:r>
                        <a:rPr lang="en-US" sz="1800" b="0" i="0" u="none" strike="noStrike">
                          <a:solidFill>
                            <a:srgbClr val="000000"/>
                          </a:solidFill>
                          <a:effectLst/>
                          <a:latin typeface="Calibri" panose="020F0502020204030204" pitchFamily="34" charset="0"/>
                        </a:rPr>
                        <a:t>1.03</a:t>
                      </a:r>
                    </a:p>
                  </a:txBody>
                  <a:tcPr marL="9525" marR="9525" marT="9525" marB="0" anchor="b">
                    <a:lnL>
                      <a:noFill/>
                    </a:lnL>
                    <a:lnR>
                      <a:noFill/>
                    </a:lnR>
                    <a:lnT>
                      <a:noFill/>
                    </a:lnT>
                    <a:lnB>
                      <a:noFill/>
                    </a:lnB>
                  </a:tcPr>
                </a:tc>
                <a:tc>
                  <a:txBody>
                    <a:bodyPr/>
                    <a:lstStyle/>
                    <a:p>
                      <a:pPr algn="ctr" fontAlgn="b"/>
                      <a:r>
                        <a:rPr lang="en-US" sz="1800" b="0" i="0" u="none" strike="noStrike">
                          <a:solidFill>
                            <a:srgbClr val="000000"/>
                          </a:solidFill>
                          <a:effectLst/>
                          <a:latin typeface="Calibri" panose="020F0502020204030204" pitchFamily="34" charset="0"/>
                        </a:rPr>
                        <a:t>5.0%</a:t>
                      </a:r>
                    </a:p>
                  </a:txBody>
                  <a:tcPr marL="9525" marR="9525" marT="9525" marB="0" anchor="b">
                    <a:lnL>
                      <a:noFill/>
                    </a:lnL>
                    <a:lnR>
                      <a:noFill/>
                    </a:lnR>
                    <a:lnT>
                      <a:noFill/>
                    </a:lnT>
                    <a:lnB>
                      <a:noFill/>
                    </a:lnB>
                  </a:tcPr>
                </a:tc>
                <a:tc>
                  <a:txBody>
                    <a:bodyPr/>
                    <a:lstStyle/>
                    <a:p>
                      <a:pPr algn="ctr" fontAlgn="b"/>
                      <a:r>
                        <a:rPr lang="en-US" sz="1800" b="0" i="0" u="none" strike="noStrike">
                          <a:solidFill>
                            <a:srgbClr val="000000"/>
                          </a:solidFill>
                          <a:effectLst/>
                          <a:latin typeface="Calibri" panose="020F0502020204030204" pitchFamily="34" charset="0"/>
                        </a:rPr>
                        <a:t>1.01</a:t>
                      </a:r>
                    </a:p>
                  </a:txBody>
                  <a:tcPr marL="9525" marR="9525" marT="9525" marB="0" anchor="b">
                    <a:lnL>
                      <a:noFill/>
                    </a:lnL>
                    <a:lnR>
                      <a:noFill/>
                    </a:lnR>
                    <a:lnT>
                      <a:noFill/>
                    </a:lnT>
                    <a:lnB>
                      <a:noFill/>
                    </a:lnB>
                  </a:tcPr>
                </a:tc>
                <a:tc>
                  <a:txBody>
                    <a:bodyPr/>
                    <a:lstStyle/>
                    <a:p>
                      <a:pPr algn="ctr" fontAlgn="b"/>
                      <a:r>
                        <a:rPr lang="en-US" sz="1800" b="0" i="0" u="none" strike="noStrike" dirty="0">
                          <a:solidFill>
                            <a:srgbClr val="000000"/>
                          </a:solidFill>
                          <a:effectLst/>
                          <a:latin typeface="Calibri" panose="020F0502020204030204" pitchFamily="34" charset="0"/>
                        </a:rPr>
                        <a:t>4.7%</a:t>
                      </a:r>
                    </a:p>
                  </a:txBody>
                  <a:tcPr marL="9525" marR="9525" marT="9525" marB="0" anchor="b">
                    <a:lnL>
                      <a:noFill/>
                    </a:lnL>
                    <a:lnR>
                      <a:noFill/>
                    </a:lnR>
                    <a:lnT>
                      <a:noFill/>
                    </a:lnT>
                    <a:lnB>
                      <a:noFill/>
                    </a:lnB>
                  </a:tcPr>
                </a:tc>
              </a:tr>
              <a:tr h="330308">
                <a:tc vMerge="1">
                  <a:txBody>
                    <a:bodyPr/>
                    <a:lstStyle/>
                    <a:p>
                      <a:endParaRPr lang="en-US"/>
                    </a:p>
                  </a:txBody>
                  <a:tcPr/>
                </a:tc>
                <a:tc>
                  <a:txBody>
                    <a:bodyPr/>
                    <a:lstStyle/>
                    <a:p>
                      <a:pPr algn="ctr" fontAlgn="b"/>
                      <a:r>
                        <a:rPr lang="en-US" sz="1800" b="0" i="0" u="none" strike="noStrike" dirty="0" err="1" smtClean="0">
                          <a:solidFill>
                            <a:srgbClr val="000000"/>
                          </a:solidFill>
                          <a:effectLst/>
                          <a:latin typeface="Calibri" panose="020F0502020204030204" pitchFamily="34" charset="0"/>
                        </a:rPr>
                        <a:t>ReNOM</a:t>
                      </a:r>
                      <a:endParaRPr lang="en-US" sz="18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Calibri" panose="020F0502020204030204" pitchFamily="34" charset="0"/>
                        </a:rPr>
                        <a:t>1.35</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Calibri" panose="020F0502020204030204" pitchFamily="34" charset="0"/>
                        </a:rPr>
                        <a:t>8.6%</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Calibri" panose="020F0502020204030204" pitchFamily="34" charset="0"/>
                        </a:rPr>
                        <a:t>1.71</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Calibri" panose="020F0502020204030204" pitchFamily="34" charset="0"/>
                        </a:rPr>
                        <a:t>8.3%</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Calibri" panose="020F0502020204030204" pitchFamily="34" charset="0"/>
                        </a:rPr>
                        <a:t>1.70</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7.9%</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r>
            </a:tbl>
          </a:graphicData>
        </a:graphic>
      </p:graphicFrame>
      <p:sp>
        <p:nvSpPr>
          <p:cNvPr id="3" name="椭圆 2"/>
          <p:cNvSpPr/>
          <p:nvPr/>
        </p:nvSpPr>
        <p:spPr bwMode="auto">
          <a:xfrm>
            <a:off x="5103743" y="5172075"/>
            <a:ext cx="830332" cy="1295401"/>
          </a:xfrm>
          <a:prstGeom prst="ellipse">
            <a:avLst/>
          </a:prstGeom>
          <a:noFill/>
          <a:ln>
            <a:solidFill>
              <a:srgbClr val="FF00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6" name="椭圆 5"/>
          <p:cNvSpPr/>
          <p:nvPr/>
        </p:nvSpPr>
        <p:spPr bwMode="auto">
          <a:xfrm>
            <a:off x="3648075" y="2162175"/>
            <a:ext cx="2533650" cy="561976"/>
          </a:xfrm>
          <a:prstGeom prst="ellipse">
            <a:avLst/>
          </a:prstGeom>
          <a:noFill/>
          <a:ln>
            <a:solidFill>
              <a:srgbClr val="FF00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7" name="内容占位符 2"/>
          <p:cNvSpPr txBox="1">
            <a:spLocks/>
          </p:cNvSpPr>
          <p:nvPr/>
        </p:nvSpPr>
        <p:spPr>
          <a:xfrm>
            <a:off x="467458" y="456774"/>
            <a:ext cx="8476517" cy="7876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smtClean="0">
                <a:latin typeface="Times New Roman" charset="0"/>
                <a:ea typeface="Times New Roman" charset="0"/>
                <a:cs typeface="Times New Roman" charset="0"/>
              </a:rPr>
              <a:t>Enhancemen</a:t>
            </a:r>
            <a:r>
              <a:rPr lang="en-US" altLang="zh-CN" b="1" dirty="0" smtClean="0">
                <a:latin typeface="Times New Roman" charset="0"/>
                <a:ea typeface="Times New Roman" charset="0"/>
                <a:cs typeface="Times New Roman" charset="0"/>
              </a:rPr>
              <a:t>ts</a:t>
            </a:r>
            <a:r>
              <a:rPr lang="zh-CN" altLang="en-US" b="1" dirty="0" smtClean="0">
                <a:latin typeface="Times New Roman" charset="0"/>
                <a:ea typeface="Times New Roman" charset="0"/>
                <a:cs typeface="Times New Roman" charset="0"/>
              </a:rPr>
              <a:t> </a:t>
            </a:r>
            <a:r>
              <a:rPr lang="en-US" altLang="zh-CN" b="1" dirty="0" smtClean="0">
                <a:latin typeface="Times New Roman" charset="0"/>
                <a:ea typeface="Times New Roman" charset="0"/>
                <a:cs typeface="Times New Roman" charset="0"/>
              </a:rPr>
              <a:t>in</a:t>
            </a:r>
            <a:r>
              <a:rPr lang="zh-CN" altLang="en-US" b="1" dirty="0" smtClean="0">
                <a:latin typeface="Times New Roman" charset="0"/>
                <a:ea typeface="Times New Roman" charset="0"/>
                <a:cs typeface="Times New Roman" charset="0"/>
              </a:rPr>
              <a:t> </a:t>
            </a:r>
            <a:r>
              <a:rPr lang="en-US" altLang="zh-CN" b="1" dirty="0" smtClean="0">
                <a:latin typeface="Times New Roman" charset="0"/>
                <a:ea typeface="Times New Roman" charset="0"/>
                <a:cs typeface="Times New Roman" charset="0"/>
              </a:rPr>
              <a:t>ground-level</a:t>
            </a:r>
            <a:r>
              <a:rPr lang="zh-CN" altLang="en-US" b="1" dirty="0" smtClean="0">
                <a:latin typeface="Times New Roman" charset="0"/>
                <a:ea typeface="Times New Roman" charset="0"/>
                <a:cs typeface="Times New Roman" charset="0"/>
              </a:rPr>
              <a:t> </a:t>
            </a:r>
            <a:r>
              <a:rPr lang="en-US" altLang="zh-CN" b="1" dirty="0" smtClean="0">
                <a:latin typeface="Times New Roman" charset="0"/>
                <a:ea typeface="Times New Roman" charset="0"/>
                <a:cs typeface="Times New Roman" charset="0"/>
              </a:rPr>
              <a:t>ozone:</a:t>
            </a:r>
            <a:r>
              <a:rPr lang="zh-CN" altLang="en-US" b="1" dirty="0" smtClean="0">
                <a:latin typeface="Times New Roman" charset="0"/>
                <a:ea typeface="Times New Roman" charset="0"/>
                <a:cs typeface="Times New Roman" charset="0"/>
              </a:rPr>
              <a:t> </a:t>
            </a:r>
            <a:r>
              <a:rPr lang="en-US" altLang="zh-CN" b="1" dirty="0" smtClean="0">
                <a:latin typeface="Times New Roman" charset="0"/>
                <a:ea typeface="Times New Roman" charset="0"/>
                <a:cs typeface="Times New Roman" charset="0"/>
              </a:rPr>
              <a:t>statistics</a:t>
            </a:r>
            <a:r>
              <a:rPr lang="zh-CN" altLang="en-US" b="1" dirty="0" smtClean="0">
                <a:latin typeface="Times New Roman" charset="0"/>
                <a:ea typeface="Times New Roman" charset="0"/>
                <a:cs typeface="Times New Roman" charset="0"/>
              </a:rPr>
              <a:t> </a:t>
            </a:r>
            <a:endParaRPr lang="en-US" b="1"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832387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FAB73BC-B049-4115-A692-8D63A059BFB8}" type="slidenum">
              <a:rPr lang="en-US" smtClean="0"/>
              <a:pPr/>
              <a:t>33</a:t>
            </a:fld>
            <a:endParaRPr lang="en-US" dirty="0"/>
          </a:p>
        </p:txBody>
      </p:sp>
      <p:pic>
        <p:nvPicPr>
          <p:cNvPr id="5" name="图片 11" descr="E:\Work\ClNO2\Plot\CrossSection_All.jpg"/>
          <p:cNvPicPr/>
          <p:nvPr/>
        </p:nvPicPr>
        <p:blipFill>
          <a:blip r:embed="rId2">
            <a:extLst>
              <a:ext uri="{28A0092B-C50C-407E-A947-70E740481C1C}">
                <a14:useLocalDpi xmlns:a14="http://schemas.microsoft.com/office/drawing/2010/main" val="0"/>
              </a:ext>
            </a:extLst>
          </a:blip>
          <a:srcRect/>
          <a:stretch>
            <a:fillRect/>
          </a:stretch>
        </p:blipFill>
        <p:spPr bwMode="auto">
          <a:xfrm>
            <a:off x="1882861" y="449519"/>
            <a:ext cx="7031173" cy="5956871"/>
          </a:xfrm>
          <a:prstGeom prst="rect">
            <a:avLst/>
          </a:prstGeom>
          <a:noFill/>
          <a:ln>
            <a:noFill/>
          </a:ln>
        </p:spPr>
      </p:pic>
    </p:spTree>
    <p:extLst>
      <p:ext uri="{BB962C8B-B14F-4D97-AF65-F5344CB8AC3E}">
        <p14:creationId xmlns:p14="http://schemas.microsoft.com/office/powerpoint/2010/main" val="11144819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950031" y="2023523"/>
            <a:ext cx="2773475" cy="304064"/>
          </a:xfrm>
        </p:spPr>
        <p:txBody>
          <a:bodyPr>
            <a:noAutofit/>
          </a:bodyPr>
          <a:lstStyle/>
          <a:p>
            <a:pPr marL="0" indent="0">
              <a:buNone/>
            </a:pPr>
            <a:r>
              <a:rPr lang="en-US" sz="2400" dirty="0" err="1" smtClean="0"/>
              <a:t>ReNOM_Cl</a:t>
            </a:r>
            <a:endParaRPr lang="en-US" sz="2400" dirty="0"/>
          </a:p>
        </p:txBody>
      </p:sp>
      <p:sp>
        <p:nvSpPr>
          <p:cNvPr id="7" name="内容占位符 2"/>
          <p:cNvSpPr txBox="1">
            <a:spLocks/>
          </p:cNvSpPr>
          <p:nvPr/>
        </p:nvSpPr>
        <p:spPr>
          <a:xfrm>
            <a:off x="477144" y="395991"/>
            <a:ext cx="7257317" cy="7876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b="1" dirty="0" smtClean="0">
                <a:latin typeface="Times New Roman" charset="0"/>
                <a:ea typeface="Times New Roman" charset="0"/>
                <a:cs typeface="Times New Roman" charset="0"/>
              </a:rPr>
              <a:t>Impact on ozone</a:t>
            </a:r>
            <a:r>
              <a:rPr lang="en-US" altLang="zh-CN" sz="3200" b="1" dirty="0" smtClean="0">
                <a:latin typeface="Times New Roman" charset="0"/>
                <a:ea typeface="Times New Roman" charset="0"/>
                <a:cs typeface="Times New Roman" charset="0"/>
              </a:rPr>
              <a:t>:</a:t>
            </a:r>
            <a:r>
              <a:rPr lang="zh-CN" altLang="en-US" sz="3200" b="1" dirty="0" smtClean="0">
                <a:latin typeface="Times New Roman" charset="0"/>
                <a:ea typeface="Times New Roman" charset="0"/>
                <a:cs typeface="Times New Roman" charset="0"/>
              </a:rPr>
              <a:t> </a:t>
            </a:r>
            <a:r>
              <a:rPr lang="en-US" altLang="zh-CN" sz="3200" b="1" dirty="0" smtClean="0">
                <a:latin typeface="Times New Roman" charset="0"/>
                <a:ea typeface="Times New Roman" charset="0"/>
                <a:cs typeface="Times New Roman" charset="0"/>
              </a:rPr>
              <a:t>vertical</a:t>
            </a:r>
            <a:r>
              <a:rPr lang="zh-CN" altLang="en-US" sz="3200" b="1" dirty="0" smtClean="0">
                <a:latin typeface="Times New Roman" charset="0"/>
                <a:ea typeface="Times New Roman" charset="0"/>
                <a:cs typeface="Times New Roman" charset="0"/>
              </a:rPr>
              <a:t> </a:t>
            </a:r>
            <a:r>
              <a:rPr lang="en-US" altLang="zh-CN" sz="3200" b="1" dirty="0" smtClean="0">
                <a:latin typeface="Times New Roman" charset="0"/>
                <a:ea typeface="Times New Roman" charset="0"/>
                <a:cs typeface="Times New Roman" charset="0"/>
              </a:rPr>
              <a:t>distributions</a:t>
            </a:r>
            <a:endParaRPr lang="en-US" sz="3200" b="1" dirty="0">
              <a:latin typeface="Times New Roman" charset="0"/>
              <a:ea typeface="Times New Roman" charset="0"/>
              <a:cs typeface="Times New Roman" charset="0"/>
            </a:endParaRPr>
          </a:p>
        </p:txBody>
      </p:sp>
      <p:pic>
        <p:nvPicPr>
          <p:cNvPr id="2" name="图片 1"/>
          <p:cNvPicPr>
            <a:picLocks noChangeAspect="1"/>
          </p:cNvPicPr>
          <p:nvPr/>
        </p:nvPicPr>
        <p:blipFill>
          <a:blip r:embed="rId2"/>
          <a:stretch>
            <a:fillRect/>
          </a:stretch>
        </p:blipFill>
        <p:spPr>
          <a:xfrm>
            <a:off x="7909674" y="2505183"/>
            <a:ext cx="4356000" cy="3631285"/>
          </a:xfrm>
          <a:prstGeom prst="rect">
            <a:avLst/>
          </a:prstGeom>
        </p:spPr>
      </p:pic>
      <p:pic>
        <p:nvPicPr>
          <p:cNvPr id="9" name="图片 8"/>
          <p:cNvPicPr>
            <a:picLocks noChangeAspect="1"/>
          </p:cNvPicPr>
          <p:nvPr/>
        </p:nvPicPr>
        <p:blipFill>
          <a:blip r:embed="rId3"/>
          <a:stretch>
            <a:fillRect/>
          </a:stretch>
        </p:blipFill>
        <p:spPr>
          <a:xfrm>
            <a:off x="3966778" y="2476609"/>
            <a:ext cx="4392000" cy="3712757"/>
          </a:xfrm>
          <a:prstGeom prst="rect">
            <a:avLst/>
          </a:prstGeom>
        </p:spPr>
      </p:pic>
      <p:pic>
        <p:nvPicPr>
          <p:cNvPr id="8" name="图片 7"/>
          <p:cNvPicPr>
            <a:picLocks noChangeAspect="1"/>
          </p:cNvPicPr>
          <p:nvPr/>
        </p:nvPicPr>
        <p:blipFill>
          <a:blip r:embed="rId4"/>
          <a:stretch>
            <a:fillRect/>
          </a:stretch>
        </p:blipFill>
        <p:spPr>
          <a:xfrm>
            <a:off x="-110210" y="2489671"/>
            <a:ext cx="4500000" cy="3672795"/>
          </a:xfrm>
          <a:prstGeom prst="rect">
            <a:avLst/>
          </a:prstGeom>
        </p:spPr>
      </p:pic>
      <p:sp>
        <p:nvSpPr>
          <p:cNvPr id="12" name="内容占位符 2"/>
          <p:cNvSpPr txBox="1">
            <a:spLocks/>
          </p:cNvSpPr>
          <p:nvPr/>
        </p:nvSpPr>
        <p:spPr bwMode="auto">
          <a:xfrm>
            <a:off x="9619481" y="2048548"/>
            <a:ext cx="2773475" cy="30406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Autofit/>
          </a:bodyPr>
          <a:lstStyle>
            <a:lvl1pPr marL="342891" indent="-342891" algn="l" rtl="0" eaLnBrk="1" fontAlgn="base" hangingPunct="1">
              <a:spcBef>
                <a:spcPct val="20000"/>
              </a:spcBef>
              <a:spcAft>
                <a:spcPct val="0"/>
              </a:spcAft>
              <a:buClr>
                <a:schemeClr val="hlink"/>
              </a:buClr>
              <a:buFont typeface="Wingdings" pitchFamily="2" charset="2"/>
              <a:buChar char="v"/>
              <a:defRPr sz="2800">
                <a:solidFill>
                  <a:schemeClr val="tx1"/>
                </a:solidFill>
                <a:latin typeface="+mn-lt"/>
                <a:ea typeface="+mn-ea"/>
                <a:cs typeface="+mn-cs"/>
              </a:defRPr>
            </a:lvl1pPr>
            <a:lvl2pPr marL="742932" indent="-285744" algn="l" rtl="0" eaLnBrk="1" fontAlgn="base" hangingPunct="1">
              <a:spcBef>
                <a:spcPct val="20000"/>
              </a:spcBef>
              <a:spcAft>
                <a:spcPct val="0"/>
              </a:spcAft>
              <a:buClr>
                <a:schemeClr val="accent1"/>
              </a:buClr>
              <a:buFont typeface="Wingdings" pitchFamily="2" charset="2"/>
              <a:buChar char="§"/>
              <a:defRPr sz="2800">
                <a:solidFill>
                  <a:schemeClr val="tx1"/>
                </a:solidFill>
                <a:latin typeface="+mj-lt"/>
              </a:defRPr>
            </a:lvl2pPr>
            <a:lvl3pPr marL="1142971" indent="-228594" algn="l" rtl="0" eaLnBrk="1" fontAlgn="base" hangingPunct="1">
              <a:spcBef>
                <a:spcPct val="20000"/>
              </a:spcBef>
              <a:spcAft>
                <a:spcPct val="0"/>
              </a:spcAft>
              <a:buClr>
                <a:schemeClr val="tx1"/>
              </a:buClr>
              <a:buChar char="•"/>
              <a:defRPr sz="2400">
                <a:solidFill>
                  <a:schemeClr val="tx1"/>
                </a:solidFill>
                <a:latin typeface="+mj-lt"/>
              </a:defRPr>
            </a:lvl3pPr>
            <a:lvl4pPr marL="1600160" indent="-228594" algn="l" rtl="0" eaLnBrk="1" fontAlgn="base" hangingPunct="1">
              <a:spcBef>
                <a:spcPct val="20000"/>
              </a:spcBef>
              <a:spcAft>
                <a:spcPct val="0"/>
              </a:spcAft>
              <a:buChar char="–"/>
              <a:defRPr sz="2000">
                <a:solidFill>
                  <a:schemeClr val="tx1"/>
                </a:solidFill>
                <a:latin typeface="+mj-lt"/>
              </a:defRPr>
            </a:lvl4pPr>
            <a:lvl5pPr marL="2057349" indent="-228594" algn="l" rtl="0" eaLnBrk="1" fontAlgn="base" hangingPunct="1">
              <a:spcBef>
                <a:spcPct val="20000"/>
              </a:spcBef>
              <a:spcAft>
                <a:spcPct val="0"/>
              </a:spcAft>
              <a:buChar char="»"/>
              <a:defRPr sz="2000">
                <a:solidFill>
                  <a:schemeClr val="tx1"/>
                </a:solidFill>
                <a:latin typeface="+mj-lt"/>
              </a:defRPr>
            </a:lvl5pPr>
            <a:lvl6pPr marL="2514537" indent="-228594" algn="l" rtl="0" eaLnBrk="1" fontAlgn="base" hangingPunct="1">
              <a:spcBef>
                <a:spcPct val="20000"/>
              </a:spcBef>
              <a:spcAft>
                <a:spcPct val="0"/>
              </a:spcAft>
              <a:buChar char="»"/>
              <a:defRPr sz="2000">
                <a:solidFill>
                  <a:schemeClr val="tx1"/>
                </a:solidFill>
                <a:latin typeface="+mj-lt"/>
              </a:defRPr>
            </a:lvl6pPr>
            <a:lvl7pPr marL="2971726" indent="-228594" algn="l" rtl="0" eaLnBrk="1" fontAlgn="base" hangingPunct="1">
              <a:spcBef>
                <a:spcPct val="20000"/>
              </a:spcBef>
              <a:spcAft>
                <a:spcPct val="0"/>
              </a:spcAft>
              <a:buChar char="»"/>
              <a:defRPr sz="2000">
                <a:solidFill>
                  <a:schemeClr val="tx1"/>
                </a:solidFill>
                <a:latin typeface="+mj-lt"/>
              </a:defRPr>
            </a:lvl7pPr>
            <a:lvl8pPr marL="3428914" indent="-228594" algn="l" rtl="0" eaLnBrk="1" fontAlgn="base" hangingPunct="1">
              <a:spcBef>
                <a:spcPct val="20000"/>
              </a:spcBef>
              <a:spcAft>
                <a:spcPct val="0"/>
              </a:spcAft>
              <a:buChar char="»"/>
              <a:defRPr sz="2000">
                <a:solidFill>
                  <a:schemeClr val="tx1"/>
                </a:solidFill>
                <a:latin typeface="+mj-lt"/>
              </a:defRPr>
            </a:lvl8pPr>
            <a:lvl9pPr marL="3886103" indent="-228594" algn="l" rtl="0" eaLnBrk="1" fontAlgn="base" hangingPunct="1">
              <a:spcBef>
                <a:spcPct val="20000"/>
              </a:spcBef>
              <a:spcAft>
                <a:spcPct val="0"/>
              </a:spcAft>
              <a:buChar char="»"/>
              <a:defRPr sz="2000">
                <a:solidFill>
                  <a:schemeClr val="tx1"/>
                </a:solidFill>
                <a:latin typeface="+mj-lt"/>
              </a:defRPr>
            </a:lvl9pPr>
          </a:lstStyle>
          <a:p>
            <a:pPr marL="0" indent="0">
              <a:buFont typeface="Wingdings" pitchFamily="2" charset="2"/>
              <a:buNone/>
            </a:pPr>
            <a:r>
              <a:rPr lang="en-US" sz="2400" kern="0" dirty="0" err="1" smtClean="0"/>
              <a:t>ReNOM</a:t>
            </a:r>
            <a:endParaRPr lang="en-US" sz="2400" kern="0" dirty="0"/>
          </a:p>
        </p:txBody>
      </p:sp>
      <p:sp>
        <p:nvSpPr>
          <p:cNvPr id="13" name="内容占位符 2"/>
          <p:cNvSpPr txBox="1">
            <a:spLocks/>
          </p:cNvSpPr>
          <p:nvPr/>
        </p:nvSpPr>
        <p:spPr bwMode="auto">
          <a:xfrm>
            <a:off x="5136199" y="2034800"/>
            <a:ext cx="2773475" cy="30406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Autofit/>
          </a:bodyPr>
          <a:lstStyle>
            <a:lvl1pPr marL="342891" indent="-342891" algn="l" rtl="0" eaLnBrk="1" fontAlgn="base" hangingPunct="1">
              <a:spcBef>
                <a:spcPct val="20000"/>
              </a:spcBef>
              <a:spcAft>
                <a:spcPct val="0"/>
              </a:spcAft>
              <a:buClr>
                <a:schemeClr val="hlink"/>
              </a:buClr>
              <a:buFont typeface="Wingdings" pitchFamily="2" charset="2"/>
              <a:buChar char="v"/>
              <a:defRPr sz="2800">
                <a:solidFill>
                  <a:schemeClr val="tx1"/>
                </a:solidFill>
                <a:latin typeface="+mn-lt"/>
                <a:ea typeface="+mn-ea"/>
                <a:cs typeface="+mn-cs"/>
              </a:defRPr>
            </a:lvl1pPr>
            <a:lvl2pPr marL="742932" indent="-285744" algn="l" rtl="0" eaLnBrk="1" fontAlgn="base" hangingPunct="1">
              <a:spcBef>
                <a:spcPct val="20000"/>
              </a:spcBef>
              <a:spcAft>
                <a:spcPct val="0"/>
              </a:spcAft>
              <a:buClr>
                <a:schemeClr val="accent1"/>
              </a:buClr>
              <a:buFont typeface="Wingdings" pitchFamily="2" charset="2"/>
              <a:buChar char="§"/>
              <a:defRPr sz="2800">
                <a:solidFill>
                  <a:schemeClr val="tx1"/>
                </a:solidFill>
                <a:latin typeface="+mj-lt"/>
              </a:defRPr>
            </a:lvl2pPr>
            <a:lvl3pPr marL="1142971" indent="-228594" algn="l" rtl="0" eaLnBrk="1" fontAlgn="base" hangingPunct="1">
              <a:spcBef>
                <a:spcPct val="20000"/>
              </a:spcBef>
              <a:spcAft>
                <a:spcPct val="0"/>
              </a:spcAft>
              <a:buClr>
                <a:schemeClr val="tx1"/>
              </a:buClr>
              <a:buChar char="•"/>
              <a:defRPr sz="2400">
                <a:solidFill>
                  <a:schemeClr val="tx1"/>
                </a:solidFill>
                <a:latin typeface="+mj-lt"/>
              </a:defRPr>
            </a:lvl3pPr>
            <a:lvl4pPr marL="1600160" indent="-228594" algn="l" rtl="0" eaLnBrk="1" fontAlgn="base" hangingPunct="1">
              <a:spcBef>
                <a:spcPct val="20000"/>
              </a:spcBef>
              <a:spcAft>
                <a:spcPct val="0"/>
              </a:spcAft>
              <a:buChar char="–"/>
              <a:defRPr sz="2000">
                <a:solidFill>
                  <a:schemeClr val="tx1"/>
                </a:solidFill>
                <a:latin typeface="+mj-lt"/>
              </a:defRPr>
            </a:lvl4pPr>
            <a:lvl5pPr marL="2057349" indent="-228594" algn="l" rtl="0" eaLnBrk="1" fontAlgn="base" hangingPunct="1">
              <a:spcBef>
                <a:spcPct val="20000"/>
              </a:spcBef>
              <a:spcAft>
                <a:spcPct val="0"/>
              </a:spcAft>
              <a:buChar char="»"/>
              <a:defRPr sz="2000">
                <a:solidFill>
                  <a:schemeClr val="tx1"/>
                </a:solidFill>
                <a:latin typeface="+mj-lt"/>
              </a:defRPr>
            </a:lvl5pPr>
            <a:lvl6pPr marL="2514537" indent="-228594" algn="l" rtl="0" eaLnBrk="1" fontAlgn="base" hangingPunct="1">
              <a:spcBef>
                <a:spcPct val="20000"/>
              </a:spcBef>
              <a:spcAft>
                <a:spcPct val="0"/>
              </a:spcAft>
              <a:buChar char="»"/>
              <a:defRPr sz="2000">
                <a:solidFill>
                  <a:schemeClr val="tx1"/>
                </a:solidFill>
                <a:latin typeface="+mj-lt"/>
              </a:defRPr>
            </a:lvl6pPr>
            <a:lvl7pPr marL="2971726" indent="-228594" algn="l" rtl="0" eaLnBrk="1" fontAlgn="base" hangingPunct="1">
              <a:spcBef>
                <a:spcPct val="20000"/>
              </a:spcBef>
              <a:spcAft>
                <a:spcPct val="0"/>
              </a:spcAft>
              <a:buChar char="»"/>
              <a:defRPr sz="2000">
                <a:solidFill>
                  <a:schemeClr val="tx1"/>
                </a:solidFill>
                <a:latin typeface="+mj-lt"/>
              </a:defRPr>
            </a:lvl7pPr>
            <a:lvl8pPr marL="3428914" indent="-228594" algn="l" rtl="0" eaLnBrk="1" fontAlgn="base" hangingPunct="1">
              <a:spcBef>
                <a:spcPct val="20000"/>
              </a:spcBef>
              <a:spcAft>
                <a:spcPct val="0"/>
              </a:spcAft>
              <a:buChar char="»"/>
              <a:defRPr sz="2000">
                <a:solidFill>
                  <a:schemeClr val="tx1"/>
                </a:solidFill>
                <a:latin typeface="+mj-lt"/>
              </a:defRPr>
            </a:lvl8pPr>
            <a:lvl9pPr marL="3886103" indent="-228594" algn="l" rtl="0" eaLnBrk="1" fontAlgn="base" hangingPunct="1">
              <a:spcBef>
                <a:spcPct val="20000"/>
              </a:spcBef>
              <a:spcAft>
                <a:spcPct val="0"/>
              </a:spcAft>
              <a:buChar char="»"/>
              <a:defRPr sz="2000">
                <a:solidFill>
                  <a:schemeClr val="tx1"/>
                </a:solidFill>
                <a:latin typeface="+mj-lt"/>
              </a:defRPr>
            </a:lvl9pPr>
          </a:lstStyle>
          <a:p>
            <a:pPr marL="0" indent="0">
              <a:buFont typeface="Wingdings" pitchFamily="2" charset="2"/>
              <a:buNone/>
            </a:pPr>
            <a:r>
              <a:rPr lang="en-US" sz="2400" kern="0" dirty="0" err="1" smtClean="0"/>
              <a:t>ReNOM_HONO</a:t>
            </a:r>
            <a:endParaRPr lang="en-US" sz="2400" kern="0" dirty="0"/>
          </a:p>
        </p:txBody>
      </p:sp>
      <p:sp>
        <p:nvSpPr>
          <p:cNvPr id="14" name="椭圆 13"/>
          <p:cNvSpPr/>
          <p:nvPr/>
        </p:nvSpPr>
        <p:spPr bwMode="auto">
          <a:xfrm>
            <a:off x="1267558" y="3343275"/>
            <a:ext cx="1882366" cy="1333500"/>
          </a:xfrm>
          <a:prstGeom prst="ellipse">
            <a:avLst/>
          </a:prstGeom>
          <a:noFill/>
          <a:ln>
            <a:solidFill>
              <a:srgbClr val="FF00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1425250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619125" y="1360718"/>
            <a:ext cx="5464956" cy="5399800"/>
          </a:xfrm>
          <a:prstGeom prst="rect">
            <a:avLst/>
          </a:prstGeom>
        </p:spPr>
      </p:pic>
      <p:sp>
        <p:nvSpPr>
          <p:cNvPr id="8" name="文本框 7"/>
          <p:cNvSpPr txBox="1"/>
          <p:nvPr/>
        </p:nvSpPr>
        <p:spPr>
          <a:xfrm>
            <a:off x="2814601" y="1176052"/>
            <a:ext cx="1656784" cy="400110"/>
          </a:xfrm>
          <a:prstGeom prst="rect">
            <a:avLst/>
          </a:prstGeom>
          <a:noFill/>
        </p:spPr>
        <p:txBody>
          <a:bodyPr wrap="square" rtlCol="0">
            <a:spAutoFit/>
          </a:bodyPr>
          <a:lstStyle/>
          <a:p>
            <a:r>
              <a:rPr lang="en-US" sz="2000" b="1" dirty="0" smtClean="0"/>
              <a:t>BASE</a:t>
            </a:r>
            <a:endParaRPr lang="en-US" sz="2000" b="1" dirty="0"/>
          </a:p>
        </p:txBody>
      </p:sp>
      <p:pic>
        <p:nvPicPr>
          <p:cNvPr id="3" name="图片 2"/>
          <p:cNvPicPr>
            <a:picLocks noChangeAspect="1"/>
          </p:cNvPicPr>
          <p:nvPr/>
        </p:nvPicPr>
        <p:blipFill>
          <a:blip r:embed="rId3"/>
          <a:stretch>
            <a:fillRect/>
          </a:stretch>
        </p:blipFill>
        <p:spPr>
          <a:xfrm>
            <a:off x="6065031" y="1369600"/>
            <a:ext cx="5545944" cy="5408308"/>
          </a:xfrm>
          <a:prstGeom prst="rect">
            <a:avLst/>
          </a:prstGeom>
        </p:spPr>
      </p:pic>
      <p:sp>
        <p:nvSpPr>
          <p:cNvPr id="9" name="文本框 8"/>
          <p:cNvSpPr txBox="1"/>
          <p:nvPr/>
        </p:nvSpPr>
        <p:spPr>
          <a:xfrm>
            <a:off x="8270032" y="1179713"/>
            <a:ext cx="1656784" cy="400110"/>
          </a:xfrm>
          <a:prstGeom prst="rect">
            <a:avLst/>
          </a:prstGeom>
          <a:noFill/>
        </p:spPr>
        <p:txBody>
          <a:bodyPr wrap="square" rtlCol="0">
            <a:spAutoFit/>
          </a:bodyPr>
          <a:lstStyle/>
          <a:p>
            <a:r>
              <a:rPr lang="en-US" sz="2000" b="1" dirty="0" err="1" smtClean="0"/>
              <a:t>ReNOM</a:t>
            </a:r>
            <a:endParaRPr lang="en-US" sz="2000" b="1" dirty="0"/>
          </a:p>
        </p:txBody>
      </p:sp>
      <p:sp>
        <p:nvSpPr>
          <p:cNvPr id="11" name="标题 1"/>
          <p:cNvSpPr txBox="1">
            <a:spLocks/>
          </p:cNvSpPr>
          <p:nvPr/>
        </p:nvSpPr>
        <p:spPr bwMode="white">
          <a:xfrm>
            <a:off x="518498" y="321854"/>
            <a:ext cx="10550134" cy="70827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rmAutofit/>
          </a:bodyPr>
          <a:lstStyle>
            <a:lvl1pPr algn="l"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2800" b="1">
                <a:solidFill>
                  <a:schemeClr val="bg1"/>
                </a:solidFill>
                <a:latin typeface="Arial" pitchFamily="34" charset="0"/>
              </a:defRPr>
            </a:lvl2pPr>
            <a:lvl3pPr algn="l" rtl="0" eaLnBrk="1" fontAlgn="base" hangingPunct="1">
              <a:spcBef>
                <a:spcPct val="0"/>
              </a:spcBef>
              <a:spcAft>
                <a:spcPct val="0"/>
              </a:spcAft>
              <a:defRPr sz="2800" b="1">
                <a:solidFill>
                  <a:schemeClr val="bg1"/>
                </a:solidFill>
                <a:latin typeface="Arial" pitchFamily="34" charset="0"/>
              </a:defRPr>
            </a:lvl3pPr>
            <a:lvl4pPr algn="l" rtl="0" eaLnBrk="1" fontAlgn="base" hangingPunct="1">
              <a:spcBef>
                <a:spcPct val="0"/>
              </a:spcBef>
              <a:spcAft>
                <a:spcPct val="0"/>
              </a:spcAft>
              <a:defRPr sz="2800" b="1">
                <a:solidFill>
                  <a:schemeClr val="bg1"/>
                </a:solidFill>
                <a:latin typeface="Arial" pitchFamily="34" charset="0"/>
              </a:defRPr>
            </a:lvl4pPr>
            <a:lvl5pPr algn="l" rtl="0" eaLnBrk="1" fontAlgn="base" hangingPunct="1">
              <a:spcBef>
                <a:spcPct val="0"/>
              </a:spcBef>
              <a:spcAft>
                <a:spcPct val="0"/>
              </a:spcAft>
              <a:defRPr sz="2800" b="1">
                <a:solidFill>
                  <a:schemeClr val="bg1"/>
                </a:solidFill>
                <a:latin typeface="Arial" pitchFamily="34" charset="0"/>
              </a:defRPr>
            </a:lvl5pPr>
            <a:lvl6pPr marL="457189" algn="l" rtl="0" eaLnBrk="1" fontAlgn="base" hangingPunct="1">
              <a:spcBef>
                <a:spcPct val="0"/>
              </a:spcBef>
              <a:spcAft>
                <a:spcPct val="0"/>
              </a:spcAft>
              <a:defRPr sz="2800" b="1">
                <a:solidFill>
                  <a:schemeClr val="bg1"/>
                </a:solidFill>
                <a:latin typeface="Arial" pitchFamily="34" charset="0"/>
              </a:defRPr>
            </a:lvl6pPr>
            <a:lvl7pPr marL="914377" algn="l" rtl="0" eaLnBrk="1" fontAlgn="base" hangingPunct="1">
              <a:spcBef>
                <a:spcPct val="0"/>
              </a:spcBef>
              <a:spcAft>
                <a:spcPct val="0"/>
              </a:spcAft>
              <a:defRPr sz="2800" b="1">
                <a:solidFill>
                  <a:schemeClr val="bg1"/>
                </a:solidFill>
                <a:latin typeface="Arial" pitchFamily="34" charset="0"/>
              </a:defRPr>
            </a:lvl7pPr>
            <a:lvl8pPr marL="1371566" algn="l" rtl="0" eaLnBrk="1" fontAlgn="base" hangingPunct="1">
              <a:spcBef>
                <a:spcPct val="0"/>
              </a:spcBef>
              <a:spcAft>
                <a:spcPct val="0"/>
              </a:spcAft>
              <a:defRPr sz="2800" b="1">
                <a:solidFill>
                  <a:schemeClr val="bg1"/>
                </a:solidFill>
                <a:latin typeface="Arial" pitchFamily="34" charset="0"/>
              </a:defRPr>
            </a:lvl8pPr>
            <a:lvl9pPr marL="1828754" algn="l" rtl="0" eaLnBrk="1" fontAlgn="base" hangingPunct="1">
              <a:spcBef>
                <a:spcPct val="0"/>
              </a:spcBef>
              <a:spcAft>
                <a:spcPct val="0"/>
              </a:spcAft>
              <a:defRPr sz="2800" b="1">
                <a:solidFill>
                  <a:schemeClr val="bg1"/>
                </a:solidFill>
                <a:latin typeface="Arial" pitchFamily="34" charset="0"/>
              </a:defRPr>
            </a:lvl9pPr>
          </a:lstStyle>
          <a:p>
            <a:r>
              <a:rPr lang="en-US" sz="3200" kern="0" smtClean="0">
                <a:solidFill>
                  <a:schemeClr val="tx1"/>
                </a:solidFill>
                <a:latin typeface="Times New Roman" charset="0"/>
                <a:ea typeface="Times New Roman" charset="0"/>
                <a:cs typeface="Times New Roman" charset="0"/>
              </a:rPr>
              <a:t>Improvements </a:t>
            </a:r>
            <a:r>
              <a:rPr lang="en-US" sz="3200" kern="0" dirty="0" smtClean="0">
                <a:solidFill>
                  <a:schemeClr val="tx1"/>
                </a:solidFill>
                <a:latin typeface="Times New Roman" charset="0"/>
                <a:ea typeface="Times New Roman" charset="0"/>
                <a:cs typeface="Times New Roman" charset="0"/>
              </a:rPr>
              <a:t>in </a:t>
            </a:r>
            <a:r>
              <a:rPr lang="en-US" sz="3200" dirty="0">
                <a:solidFill>
                  <a:schemeClr val="tx1"/>
                </a:solidFill>
                <a:latin typeface="Times New Roman" charset="0"/>
                <a:ea typeface="Times New Roman" charset="0"/>
                <a:cs typeface="Times New Roman" charset="0"/>
              </a:rPr>
              <a:t>O</a:t>
            </a:r>
            <a:r>
              <a:rPr lang="en-US" sz="3200" baseline="-25000" dirty="0">
                <a:solidFill>
                  <a:schemeClr val="tx1"/>
                </a:solidFill>
                <a:latin typeface="Times New Roman" charset="0"/>
                <a:ea typeface="Times New Roman" charset="0"/>
                <a:cs typeface="Times New Roman" charset="0"/>
              </a:rPr>
              <a:t>3</a:t>
            </a:r>
            <a:r>
              <a:rPr lang="en-US" sz="3200" kern="0" dirty="0" smtClean="0">
                <a:solidFill>
                  <a:schemeClr val="tx1"/>
                </a:solidFill>
                <a:latin typeface="Times New Roman" charset="0"/>
                <a:ea typeface="Times New Roman" charset="0"/>
                <a:cs typeface="Times New Roman" charset="0"/>
              </a:rPr>
              <a:t> prediction: MOD-OBS</a:t>
            </a:r>
            <a:endParaRPr lang="en-US" sz="3200" kern="0" dirty="0">
              <a:solidFill>
                <a:schemeClr val="tx1"/>
              </a:solidFill>
              <a:latin typeface="Times New Roman" charset="0"/>
              <a:ea typeface="Times New Roman" charset="0"/>
              <a:cs typeface="Times New Roman" charset="0"/>
            </a:endParaRPr>
          </a:p>
        </p:txBody>
      </p:sp>
      <p:sp>
        <p:nvSpPr>
          <p:cNvPr id="12" name="椭圆 11"/>
          <p:cNvSpPr/>
          <p:nvPr/>
        </p:nvSpPr>
        <p:spPr bwMode="auto">
          <a:xfrm>
            <a:off x="3408292" y="3133725"/>
            <a:ext cx="801757" cy="781049"/>
          </a:xfrm>
          <a:prstGeom prst="ellipse">
            <a:avLst/>
          </a:prstGeom>
          <a:noFill/>
          <a:ln>
            <a:solidFill>
              <a:srgbClr val="FF00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3" name="椭圆 12"/>
          <p:cNvSpPr/>
          <p:nvPr/>
        </p:nvSpPr>
        <p:spPr bwMode="auto">
          <a:xfrm>
            <a:off x="3161015" y="4914900"/>
            <a:ext cx="582309" cy="484096"/>
          </a:xfrm>
          <a:prstGeom prst="ellipse">
            <a:avLst/>
          </a:prstGeom>
          <a:noFill/>
          <a:ln>
            <a:solidFill>
              <a:srgbClr val="FF00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13581062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FAB73BC-B049-4115-A692-8D63A059BFB8}" type="slidenum">
              <a:rPr lang="en-US" smtClean="0"/>
              <a:pPr/>
              <a:t>36</a:t>
            </a:fld>
            <a:endParaRPr lang="en-US" dirty="0"/>
          </a:p>
        </p:txBody>
      </p:sp>
      <p:pic>
        <p:nvPicPr>
          <p:cNvPr id="5" name="图片 8" descr="E:\Work\ClNO2\Plot\NO2_d01_All.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19280" y="592330"/>
            <a:ext cx="5810250" cy="5814060"/>
          </a:xfrm>
          <a:prstGeom prst="rect">
            <a:avLst/>
          </a:prstGeom>
          <a:noFill/>
          <a:ln>
            <a:noFill/>
          </a:ln>
        </p:spPr>
      </p:pic>
      <p:sp>
        <p:nvSpPr>
          <p:cNvPr id="6" name="TextBox 5"/>
          <p:cNvSpPr txBox="1"/>
          <p:nvPr/>
        </p:nvSpPr>
        <p:spPr>
          <a:xfrm>
            <a:off x="471489" y="828676"/>
            <a:ext cx="2904916" cy="523220"/>
          </a:xfrm>
          <a:prstGeom prst="rect">
            <a:avLst/>
          </a:prstGeom>
          <a:noFill/>
        </p:spPr>
        <p:txBody>
          <a:bodyPr wrap="square" rtlCol="0">
            <a:spAutoFit/>
          </a:bodyPr>
          <a:lstStyle/>
          <a:p>
            <a:r>
              <a:rPr lang="en-US" altLang="zh-CN" sz="2800" dirty="0" smtClean="0"/>
              <a:t>NO2</a:t>
            </a:r>
            <a:r>
              <a:rPr lang="zh-CN" altLang="en-US" sz="2800" dirty="0" smtClean="0"/>
              <a:t> </a:t>
            </a:r>
            <a:r>
              <a:rPr lang="en-US" altLang="zh-CN" sz="2800" dirty="0" smtClean="0"/>
              <a:t>Performance</a:t>
            </a:r>
            <a:endParaRPr lang="en-US" sz="2800" dirty="0"/>
          </a:p>
        </p:txBody>
      </p:sp>
    </p:spTree>
    <p:extLst>
      <p:ext uri="{BB962C8B-B14F-4D97-AF65-F5344CB8AC3E}">
        <p14:creationId xmlns:p14="http://schemas.microsoft.com/office/powerpoint/2010/main" val="18632845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FAB73BC-B049-4115-A692-8D63A059BFB8}" type="slidenum">
              <a:rPr lang="en-US" smtClean="0"/>
              <a:pPr/>
              <a:t>37</a:t>
            </a:fld>
            <a:endParaRPr lang="en-US" dirty="0"/>
          </a:p>
        </p:txBody>
      </p:sp>
      <p:pic>
        <p:nvPicPr>
          <p:cNvPr id="7" name="图片 9" descr="E:\Work\ClNO2\Plot\Chloride_spa&amp;vertical.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71027" y="460693"/>
            <a:ext cx="8201661" cy="3825558"/>
          </a:xfrm>
          <a:prstGeom prst="rect">
            <a:avLst/>
          </a:prstGeom>
          <a:noFill/>
          <a:ln>
            <a:noFill/>
          </a:ln>
        </p:spPr>
      </p:pic>
      <p:sp>
        <p:nvSpPr>
          <p:cNvPr id="9" name="Rectangle 8"/>
          <p:cNvSpPr/>
          <p:nvPr/>
        </p:nvSpPr>
        <p:spPr>
          <a:xfrm>
            <a:off x="2819400" y="4608708"/>
            <a:ext cx="6096000" cy="646331"/>
          </a:xfrm>
          <a:prstGeom prst="rect">
            <a:avLst/>
          </a:prstGeom>
        </p:spPr>
        <p:txBody>
          <a:bodyPr>
            <a:spAutoFit/>
          </a:bodyPr>
          <a:lstStyle/>
          <a:p>
            <a:pPr algn="just">
              <a:spcAft>
                <a:spcPts val="0"/>
              </a:spcAft>
            </a:pPr>
            <a:r>
              <a:rPr lang="en-US" b="1" kern="100" dirty="0">
                <a:latin typeface="Times New Roman" charset="0"/>
                <a:ea typeface="宋体" charset="-122"/>
                <a:cs typeface="Times New Roman" charset="0"/>
              </a:rPr>
              <a:t>Figure S2.</a:t>
            </a:r>
            <a:r>
              <a:rPr lang="en-US" kern="100" dirty="0">
                <a:latin typeface="Times New Roman" charset="0"/>
                <a:ea typeface="宋体" charset="-122"/>
                <a:cs typeface="Times New Roman" charset="0"/>
              </a:rPr>
              <a:t> (a) Spatial and (b) vertical distributions of nighttime chloride (</a:t>
            </a:r>
            <a:r>
              <a:rPr lang="en-US" kern="100" dirty="0" err="1">
                <a:latin typeface="Times New Roman" charset="0"/>
                <a:ea typeface="宋体" charset="-122"/>
                <a:cs typeface="Times New Roman" charset="0"/>
              </a:rPr>
              <a:t>μg</a:t>
            </a:r>
            <a:r>
              <a:rPr lang="en-US" kern="100" dirty="0">
                <a:latin typeface="Times New Roman" charset="0"/>
                <a:ea typeface="宋体" charset="-122"/>
                <a:cs typeface="Times New Roman" charset="0"/>
              </a:rPr>
              <a:t> m</a:t>
            </a:r>
            <a:r>
              <a:rPr lang="en-US" kern="100" baseline="30000" dirty="0">
                <a:latin typeface="Times New Roman" charset="0"/>
                <a:ea typeface="宋体" charset="-122"/>
                <a:cs typeface="Times New Roman" charset="0"/>
              </a:rPr>
              <a:t>-3</a:t>
            </a:r>
            <a:r>
              <a:rPr lang="en-US" kern="100" dirty="0">
                <a:latin typeface="Times New Roman" charset="0"/>
                <a:ea typeface="宋体" charset="-122"/>
                <a:cs typeface="Times New Roman" charset="0"/>
              </a:rPr>
              <a:t>) during the simulation period.</a:t>
            </a:r>
            <a:endParaRPr lang="en-GB" kern="100" dirty="0">
              <a:effectLst/>
              <a:latin typeface="Calibri" charset="0"/>
              <a:ea typeface="宋体" charset="-122"/>
              <a:cs typeface="Times New Roman" charset="0"/>
            </a:endParaRPr>
          </a:p>
        </p:txBody>
      </p:sp>
    </p:spTree>
    <p:extLst>
      <p:ext uri="{BB962C8B-B14F-4D97-AF65-F5344CB8AC3E}">
        <p14:creationId xmlns:p14="http://schemas.microsoft.com/office/powerpoint/2010/main" val="6234205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FAB73BC-B049-4115-A692-8D63A059BFB8}" type="slidenum">
              <a:rPr lang="en-US" smtClean="0"/>
              <a:pPr/>
              <a:t>38</a:t>
            </a:fld>
            <a:endParaRPr lang="en-US" dirty="0"/>
          </a:p>
        </p:txBody>
      </p:sp>
      <p:sp>
        <p:nvSpPr>
          <p:cNvPr id="12" name="Title 1"/>
          <p:cNvSpPr>
            <a:spLocks noGrp="1"/>
          </p:cNvSpPr>
          <p:nvPr>
            <p:ph type="title"/>
          </p:nvPr>
        </p:nvSpPr>
        <p:spPr>
          <a:xfrm>
            <a:off x="703385" y="387531"/>
            <a:ext cx="11149526" cy="905692"/>
          </a:xfrm>
        </p:spPr>
        <p:txBody>
          <a:bodyPr>
            <a:normAutofit/>
          </a:bodyPr>
          <a:lstStyle/>
          <a:p>
            <a:r>
              <a:rPr lang="en-HK" sz="3800" dirty="0">
                <a:solidFill>
                  <a:schemeClr val="accent2"/>
                </a:solidFill>
              </a:rPr>
              <a:t>HONO</a:t>
            </a:r>
            <a:r>
              <a:rPr lang="en-HK" sz="3800" dirty="0"/>
              <a:t> and </a:t>
            </a:r>
            <a:r>
              <a:rPr lang="en-HK" sz="3800" dirty="0">
                <a:solidFill>
                  <a:schemeClr val="accent2"/>
                </a:solidFill>
              </a:rPr>
              <a:t>ClNO</a:t>
            </a:r>
            <a:r>
              <a:rPr lang="en-HK" sz="3800" baseline="-25000" dirty="0">
                <a:solidFill>
                  <a:schemeClr val="accent2"/>
                </a:solidFill>
              </a:rPr>
              <a:t>2</a:t>
            </a:r>
            <a:r>
              <a:rPr lang="en-HK" sz="3800" dirty="0"/>
              <a:t> simulation from revised WRF-</a:t>
            </a:r>
            <a:r>
              <a:rPr lang="en-HK" sz="3800" dirty="0" err="1"/>
              <a:t>Chem</a:t>
            </a:r>
            <a:endParaRPr lang="en-GB" sz="3800" dirty="0"/>
          </a:p>
        </p:txBody>
      </p:sp>
      <p:sp>
        <p:nvSpPr>
          <p:cNvPr id="17" name="TextBox 16"/>
          <p:cNvSpPr txBox="1"/>
          <p:nvPr/>
        </p:nvSpPr>
        <p:spPr>
          <a:xfrm>
            <a:off x="7090117" y="2437452"/>
            <a:ext cx="4762794" cy="3046988"/>
          </a:xfrm>
          <a:prstGeom prst="rect">
            <a:avLst/>
          </a:prstGeom>
          <a:noFill/>
        </p:spPr>
        <p:txBody>
          <a:bodyPr wrap="square" rtlCol="0">
            <a:spAutoFit/>
          </a:bodyPr>
          <a:lstStyle/>
          <a:p>
            <a:pPr marL="457200" indent="-457200">
              <a:buFont typeface="Wingdings" panose="05000000000000000000" pitchFamily="2" charset="2"/>
              <a:buChar char="Ø"/>
            </a:pPr>
            <a:r>
              <a:rPr lang="en-HK" sz="2400" dirty="0">
                <a:latin typeface="Times New Roman" panose="02020603050405020304" pitchFamily="18" charset="0"/>
                <a:cs typeface="Times New Roman" panose="02020603050405020304" pitchFamily="18" charset="0"/>
              </a:rPr>
              <a:t>Average of </a:t>
            </a:r>
            <a:r>
              <a:rPr lang="en-HK" sz="2400" dirty="0">
                <a:solidFill>
                  <a:schemeClr val="accent2"/>
                </a:solidFill>
                <a:latin typeface="Times New Roman" panose="02020603050405020304" pitchFamily="18" charset="0"/>
                <a:cs typeface="Times New Roman" panose="02020603050405020304" pitchFamily="18" charset="0"/>
              </a:rPr>
              <a:t>daily-maximum</a:t>
            </a:r>
          </a:p>
          <a:p>
            <a:pPr marL="457200" indent="-457200">
              <a:buFont typeface="Wingdings" panose="05000000000000000000" pitchFamily="2" charset="2"/>
              <a:buChar char="Ø"/>
            </a:pPr>
            <a:r>
              <a:rPr lang="en-HK" sz="2400" dirty="0">
                <a:solidFill>
                  <a:schemeClr val="accent2"/>
                </a:solidFill>
                <a:latin typeface="Times New Roman" panose="02020603050405020304" pitchFamily="18" charset="0"/>
                <a:cs typeface="Times New Roman" panose="02020603050405020304" pitchFamily="18" charset="0"/>
              </a:rPr>
              <a:t>Significant HONO</a:t>
            </a:r>
            <a:r>
              <a:rPr lang="en-HK" sz="2400" dirty="0">
                <a:latin typeface="Times New Roman" panose="02020603050405020304" pitchFamily="18" charset="0"/>
                <a:cs typeface="Times New Roman" panose="02020603050405020304" pitchFamily="18" charset="0"/>
              </a:rPr>
              <a:t> (&gt; 1ppb) over city-cluster and some rural areas</a:t>
            </a:r>
          </a:p>
          <a:p>
            <a:pPr marL="457200" indent="-457200">
              <a:buFont typeface="Wingdings" panose="05000000000000000000" pitchFamily="2" charset="2"/>
              <a:buChar char="Ø"/>
            </a:pPr>
            <a:r>
              <a:rPr lang="en-HK" sz="2400" dirty="0">
                <a:solidFill>
                  <a:schemeClr val="accent2"/>
                </a:solidFill>
                <a:latin typeface="Times New Roman" panose="02020603050405020304" pitchFamily="18" charset="0"/>
                <a:cs typeface="Times New Roman" panose="02020603050405020304" pitchFamily="18" charset="0"/>
              </a:rPr>
              <a:t>Significant</a:t>
            </a:r>
            <a:r>
              <a:rPr lang="en-HK" sz="2400" dirty="0">
                <a:latin typeface="Times New Roman" panose="02020603050405020304" pitchFamily="18" charset="0"/>
                <a:cs typeface="Times New Roman" panose="02020603050405020304" pitchFamily="18" charset="0"/>
              </a:rPr>
              <a:t> </a:t>
            </a:r>
            <a:r>
              <a:rPr lang="en-HK" sz="2400" dirty="0">
                <a:solidFill>
                  <a:schemeClr val="accent2"/>
                </a:solidFill>
                <a:latin typeface="Times New Roman" panose="02020603050405020304" pitchFamily="18" charset="0"/>
                <a:cs typeface="Times New Roman" panose="02020603050405020304" pitchFamily="18" charset="0"/>
              </a:rPr>
              <a:t>ClNO</a:t>
            </a:r>
            <a:r>
              <a:rPr lang="en-HK" sz="2400" baseline="-25000" dirty="0">
                <a:solidFill>
                  <a:schemeClr val="accent2"/>
                </a:solidFill>
                <a:latin typeface="Times New Roman" panose="02020603050405020304" pitchFamily="18" charset="0"/>
                <a:cs typeface="Times New Roman" panose="02020603050405020304" pitchFamily="18" charset="0"/>
              </a:rPr>
              <a:t>2</a:t>
            </a:r>
            <a:r>
              <a:rPr lang="en-HK" sz="2400" dirty="0">
                <a:latin typeface="Times New Roman" panose="02020603050405020304" pitchFamily="18" charset="0"/>
                <a:cs typeface="Times New Roman" panose="02020603050405020304" pitchFamily="18" charset="0"/>
              </a:rPr>
              <a:t> (&gt; 0.3 ppb) over city-cluster and its immediate downwind area</a:t>
            </a:r>
          </a:p>
          <a:p>
            <a:pPr marL="457200" indent="-457200">
              <a:buFont typeface="Wingdings" panose="05000000000000000000" pitchFamily="2" charset="2"/>
              <a:buChar char="Ø"/>
            </a:pPr>
            <a:r>
              <a:rPr lang="en-HK" sz="2400" dirty="0">
                <a:solidFill>
                  <a:schemeClr val="accent2"/>
                </a:solidFill>
                <a:latin typeface="Times New Roman" panose="02020603050405020304" pitchFamily="18" charset="0"/>
                <a:cs typeface="Times New Roman" panose="02020603050405020304" pitchFamily="18" charset="0"/>
              </a:rPr>
              <a:t>Higher</a:t>
            </a:r>
            <a:r>
              <a:rPr lang="en-HK" sz="2400" dirty="0">
                <a:latin typeface="Times New Roman" panose="02020603050405020304" pitchFamily="18" charset="0"/>
                <a:cs typeface="Times New Roman" panose="02020603050405020304" pitchFamily="18" charset="0"/>
              </a:rPr>
              <a:t> in </a:t>
            </a:r>
            <a:r>
              <a:rPr lang="en-HK" sz="2400" dirty="0">
                <a:solidFill>
                  <a:schemeClr val="accent2"/>
                </a:solidFill>
                <a:latin typeface="Times New Roman" panose="02020603050405020304" pitchFamily="18" charset="0"/>
                <a:cs typeface="Times New Roman" panose="02020603050405020304" pitchFamily="18" charset="0"/>
              </a:rPr>
              <a:t>winter</a:t>
            </a:r>
            <a:r>
              <a:rPr lang="en-HK" sz="2400" dirty="0">
                <a:latin typeface="Times New Roman" panose="02020603050405020304" pitchFamily="18" charset="0"/>
                <a:cs typeface="Times New Roman" panose="02020603050405020304" pitchFamily="18" charset="0"/>
              </a:rPr>
              <a:t> than in summer. Possible causes?</a:t>
            </a:r>
          </a:p>
        </p:txBody>
      </p:sp>
      <p:pic>
        <p:nvPicPr>
          <p:cNvPr id="2" name="Picture 1"/>
          <p:cNvPicPr>
            <a:picLocks noChangeAspect="1"/>
          </p:cNvPicPr>
          <p:nvPr/>
        </p:nvPicPr>
        <p:blipFill>
          <a:blip r:embed="rId3"/>
          <a:stretch>
            <a:fillRect/>
          </a:stretch>
        </p:blipFill>
        <p:spPr>
          <a:xfrm>
            <a:off x="576202" y="1293223"/>
            <a:ext cx="6316087" cy="5115826"/>
          </a:xfrm>
          <a:prstGeom prst="rect">
            <a:avLst/>
          </a:prstGeom>
        </p:spPr>
      </p:pic>
    </p:spTree>
    <p:extLst>
      <p:ext uri="{BB962C8B-B14F-4D97-AF65-F5344CB8AC3E}">
        <p14:creationId xmlns:p14="http://schemas.microsoft.com/office/powerpoint/2010/main" val="29627447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2996" y="387531"/>
            <a:ext cx="10481314" cy="905692"/>
          </a:xfrm>
        </p:spPr>
        <p:txBody>
          <a:bodyPr>
            <a:normAutofit/>
          </a:bodyPr>
          <a:lstStyle/>
          <a:p>
            <a:r>
              <a:rPr lang="en-HK" dirty="0"/>
              <a:t>Impacts on </a:t>
            </a:r>
            <a:r>
              <a:rPr lang="en-HK" dirty="0">
                <a:solidFill>
                  <a:schemeClr val="accent2"/>
                </a:solidFill>
              </a:rPr>
              <a:t>ozone</a:t>
            </a:r>
            <a:endParaRPr lang="en-GB" dirty="0">
              <a:solidFill>
                <a:schemeClr val="accent2"/>
              </a:solidFill>
            </a:endParaRPr>
          </a:p>
        </p:txBody>
      </p:sp>
      <p:sp>
        <p:nvSpPr>
          <p:cNvPr id="4" name="Slide Number Placeholder 3"/>
          <p:cNvSpPr>
            <a:spLocks noGrp="1"/>
          </p:cNvSpPr>
          <p:nvPr>
            <p:ph type="sldNum" sz="quarter" idx="12"/>
          </p:nvPr>
        </p:nvSpPr>
        <p:spPr/>
        <p:txBody>
          <a:bodyPr/>
          <a:lstStyle/>
          <a:p>
            <a:fld id="{4FAB73BC-B049-4115-A692-8D63A059BFB8}" type="slidenum">
              <a:rPr lang="en-US" smtClean="0"/>
              <a:pPr/>
              <a:t>39</a:t>
            </a:fld>
            <a:endParaRPr lang="en-US" dirty="0"/>
          </a:p>
        </p:txBody>
      </p:sp>
      <p:sp>
        <p:nvSpPr>
          <p:cNvPr id="8" name="TextBox 7"/>
          <p:cNvSpPr txBox="1"/>
          <p:nvPr/>
        </p:nvSpPr>
        <p:spPr>
          <a:xfrm>
            <a:off x="501445" y="1994172"/>
            <a:ext cx="4965414" cy="2677656"/>
          </a:xfrm>
          <a:prstGeom prst="rect">
            <a:avLst/>
          </a:prstGeom>
          <a:noFill/>
        </p:spPr>
        <p:txBody>
          <a:bodyPr wrap="square" rtlCol="0">
            <a:spAutoFit/>
          </a:bodyPr>
          <a:lstStyle/>
          <a:p>
            <a:pPr marL="457200" indent="-457200">
              <a:buFont typeface="Wingdings" panose="05000000000000000000" pitchFamily="2" charset="2"/>
              <a:buChar char="Ø"/>
            </a:pPr>
            <a:r>
              <a:rPr lang="en-HK" sz="2400" dirty="0">
                <a:solidFill>
                  <a:schemeClr val="accent2"/>
                </a:solidFill>
                <a:latin typeface="Times New Roman" panose="02020603050405020304" pitchFamily="18" charset="0"/>
                <a:cs typeface="Times New Roman" panose="02020603050405020304" pitchFamily="18" charset="0"/>
              </a:rPr>
              <a:t>Elevated O</a:t>
            </a:r>
            <a:r>
              <a:rPr lang="en-HK" sz="2400" baseline="-25000" dirty="0">
                <a:solidFill>
                  <a:schemeClr val="accent2"/>
                </a:solidFill>
                <a:latin typeface="Times New Roman" panose="02020603050405020304" pitchFamily="18" charset="0"/>
                <a:cs typeface="Times New Roman" panose="02020603050405020304" pitchFamily="18" charset="0"/>
              </a:rPr>
              <a:t>3</a:t>
            </a:r>
            <a:r>
              <a:rPr lang="en-HK" sz="2400" dirty="0">
                <a:latin typeface="Times New Roman" panose="02020603050405020304" pitchFamily="18" charset="0"/>
                <a:cs typeface="Times New Roman" panose="02020603050405020304" pitchFamily="18" charset="0"/>
              </a:rPr>
              <a:t> (&gt; 70 ppb) simulated over city-clusters in </a:t>
            </a:r>
            <a:r>
              <a:rPr lang="en-HK" sz="2400" dirty="0">
                <a:solidFill>
                  <a:schemeClr val="accent2"/>
                </a:solidFill>
                <a:latin typeface="Times New Roman" panose="02020603050405020304" pitchFamily="18" charset="0"/>
                <a:cs typeface="Times New Roman" panose="02020603050405020304" pitchFamily="18" charset="0"/>
              </a:rPr>
              <a:t>summer</a:t>
            </a:r>
          </a:p>
          <a:p>
            <a:pPr marL="457200" indent="-457200">
              <a:buFont typeface="Wingdings" panose="05000000000000000000" pitchFamily="2" charset="2"/>
              <a:buChar char="Ø"/>
            </a:pPr>
            <a:r>
              <a:rPr lang="en-HK" sz="2400" dirty="0">
                <a:solidFill>
                  <a:schemeClr val="accent2"/>
                </a:solidFill>
                <a:latin typeface="Times New Roman" panose="02020603050405020304" pitchFamily="18" charset="0"/>
                <a:cs typeface="Times New Roman" panose="02020603050405020304" pitchFamily="18" charset="0"/>
              </a:rPr>
              <a:t>Significant</a:t>
            </a:r>
            <a:r>
              <a:rPr lang="en-HK" sz="2400" dirty="0">
                <a:latin typeface="Times New Roman" panose="02020603050405020304" pitchFamily="18" charset="0"/>
                <a:cs typeface="Times New Roman" panose="02020603050405020304" pitchFamily="18" charset="0"/>
              </a:rPr>
              <a:t> </a:t>
            </a:r>
            <a:r>
              <a:rPr lang="en-HK" sz="2400" dirty="0">
                <a:solidFill>
                  <a:schemeClr val="accent2"/>
                </a:solidFill>
                <a:latin typeface="Times New Roman" panose="02020603050405020304" pitchFamily="18" charset="0"/>
                <a:cs typeface="Times New Roman" panose="02020603050405020304" pitchFamily="18" charset="0"/>
              </a:rPr>
              <a:t>impacts</a:t>
            </a:r>
            <a:r>
              <a:rPr lang="en-HK" sz="2400" dirty="0">
                <a:latin typeface="Times New Roman" panose="02020603050405020304" pitchFamily="18" charset="0"/>
                <a:cs typeface="Times New Roman" panose="02020603050405020304" pitchFamily="18" charset="0"/>
              </a:rPr>
              <a:t> (&gt; 10 ppb) on </a:t>
            </a:r>
            <a:r>
              <a:rPr lang="en-HK" sz="2400" dirty="0">
                <a:solidFill>
                  <a:schemeClr val="accent2"/>
                </a:solidFill>
                <a:latin typeface="Times New Roman" panose="02020603050405020304" pitchFamily="18" charset="0"/>
                <a:cs typeface="Times New Roman" panose="02020603050405020304" pitchFamily="18" charset="0"/>
              </a:rPr>
              <a:t>O</a:t>
            </a:r>
            <a:r>
              <a:rPr lang="en-HK" sz="2400" baseline="-25000" dirty="0">
                <a:solidFill>
                  <a:schemeClr val="accent2"/>
                </a:solidFill>
                <a:latin typeface="Times New Roman" panose="02020603050405020304" pitchFamily="18" charset="0"/>
                <a:cs typeface="Times New Roman" panose="02020603050405020304" pitchFamily="18" charset="0"/>
              </a:rPr>
              <a:t>3 </a:t>
            </a:r>
            <a:r>
              <a:rPr lang="en-HK" sz="2400" dirty="0">
                <a:latin typeface="Times New Roman" panose="02020603050405020304" pitchFamily="18" charset="0"/>
                <a:cs typeface="Times New Roman" panose="02020603050405020304" pitchFamily="18" charset="0"/>
              </a:rPr>
              <a:t>in both </a:t>
            </a:r>
            <a:r>
              <a:rPr lang="en-HK" sz="2400" dirty="0">
                <a:solidFill>
                  <a:schemeClr val="accent2"/>
                </a:solidFill>
                <a:latin typeface="Times New Roman" panose="02020603050405020304" pitchFamily="18" charset="0"/>
                <a:cs typeface="Times New Roman" panose="02020603050405020304" pitchFamily="18" charset="0"/>
              </a:rPr>
              <a:t>summer </a:t>
            </a:r>
            <a:r>
              <a:rPr lang="en-HK" sz="2400" dirty="0">
                <a:latin typeface="Times New Roman" panose="02020603050405020304" pitchFamily="18" charset="0"/>
                <a:cs typeface="Times New Roman" panose="02020603050405020304" pitchFamily="18" charset="0"/>
              </a:rPr>
              <a:t>and</a:t>
            </a:r>
            <a:r>
              <a:rPr lang="en-HK" sz="2400" dirty="0">
                <a:solidFill>
                  <a:schemeClr val="accent2"/>
                </a:solidFill>
                <a:latin typeface="Times New Roman" panose="02020603050405020304" pitchFamily="18" charset="0"/>
                <a:cs typeface="Times New Roman" panose="02020603050405020304" pitchFamily="18" charset="0"/>
              </a:rPr>
              <a:t> winter, </a:t>
            </a:r>
            <a:r>
              <a:rPr lang="en-HK" sz="2400" dirty="0">
                <a:latin typeface="Times New Roman" panose="02020603050405020304" pitchFamily="18" charset="0"/>
                <a:cs typeface="Times New Roman" panose="02020603050405020304" pitchFamily="18" charset="0"/>
              </a:rPr>
              <a:t>contributing to the formation of </a:t>
            </a:r>
            <a:r>
              <a:rPr lang="en-HK" sz="2400" dirty="0">
                <a:solidFill>
                  <a:schemeClr val="accent2"/>
                </a:solidFill>
                <a:latin typeface="Times New Roman" panose="02020603050405020304" pitchFamily="18" charset="0"/>
                <a:cs typeface="Times New Roman" panose="02020603050405020304" pitchFamily="18" charset="0"/>
              </a:rPr>
              <a:t>photochemical</a:t>
            </a:r>
            <a:r>
              <a:rPr lang="en-HK" sz="2400" dirty="0">
                <a:latin typeface="Times New Roman" panose="02020603050405020304" pitchFamily="18" charset="0"/>
                <a:cs typeface="Times New Roman" panose="02020603050405020304" pitchFamily="18" charset="0"/>
              </a:rPr>
              <a:t> pollution</a:t>
            </a:r>
          </a:p>
          <a:p>
            <a:pPr marL="457200" indent="-457200">
              <a:buFont typeface="Wingdings" panose="05000000000000000000" pitchFamily="2" charset="2"/>
              <a:buChar char="Ø"/>
            </a:pPr>
            <a:r>
              <a:rPr lang="en-HK" sz="2400" dirty="0">
                <a:latin typeface="Times New Roman" panose="02020603050405020304" pitchFamily="18" charset="0"/>
                <a:cs typeface="Times New Roman" panose="02020603050405020304" pitchFamily="18" charset="0"/>
              </a:rPr>
              <a:t>Higher impact in </a:t>
            </a:r>
            <a:r>
              <a:rPr lang="en-HK" sz="2400" dirty="0">
                <a:solidFill>
                  <a:schemeClr val="accent2"/>
                </a:solidFill>
                <a:latin typeface="Times New Roman" panose="02020603050405020304" pitchFamily="18" charset="0"/>
                <a:cs typeface="Times New Roman" panose="02020603050405020304" pitchFamily="18" charset="0"/>
              </a:rPr>
              <a:t>winter</a:t>
            </a:r>
          </a:p>
        </p:txBody>
      </p:sp>
      <p:pic>
        <p:nvPicPr>
          <p:cNvPr id="5" name="Picture 4"/>
          <p:cNvPicPr>
            <a:picLocks noChangeAspect="1"/>
          </p:cNvPicPr>
          <p:nvPr/>
        </p:nvPicPr>
        <p:blipFill>
          <a:blip r:embed="rId3"/>
          <a:stretch>
            <a:fillRect/>
          </a:stretch>
        </p:blipFill>
        <p:spPr>
          <a:xfrm>
            <a:off x="5334504" y="1160652"/>
            <a:ext cx="6289806" cy="5063176"/>
          </a:xfrm>
          <a:prstGeom prst="rect">
            <a:avLst/>
          </a:prstGeom>
        </p:spPr>
      </p:pic>
    </p:spTree>
    <p:extLst>
      <p:ext uri="{BB962C8B-B14F-4D97-AF65-F5344CB8AC3E}">
        <p14:creationId xmlns:p14="http://schemas.microsoft.com/office/powerpoint/2010/main" val="59003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FAB73BC-B049-4115-A692-8D63A059BFB8}" type="slidenum">
              <a:rPr lang="en-US" smtClean="0"/>
              <a:pPr/>
              <a:t>4</a:t>
            </a:fld>
            <a:endParaRPr lang="en-US" dirty="0"/>
          </a:p>
        </p:txBody>
      </p:sp>
      <p:sp>
        <p:nvSpPr>
          <p:cNvPr id="6" name="TextBox 5"/>
          <p:cNvSpPr txBox="1"/>
          <p:nvPr/>
        </p:nvSpPr>
        <p:spPr bwMode="auto">
          <a:xfrm>
            <a:off x="4321786" y="3214182"/>
            <a:ext cx="631583" cy="369332"/>
          </a:xfrm>
          <a:prstGeom prst="rect">
            <a:avLst/>
          </a:prstGeom>
          <a:noFill/>
          <a:ln>
            <a:noFill/>
          </a:ln>
        </p:spPr>
        <p:txBody>
          <a:bodyPr wrap="none" lIns="0" tIns="0" rIns="0" bIns="0">
            <a:spAutoFit/>
          </a:bodyPr>
          <a:lstStyle/>
          <a:p>
            <a:pPr>
              <a:defRPr/>
            </a:pPr>
            <a:r>
              <a:rPr lang="en-US" altLang="zh-CN" sz="2400" i="1" spc="-150" dirty="0">
                <a:latin typeface="Times New Roman" pitchFamily="18" charset="0"/>
                <a:cs typeface="Times New Roman" pitchFamily="18" charset="0"/>
              </a:rPr>
              <a:t> NO</a:t>
            </a:r>
            <a:r>
              <a:rPr lang="en-US" altLang="zh-CN" sz="2400" i="1" spc="-150" baseline="-25000" dirty="0">
                <a:latin typeface="Times New Roman" pitchFamily="18" charset="0"/>
                <a:cs typeface="Times New Roman" pitchFamily="18" charset="0"/>
              </a:rPr>
              <a:t>2  </a:t>
            </a:r>
            <a:endParaRPr lang="zh-CN" altLang="en-US" sz="2400" i="1" spc="-150" baseline="-25000" dirty="0">
              <a:latin typeface="Times New Roman" pitchFamily="18" charset="0"/>
              <a:cs typeface="Times New Roman" pitchFamily="18" charset="0"/>
            </a:endParaRPr>
          </a:p>
        </p:txBody>
      </p:sp>
      <p:sp>
        <p:nvSpPr>
          <p:cNvPr id="7" name="TextBox 6"/>
          <p:cNvSpPr txBox="1"/>
          <p:nvPr/>
        </p:nvSpPr>
        <p:spPr bwMode="auto">
          <a:xfrm>
            <a:off x="2340586" y="3212595"/>
            <a:ext cx="522579" cy="369332"/>
          </a:xfrm>
          <a:prstGeom prst="rect">
            <a:avLst/>
          </a:prstGeom>
          <a:noFill/>
          <a:ln>
            <a:noFill/>
          </a:ln>
        </p:spPr>
        <p:txBody>
          <a:bodyPr wrap="none" lIns="0" tIns="0" rIns="0" bIns="0">
            <a:spAutoFit/>
          </a:bodyPr>
          <a:lstStyle/>
          <a:p>
            <a:pPr>
              <a:defRPr/>
            </a:pPr>
            <a:r>
              <a:rPr lang="en-US" altLang="zh-CN" sz="2400" i="1" spc="-150" dirty="0">
                <a:latin typeface="Times New Roman" pitchFamily="18" charset="0"/>
                <a:cs typeface="Times New Roman" pitchFamily="18" charset="0"/>
              </a:rPr>
              <a:t> NO </a:t>
            </a:r>
            <a:endParaRPr lang="zh-CN" altLang="en-US" sz="2400" i="1" spc="-150" baseline="-25000" dirty="0">
              <a:latin typeface="Times New Roman" pitchFamily="18" charset="0"/>
              <a:cs typeface="Times New Roman" pitchFamily="18" charset="0"/>
            </a:endParaRPr>
          </a:p>
        </p:txBody>
      </p:sp>
      <p:sp>
        <p:nvSpPr>
          <p:cNvPr id="8" name="Line 27"/>
          <p:cNvSpPr>
            <a:spLocks noChangeShapeType="1"/>
          </p:cNvSpPr>
          <p:nvPr/>
        </p:nvSpPr>
        <p:spPr bwMode="auto">
          <a:xfrm flipV="1">
            <a:off x="2950185" y="3423732"/>
            <a:ext cx="1350342" cy="0"/>
          </a:xfrm>
          <a:prstGeom prst="line">
            <a:avLst/>
          </a:prstGeom>
          <a:noFill/>
          <a:ln w="25400">
            <a:solidFill>
              <a:schemeClr val="tx1"/>
            </a:solidFill>
            <a:round/>
            <a:headEnd/>
            <a:tailEnd type="stealth" w="lg" len="lg"/>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sp>
        <p:nvSpPr>
          <p:cNvPr id="16" name="TextBox 15"/>
          <p:cNvSpPr txBox="1"/>
          <p:nvPr/>
        </p:nvSpPr>
        <p:spPr bwMode="auto">
          <a:xfrm>
            <a:off x="3553782" y="3125284"/>
            <a:ext cx="184346" cy="246221"/>
          </a:xfrm>
          <a:prstGeom prst="rect">
            <a:avLst/>
          </a:prstGeom>
          <a:noFill/>
        </p:spPr>
        <p:txBody>
          <a:bodyPr wrap="none" lIns="0" tIns="0" rIns="0" bIns="0">
            <a:spAutoFit/>
          </a:bodyPr>
          <a:lstStyle/>
          <a:p>
            <a:pPr>
              <a:defRPr/>
            </a:pPr>
            <a:r>
              <a:rPr lang="en-US" altLang="zh-CN" sz="1600" spc="-150" dirty="0">
                <a:latin typeface="Times New Roman" pitchFamily="18" charset="0"/>
                <a:cs typeface="Times New Roman" pitchFamily="18" charset="0"/>
              </a:rPr>
              <a:t>O</a:t>
            </a:r>
            <a:r>
              <a:rPr lang="en-US" altLang="zh-CN" sz="1600" spc="-150" baseline="-25000" dirty="0">
                <a:latin typeface="Times New Roman" pitchFamily="18" charset="0"/>
                <a:cs typeface="Times New Roman" pitchFamily="18" charset="0"/>
              </a:rPr>
              <a:t>3</a:t>
            </a:r>
            <a:endParaRPr lang="zh-CN" altLang="en-US" spc="-150" baseline="-25000" dirty="0">
              <a:latin typeface="Times New Roman" pitchFamily="18" charset="0"/>
              <a:cs typeface="Times New Roman" pitchFamily="18" charset="0"/>
            </a:endParaRPr>
          </a:p>
        </p:txBody>
      </p:sp>
      <p:sp>
        <p:nvSpPr>
          <p:cNvPr id="17" name="TextBox 16"/>
          <p:cNvSpPr txBox="1"/>
          <p:nvPr/>
        </p:nvSpPr>
        <p:spPr bwMode="auto">
          <a:xfrm>
            <a:off x="3566483" y="2579184"/>
            <a:ext cx="230187" cy="276225"/>
          </a:xfrm>
          <a:prstGeom prst="rect">
            <a:avLst/>
          </a:prstGeom>
          <a:noFill/>
        </p:spPr>
        <p:txBody>
          <a:bodyPr lIns="0" tIns="0" rIns="0" bIns="0">
            <a:spAutoFit/>
          </a:bodyPr>
          <a:lstStyle/>
          <a:p>
            <a:pPr>
              <a:defRPr/>
            </a:pPr>
            <a:r>
              <a:rPr lang="en-US" altLang="zh-CN" i="1" spc="-150" dirty="0">
                <a:latin typeface="Times New Roman" pitchFamily="18" charset="0"/>
                <a:cs typeface="Times New Roman" pitchFamily="18" charset="0"/>
              </a:rPr>
              <a:t>h</a:t>
            </a:r>
            <a:r>
              <a:rPr lang="el-GR" altLang="zh-CN" i="1" spc="-150" dirty="0">
                <a:latin typeface="Times New Roman" panose="02020603050405020304" pitchFamily="18" charset="0"/>
                <a:cs typeface="Times New Roman" panose="02020603050405020304" pitchFamily="18" charset="0"/>
              </a:rPr>
              <a:t>ν</a:t>
            </a:r>
            <a:endParaRPr lang="zh-CN" altLang="en-US" i="1" spc="-150" dirty="0">
              <a:latin typeface="Times New Roman" pitchFamily="18" charset="0"/>
              <a:cs typeface="Times New Roman" pitchFamily="18" charset="0"/>
            </a:endParaRPr>
          </a:p>
        </p:txBody>
      </p:sp>
      <p:sp>
        <p:nvSpPr>
          <p:cNvPr id="19" name="Text Box 16"/>
          <p:cNvSpPr txBox="1">
            <a:spLocks noChangeArrowheads="1"/>
          </p:cNvSpPr>
          <p:nvPr/>
        </p:nvSpPr>
        <p:spPr bwMode="auto">
          <a:xfrm>
            <a:off x="3229933" y="3984121"/>
            <a:ext cx="8794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altLang="zh-CN" sz="1600" spc="-150" dirty="0">
                <a:latin typeface="Times New Roman" panose="02020603050405020304" pitchFamily="18" charset="0"/>
                <a:ea typeface="宋体" charset="-122"/>
                <a:cs typeface="Times New Roman" pitchFamily="18" charset="0"/>
              </a:rPr>
              <a:t>RO</a:t>
            </a:r>
            <a:r>
              <a:rPr lang="en-US" altLang="zh-CN" sz="1600" spc="-150" baseline="-25000" dirty="0">
                <a:latin typeface="Times New Roman" pitchFamily="18" charset="0"/>
                <a:ea typeface="宋体" charset="-122"/>
                <a:cs typeface="Times New Roman" pitchFamily="18" charset="0"/>
              </a:rPr>
              <a:t>2</a:t>
            </a:r>
            <a:r>
              <a:rPr lang="en-US" altLang="zh-CN" sz="1600" spc="-150" dirty="0">
                <a:latin typeface="Times New Roman" pitchFamily="18" charset="0"/>
                <a:ea typeface="宋体" charset="-122"/>
                <a:cs typeface="Times New Roman" pitchFamily="18" charset="0"/>
              </a:rPr>
              <a:t>, HO</a:t>
            </a:r>
            <a:r>
              <a:rPr lang="en-US" altLang="zh-CN" sz="1600" spc="-150" baseline="-25000" dirty="0">
                <a:latin typeface="Times New Roman" pitchFamily="18" charset="0"/>
                <a:ea typeface="宋体" charset="-122"/>
                <a:cs typeface="Times New Roman" pitchFamily="18" charset="0"/>
              </a:rPr>
              <a:t>2</a:t>
            </a:r>
          </a:p>
        </p:txBody>
      </p:sp>
      <p:sp>
        <p:nvSpPr>
          <p:cNvPr id="20" name="Arc 2"/>
          <p:cNvSpPr/>
          <p:nvPr/>
        </p:nvSpPr>
        <p:spPr bwMode="auto">
          <a:xfrm rot="16200000">
            <a:off x="3293880" y="2524414"/>
            <a:ext cx="700087" cy="1387475"/>
          </a:xfrm>
          <a:prstGeom prst="arc">
            <a:avLst>
              <a:gd name="adj1" fmla="val 16200000"/>
              <a:gd name="adj2" fmla="val 5516779"/>
            </a:avLst>
          </a:prstGeom>
          <a:ln w="25400">
            <a:solidFill>
              <a:schemeClr val="tx1"/>
            </a:solidFill>
            <a:headEnd type="stealth" w="lg" len="lg"/>
            <a:tailEnd type="none" w="lg" len="lg"/>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latin typeface="Times New Roman" panose="02020603050405020304" pitchFamily="18" charset="0"/>
              <a:cs typeface="Times New Roman" panose="02020603050405020304" pitchFamily="18" charset="0"/>
            </a:endParaRPr>
          </a:p>
        </p:txBody>
      </p:sp>
      <p:sp>
        <p:nvSpPr>
          <p:cNvPr id="21" name="Arc 47"/>
          <p:cNvSpPr/>
          <p:nvPr/>
        </p:nvSpPr>
        <p:spPr bwMode="auto">
          <a:xfrm rot="5400000">
            <a:off x="3289464" y="2926053"/>
            <a:ext cx="722313" cy="1362075"/>
          </a:xfrm>
          <a:prstGeom prst="arc">
            <a:avLst>
              <a:gd name="adj1" fmla="val 16200000"/>
              <a:gd name="adj2" fmla="val 5500917"/>
            </a:avLst>
          </a:prstGeom>
          <a:ln w="25400">
            <a:solidFill>
              <a:schemeClr val="tx1"/>
            </a:solidFill>
            <a:headEnd type="stealth" w="lg" len="lg"/>
            <a:tailEnd type="none" w="lg" len="lg"/>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latin typeface="Times New Roman" panose="02020603050405020304" pitchFamily="18" charset="0"/>
              <a:cs typeface="Times New Roman" panose="02020603050405020304" pitchFamily="18" charset="0"/>
            </a:endParaRPr>
          </a:p>
        </p:txBody>
      </p:sp>
      <p:sp>
        <p:nvSpPr>
          <p:cNvPr id="36" name="Arc 48"/>
          <p:cNvSpPr/>
          <p:nvPr/>
        </p:nvSpPr>
        <p:spPr bwMode="auto">
          <a:xfrm rot="14859849" flipH="1" flipV="1">
            <a:off x="3096156" y="2046736"/>
            <a:ext cx="828000" cy="828000"/>
          </a:xfrm>
          <a:prstGeom prst="arc">
            <a:avLst>
              <a:gd name="adj1" fmla="val 137517"/>
              <a:gd name="adj2" fmla="val 6762599"/>
            </a:avLst>
          </a:prstGeom>
          <a:ln w="25400">
            <a:solidFill>
              <a:schemeClr val="tx1"/>
            </a:solidFill>
            <a:prstDash val="solid"/>
            <a:headEnd type="none" w="med" len="lg"/>
            <a:tailEnd type="stealth" w="lg" len="lg"/>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latin typeface="Times New Roman" panose="02020603050405020304" pitchFamily="18" charset="0"/>
              <a:cs typeface="Times New Roman" panose="02020603050405020304" pitchFamily="18" charset="0"/>
            </a:endParaRPr>
          </a:p>
        </p:txBody>
      </p:sp>
      <p:sp>
        <p:nvSpPr>
          <p:cNvPr id="37" name="TextBox 36"/>
          <p:cNvSpPr txBox="1"/>
          <p:nvPr/>
        </p:nvSpPr>
        <p:spPr>
          <a:xfrm>
            <a:off x="1172312" y="2327233"/>
            <a:ext cx="1132897" cy="400110"/>
          </a:xfrm>
          <a:prstGeom prst="rect">
            <a:avLst/>
          </a:prstGeom>
          <a:noFill/>
        </p:spPr>
        <p:txBody>
          <a:bodyPr wrap="square" rtlCol="0">
            <a:spAutoFit/>
          </a:bodyPr>
          <a:lstStyle/>
          <a:p>
            <a:r>
              <a:rPr lang="en-US" altLang="zh-CN" sz="2000" dirty="0">
                <a:latin typeface="Times New Roman" panose="02020603050405020304" pitchFamily="18" charset="0"/>
                <a:cs typeface="Times New Roman" panose="02020603050405020304" pitchFamily="18" charset="0"/>
              </a:rPr>
              <a:t>Daytime</a:t>
            </a:r>
            <a:endParaRPr lang="zh-CN" altLang="en-US" sz="2000" dirty="0">
              <a:latin typeface="Times New Roman" panose="02020603050405020304" pitchFamily="18" charset="0"/>
              <a:cs typeface="Times New Roman" panose="02020603050405020304" pitchFamily="18" charset="0"/>
            </a:endParaRPr>
          </a:p>
        </p:txBody>
      </p:sp>
      <p:sp>
        <p:nvSpPr>
          <p:cNvPr id="38" name="Sun 28"/>
          <p:cNvSpPr/>
          <p:nvPr/>
        </p:nvSpPr>
        <p:spPr>
          <a:xfrm>
            <a:off x="544933" y="2220932"/>
            <a:ext cx="549275" cy="549275"/>
          </a:xfrm>
          <a:prstGeom prst="sun">
            <a:avLst/>
          </a:prstGeom>
          <a:solidFill>
            <a:srgbClr val="FFC000"/>
          </a:solidFill>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Times New Roman" panose="02020603050405020304" pitchFamily="18" charset="0"/>
              <a:cs typeface="Times New Roman" panose="02020603050405020304" pitchFamily="18" charset="0"/>
            </a:endParaRPr>
          </a:p>
        </p:txBody>
      </p:sp>
      <p:sp>
        <p:nvSpPr>
          <p:cNvPr id="50" name="Line 27"/>
          <p:cNvSpPr>
            <a:spLocks noChangeShapeType="1"/>
          </p:cNvSpPr>
          <p:nvPr/>
        </p:nvSpPr>
        <p:spPr bwMode="auto">
          <a:xfrm flipH="1">
            <a:off x="4145248" y="3617408"/>
            <a:ext cx="575168" cy="848518"/>
          </a:xfrm>
          <a:prstGeom prst="line">
            <a:avLst/>
          </a:prstGeom>
          <a:noFill/>
          <a:ln w="25400">
            <a:solidFill>
              <a:schemeClr val="tx1"/>
            </a:solidFill>
            <a:round/>
            <a:headEnd w="lg" len="lg"/>
            <a:tailEnd type="stealth" w="lg" len="lg"/>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pic>
        <p:nvPicPr>
          <p:cNvPr id="51" name="Picture 2" descr="F:\Related works\ECF Science\scale.g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8940" t="30094" r="48578" b="53211"/>
          <a:stretch/>
        </p:blipFill>
        <p:spPr bwMode="auto">
          <a:xfrm>
            <a:off x="3836110" y="4438764"/>
            <a:ext cx="576000" cy="534304"/>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p:cNvSpPr txBox="1"/>
          <p:nvPr/>
        </p:nvSpPr>
        <p:spPr bwMode="auto">
          <a:xfrm>
            <a:off x="3202208" y="5339160"/>
            <a:ext cx="921902" cy="369332"/>
          </a:xfrm>
          <a:prstGeom prst="rect">
            <a:avLst/>
          </a:prstGeom>
          <a:solidFill>
            <a:srgbClr val="FFFF00"/>
          </a:solidFill>
          <a:ln>
            <a:solidFill>
              <a:srgbClr val="FF0000"/>
            </a:solidFill>
          </a:ln>
        </p:spPr>
        <p:txBody>
          <a:bodyPr wrap="square" lIns="0" tIns="0" rIns="0" bIns="0">
            <a:spAutoFit/>
          </a:bodyPr>
          <a:lstStyle/>
          <a:p>
            <a:pPr algn="ctr">
              <a:defRPr/>
            </a:pPr>
            <a:r>
              <a:rPr lang="en-US" altLang="zh-CN" sz="2400" i="1" spc="-150" dirty="0">
                <a:solidFill>
                  <a:srgbClr val="FF0000"/>
                </a:solidFill>
                <a:latin typeface="Times New Roman" pitchFamily="18" charset="0"/>
                <a:cs typeface="Times New Roman" pitchFamily="18" charset="0"/>
              </a:rPr>
              <a:t>HONO</a:t>
            </a:r>
            <a:endParaRPr lang="zh-CN" altLang="en-US" sz="2400" i="1" spc="-150" baseline="-25000" dirty="0">
              <a:solidFill>
                <a:srgbClr val="FF0000"/>
              </a:solidFill>
              <a:latin typeface="Times New Roman" pitchFamily="18" charset="0"/>
              <a:cs typeface="Times New Roman" pitchFamily="18" charset="0"/>
            </a:endParaRPr>
          </a:p>
        </p:txBody>
      </p:sp>
      <p:sp>
        <p:nvSpPr>
          <p:cNvPr id="54" name="Line 27"/>
          <p:cNvSpPr>
            <a:spLocks noChangeShapeType="1"/>
          </p:cNvSpPr>
          <p:nvPr/>
        </p:nvSpPr>
        <p:spPr bwMode="auto">
          <a:xfrm rot="3600000">
            <a:off x="2093552" y="4462840"/>
            <a:ext cx="1949471" cy="0"/>
          </a:xfrm>
          <a:prstGeom prst="line">
            <a:avLst/>
          </a:prstGeom>
          <a:noFill/>
          <a:ln w="25400">
            <a:solidFill>
              <a:schemeClr val="tx1"/>
            </a:solidFill>
            <a:round/>
            <a:headEnd w="lg" len="lg"/>
            <a:tailEnd type="stealth" w="lg" len="lg"/>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sp>
        <p:nvSpPr>
          <p:cNvPr id="56" name="Line 27"/>
          <p:cNvSpPr>
            <a:spLocks noChangeShapeType="1"/>
          </p:cNvSpPr>
          <p:nvPr/>
        </p:nvSpPr>
        <p:spPr bwMode="auto">
          <a:xfrm flipH="1">
            <a:off x="3751617" y="4936214"/>
            <a:ext cx="216000" cy="396000"/>
          </a:xfrm>
          <a:prstGeom prst="line">
            <a:avLst/>
          </a:prstGeom>
          <a:noFill/>
          <a:ln w="25400">
            <a:solidFill>
              <a:schemeClr val="tx1"/>
            </a:solidFill>
            <a:round/>
            <a:headEnd w="lg" len="lg"/>
            <a:tailEnd type="stealth" w="lg" len="lg"/>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sp>
        <p:nvSpPr>
          <p:cNvPr id="61" name="Line 27"/>
          <p:cNvSpPr>
            <a:spLocks noChangeShapeType="1"/>
          </p:cNvSpPr>
          <p:nvPr/>
        </p:nvSpPr>
        <p:spPr bwMode="auto">
          <a:xfrm flipV="1">
            <a:off x="644813" y="6152388"/>
            <a:ext cx="5400000" cy="0"/>
          </a:xfrm>
          <a:prstGeom prst="line">
            <a:avLst/>
          </a:prstGeom>
          <a:noFill/>
          <a:ln w="2540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sp>
        <p:nvSpPr>
          <p:cNvPr id="63" name="Text Box 16"/>
          <p:cNvSpPr txBox="1">
            <a:spLocks noChangeArrowheads="1"/>
          </p:cNvSpPr>
          <p:nvPr/>
        </p:nvSpPr>
        <p:spPr bwMode="auto">
          <a:xfrm>
            <a:off x="2579040" y="6246355"/>
            <a:ext cx="99250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US" altLang="zh-CN" sz="2000" spc="-150" dirty="0">
                <a:latin typeface="Times New Roman" panose="02020603050405020304" pitchFamily="18" charset="0"/>
                <a:ea typeface="宋体" charset="-122"/>
                <a:cs typeface="Times New Roman" pitchFamily="18" charset="0"/>
              </a:rPr>
              <a:t>Ground</a:t>
            </a:r>
            <a:endParaRPr lang="en-US" altLang="zh-CN" sz="1600" spc="-150" dirty="0">
              <a:latin typeface="Times New Roman" pitchFamily="18" charset="0"/>
              <a:ea typeface="宋体" charset="-122"/>
              <a:cs typeface="Times New Roman" pitchFamily="18" charset="0"/>
            </a:endParaRPr>
          </a:p>
        </p:txBody>
      </p:sp>
      <p:pic>
        <p:nvPicPr>
          <p:cNvPr id="64" name="Picture 5"/>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439" b="84553" l="0" r="98667"/>
                    </a14:imgEffect>
                  </a14:imgLayer>
                </a14:imgProps>
              </a:ext>
              <a:ext uri="{28A0092B-C50C-407E-A947-70E740481C1C}">
                <a14:useLocalDpi xmlns:a14="http://schemas.microsoft.com/office/drawing/2010/main" val="0"/>
              </a:ext>
            </a:extLst>
          </a:blip>
          <a:srcRect/>
          <a:stretch>
            <a:fillRect/>
          </a:stretch>
        </p:blipFill>
        <p:spPr bwMode="auto">
          <a:xfrm rot="21379342">
            <a:off x="842814" y="5103896"/>
            <a:ext cx="1185359" cy="9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5" name="Line 27"/>
          <p:cNvSpPr>
            <a:spLocks noChangeShapeType="1"/>
          </p:cNvSpPr>
          <p:nvPr/>
        </p:nvSpPr>
        <p:spPr bwMode="auto">
          <a:xfrm flipV="1">
            <a:off x="1997258" y="5577739"/>
            <a:ext cx="1116000" cy="0"/>
          </a:xfrm>
          <a:prstGeom prst="line">
            <a:avLst/>
          </a:prstGeom>
          <a:noFill/>
          <a:ln w="25400">
            <a:solidFill>
              <a:schemeClr val="tx1"/>
            </a:solidFill>
            <a:round/>
            <a:headEnd/>
            <a:tailEnd type="stealth" w="lg" len="lg"/>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sp>
        <p:nvSpPr>
          <p:cNvPr id="66" name="Text Box 16"/>
          <p:cNvSpPr txBox="1">
            <a:spLocks noChangeArrowheads="1"/>
          </p:cNvSpPr>
          <p:nvPr/>
        </p:nvSpPr>
        <p:spPr bwMode="auto">
          <a:xfrm rot="3300000">
            <a:off x="3089490" y="4425763"/>
            <a:ext cx="4064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altLang="zh-CN" sz="1600" spc="-150" dirty="0">
                <a:latin typeface="Times New Roman" panose="02020603050405020304" pitchFamily="18" charset="0"/>
                <a:ea typeface="宋体" charset="-122"/>
                <a:cs typeface="Times New Roman" pitchFamily="18" charset="0"/>
              </a:rPr>
              <a:t>OH</a:t>
            </a:r>
          </a:p>
        </p:txBody>
      </p:sp>
      <p:sp>
        <p:nvSpPr>
          <p:cNvPr id="67" name="Line 27"/>
          <p:cNvSpPr>
            <a:spLocks noChangeShapeType="1"/>
          </p:cNvSpPr>
          <p:nvPr/>
        </p:nvSpPr>
        <p:spPr bwMode="auto">
          <a:xfrm rot="3600000" flipH="1">
            <a:off x="3790809" y="5934102"/>
            <a:ext cx="483376" cy="10527"/>
          </a:xfrm>
          <a:prstGeom prst="line">
            <a:avLst/>
          </a:prstGeom>
          <a:noFill/>
          <a:ln w="25400">
            <a:solidFill>
              <a:schemeClr val="tx1"/>
            </a:solidFill>
            <a:round/>
            <a:headEnd w="lg" len="lg"/>
            <a:tailEnd type="stealth" w="lg" len="lg"/>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sp>
        <p:nvSpPr>
          <p:cNvPr id="68" name="Text Box 16"/>
          <p:cNvSpPr txBox="1">
            <a:spLocks noChangeArrowheads="1"/>
          </p:cNvSpPr>
          <p:nvPr/>
        </p:nvSpPr>
        <p:spPr bwMode="auto">
          <a:xfrm>
            <a:off x="2001883" y="5185271"/>
            <a:ext cx="99250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US" altLang="zh-CN" sz="2000" spc="-150" dirty="0">
                <a:latin typeface="Times New Roman" panose="02020603050405020304" pitchFamily="18" charset="0"/>
                <a:ea typeface="宋体" charset="-122"/>
                <a:cs typeface="Times New Roman" pitchFamily="18" charset="0"/>
              </a:rPr>
              <a:t>Emission</a:t>
            </a:r>
            <a:endParaRPr lang="en-US" altLang="zh-CN" sz="1600" spc="-150" dirty="0">
              <a:latin typeface="Times New Roman" pitchFamily="18" charset="0"/>
              <a:ea typeface="宋体" charset="-122"/>
              <a:cs typeface="Times New Roman" pitchFamily="18" charset="0"/>
            </a:endParaRPr>
          </a:p>
        </p:txBody>
      </p:sp>
      <p:sp>
        <p:nvSpPr>
          <p:cNvPr id="69" name="TextBox 68"/>
          <p:cNvSpPr txBox="1"/>
          <p:nvPr/>
        </p:nvSpPr>
        <p:spPr bwMode="auto">
          <a:xfrm>
            <a:off x="2769230" y="2003043"/>
            <a:ext cx="529092" cy="430887"/>
          </a:xfrm>
          <a:prstGeom prst="rect">
            <a:avLst/>
          </a:prstGeom>
          <a:noFill/>
          <a:ln>
            <a:solidFill>
              <a:srgbClr val="FF0000"/>
            </a:solidFill>
          </a:ln>
        </p:spPr>
        <p:txBody>
          <a:bodyPr wrap="square" lIns="0" tIns="0" rIns="0" bIns="0">
            <a:spAutoFit/>
          </a:bodyPr>
          <a:lstStyle/>
          <a:p>
            <a:pPr algn="ctr">
              <a:defRPr/>
            </a:pPr>
            <a:r>
              <a:rPr lang="en-US" altLang="zh-CN" sz="2400" i="1" spc="-150" dirty="0">
                <a:solidFill>
                  <a:srgbClr val="FF0000"/>
                </a:solidFill>
                <a:latin typeface="Times New Roman" panose="02020603050405020304" pitchFamily="18" charset="0"/>
                <a:cs typeface="Times New Roman" panose="02020603050405020304" pitchFamily="18" charset="0"/>
              </a:rPr>
              <a:t>O</a:t>
            </a:r>
            <a:r>
              <a:rPr lang="en-US" altLang="zh-CN" sz="2400" i="1" spc="-150" baseline="-25000" dirty="0">
                <a:solidFill>
                  <a:srgbClr val="FF0000"/>
                </a:solidFill>
                <a:latin typeface="Times New Roman" panose="02020603050405020304" pitchFamily="18" charset="0"/>
                <a:cs typeface="Times New Roman" panose="02020603050405020304" pitchFamily="18" charset="0"/>
              </a:rPr>
              <a:t>3</a:t>
            </a:r>
            <a:r>
              <a:rPr lang="en-US" altLang="zh-CN" sz="2800" spc="-150" baseline="-25000" dirty="0">
                <a:solidFill>
                  <a:srgbClr val="FF0000"/>
                </a:solidFill>
                <a:latin typeface="Times New Roman" panose="02020603050405020304" pitchFamily="18" charset="0"/>
                <a:cs typeface="Times New Roman" panose="02020603050405020304" pitchFamily="18" charset="0"/>
              </a:rPr>
              <a:t> </a:t>
            </a:r>
            <a:r>
              <a:rPr lang="en-US" altLang="zh-CN" sz="2800" spc="-150" dirty="0">
                <a:solidFill>
                  <a:srgbClr val="FF0000"/>
                </a:solidFill>
                <a:latin typeface="Times New Roman" panose="02020603050405020304" pitchFamily="18" charset="0"/>
                <a:cs typeface="Times New Roman" panose="02020603050405020304" pitchFamily="18" charset="0"/>
              </a:rPr>
              <a:t> </a:t>
            </a:r>
            <a:endParaRPr lang="zh-CN" altLang="en-US" sz="2800" spc="-150" baseline="-25000" dirty="0">
              <a:solidFill>
                <a:srgbClr val="FF0000"/>
              </a:solidFill>
              <a:latin typeface="Times New Roman" panose="02020603050405020304" pitchFamily="18" charset="0"/>
              <a:cs typeface="Times New Roman" panose="02020603050405020304" pitchFamily="18" charset="0"/>
            </a:endParaRPr>
          </a:p>
        </p:txBody>
      </p:sp>
      <p:sp>
        <p:nvSpPr>
          <p:cNvPr id="70" name="Line 27"/>
          <p:cNvSpPr>
            <a:spLocks noChangeShapeType="1"/>
          </p:cNvSpPr>
          <p:nvPr/>
        </p:nvSpPr>
        <p:spPr bwMode="auto">
          <a:xfrm flipH="1">
            <a:off x="4200308" y="3615266"/>
            <a:ext cx="530520" cy="2521626"/>
          </a:xfrm>
          <a:prstGeom prst="line">
            <a:avLst/>
          </a:prstGeom>
          <a:noFill/>
          <a:ln w="25400">
            <a:solidFill>
              <a:schemeClr val="tx1"/>
            </a:solidFill>
            <a:round/>
            <a:headEnd w="lg" len="lg"/>
            <a:tailEnd type="stealth" w="lg" len="lg"/>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878903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FAB73BC-B049-4115-A692-8D63A059BFB8}" type="slidenum">
              <a:rPr lang="en-US" smtClean="0"/>
              <a:pPr/>
              <a:t>40</a:t>
            </a:fld>
            <a:endParaRPr lang="en-US" dirty="0"/>
          </a:p>
        </p:txBody>
      </p:sp>
      <p:sp>
        <p:nvSpPr>
          <p:cNvPr id="17" name="Title 1"/>
          <p:cNvSpPr>
            <a:spLocks noGrp="1"/>
          </p:cNvSpPr>
          <p:nvPr>
            <p:ph type="title"/>
          </p:nvPr>
        </p:nvSpPr>
        <p:spPr>
          <a:xfrm>
            <a:off x="929147" y="387531"/>
            <a:ext cx="10866613" cy="905692"/>
          </a:xfrm>
        </p:spPr>
        <p:txBody>
          <a:bodyPr>
            <a:noAutofit/>
          </a:bodyPr>
          <a:lstStyle/>
          <a:p>
            <a:r>
              <a:rPr lang="en-HK" dirty="0"/>
              <a:t>Implications for ozone control strategy</a:t>
            </a:r>
          </a:p>
        </p:txBody>
      </p:sp>
      <p:sp>
        <p:nvSpPr>
          <p:cNvPr id="7" name="TextBox 6"/>
          <p:cNvSpPr txBox="1"/>
          <p:nvPr/>
        </p:nvSpPr>
        <p:spPr>
          <a:xfrm>
            <a:off x="400049" y="5590254"/>
            <a:ext cx="11395711" cy="707886"/>
          </a:xfrm>
          <a:prstGeom prst="rect">
            <a:avLst/>
          </a:prstGeom>
          <a:noFill/>
        </p:spPr>
        <p:txBody>
          <a:bodyPr wrap="square" rtlCol="0">
            <a:spAutoFit/>
          </a:bodyPr>
          <a:lstStyle/>
          <a:p>
            <a:pPr marL="457200" indent="-457200">
              <a:buFont typeface="Wingdings" panose="05000000000000000000" pitchFamily="2" charset="2"/>
              <a:buChar char="Ø"/>
            </a:pPr>
            <a:r>
              <a:rPr lang="en-HK" sz="2000" dirty="0">
                <a:latin typeface="Times New Roman" panose="02020603050405020304" pitchFamily="18" charset="0"/>
                <a:cs typeface="Times New Roman" panose="02020603050405020304" pitchFamily="18" charset="0"/>
              </a:rPr>
              <a:t>HONO and N</a:t>
            </a:r>
            <a:r>
              <a:rPr lang="en-HK" sz="2000" baseline="-25000" dirty="0">
                <a:latin typeface="Times New Roman" panose="02020603050405020304" pitchFamily="18" charset="0"/>
                <a:cs typeface="Times New Roman" panose="02020603050405020304" pitchFamily="18" charset="0"/>
              </a:rPr>
              <a:t>2</a:t>
            </a:r>
            <a:r>
              <a:rPr lang="en-HK" sz="2000" dirty="0">
                <a:latin typeface="Times New Roman" panose="02020603050405020304" pitchFamily="18" charset="0"/>
                <a:cs typeface="Times New Roman" panose="02020603050405020304" pitchFamily="18" charset="0"/>
              </a:rPr>
              <a:t>O</a:t>
            </a:r>
            <a:r>
              <a:rPr lang="en-HK" sz="2000" baseline="-25000" dirty="0">
                <a:latin typeface="Times New Roman" panose="02020603050405020304" pitchFamily="18" charset="0"/>
                <a:cs typeface="Times New Roman" panose="02020603050405020304" pitchFamily="18" charset="0"/>
              </a:rPr>
              <a:t>5</a:t>
            </a:r>
            <a:r>
              <a:rPr lang="en-HK" sz="2000" dirty="0">
                <a:latin typeface="Times New Roman" panose="02020603050405020304" pitchFamily="18" charset="0"/>
                <a:cs typeface="Times New Roman" panose="02020603050405020304" pitchFamily="18" charset="0"/>
              </a:rPr>
              <a:t>/ClNO</a:t>
            </a:r>
            <a:r>
              <a:rPr lang="en-HK" sz="2000" baseline="-25000" dirty="0">
                <a:latin typeface="Times New Roman" panose="02020603050405020304" pitchFamily="18" charset="0"/>
                <a:cs typeface="Times New Roman" panose="02020603050405020304" pitchFamily="18" charset="0"/>
              </a:rPr>
              <a:t>2</a:t>
            </a:r>
            <a:r>
              <a:rPr lang="en-HK" sz="2000" dirty="0">
                <a:latin typeface="Times New Roman" panose="02020603050405020304" pitchFamily="18" charset="0"/>
                <a:cs typeface="Times New Roman" panose="02020603050405020304" pitchFamily="18" charset="0"/>
              </a:rPr>
              <a:t> chemistry </a:t>
            </a:r>
            <a:r>
              <a:rPr lang="en-HK" sz="2000" b="1" dirty="0">
                <a:solidFill>
                  <a:schemeClr val="accent2"/>
                </a:solidFill>
                <a:latin typeface="Times New Roman" panose="02020603050405020304" pitchFamily="18" charset="0"/>
                <a:cs typeface="Times New Roman" panose="02020603050405020304" pitchFamily="18" charset="0"/>
              </a:rPr>
              <a:t>reshapes</a:t>
            </a:r>
            <a:r>
              <a:rPr lang="en-HK" sz="2000" dirty="0">
                <a:latin typeface="Times New Roman" panose="02020603050405020304" pitchFamily="18" charset="0"/>
                <a:cs typeface="Times New Roman" panose="02020603050405020304" pitchFamily="18" charset="0"/>
              </a:rPr>
              <a:t> the O</a:t>
            </a:r>
            <a:r>
              <a:rPr lang="en-HK" sz="2000" baseline="-25000" dirty="0">
                <a:latin typeface="Times New Roman" panose="02020603050405020304" pitchFamily="18" charset="0"/>
                <a:cs typeface="Times New Roman" panose="02020603050405020304" pitchFamily="18" charset="0"/>
              </a:rPr>
              <a:t>3</a:t>
            </a:r>
            <a:r>
              <a:rPr lang="en-HK" sz="2000" dirty="0">
                <a:latin typeface="Times New Roman" panose="02020603050405020304" pitchFamily="18" charset="0"/>
                <a:cs typeface="Times New Roman" panose="02020603050405020304" pitchFamily="18" charset="0"/>
              </a:rPr>
              <a:t> </a:t>
            </a:r>
            <a:r>
              <a:rPr lang="en-HK" sz="2000" b="1" dirty="0">
                <a:solidFill>
                  <a:schemeClr val="accent2"/>
                </a:solidFill>
                <a:latin typeface="Times New Roman" panose="02020603050405020304" pitchFamily="18" charset="0"/>
                <a:cs typeface="Times New Roman" panose="02020603050405020304" pitchFamily="18" charset="0"/>
              </a:rPr>
              <a:t>sensitivity</a:t>
            </a:r>
            <a:r>
              <a:rPr lang="en-HK" sz="2000" dirty="0">
                <a:latin typeface="Times New Roman" panose="02020603050405020304" pitchFamily="18" charset="0"/>
                <a:cs typeface="Times New Roman" panose="02020603050405020304" pitchFamily="18" charset="0"/>
              </a:rPr>
              <a:t> to the NOx and VOC emission. </a:t>
            </a:r>
          </a:p>
          <a:p>
            <a:pPr marL="457200" indent="-457200">
              <a:buFont typeface="Wingdings" panose="05000000000000000000" pitchFamily="2" charset="2"/>
              <a:buChar char="Ø"/>
            </a:pPr>
            <a:r>
              <a:rPr lang="en-HK" sz="2000" dirty="0">
                <a:latin typeface="Times New Roman" panose="02020603050405020304" pitchFamily="18" charset="0"/>
                <a:cs typeface="Times New Roman" panose="02020603050405020304" pitchFamily="18" charset="0"/>
              </a:rPr>
              <a:t>Need to consider the</a:t>
            </a:r>
            <a:r>
              <a:rPr lang="en-HK" sz="2000" b="1" dirty="0">
                <a:latin typeface="Times New Roman" panose="02020603050405020304" pitchFamily="18" charset="0"/>
                <a:cs typeface="Times New Roman" panose="02020603050405020304" pitchFamily="18" charset="0"/>
              </a:rPr>
              <a:t> </a:t>
            </a:r>
            <a:r>
              <a:rPr lang="en-HK" sz="2000" b="1" dirty="0">
                <a:solidFill>
                  <a:schemeClr val="accent2"/>
                </a:solidFill>
                <a:latin typeface="Times New Roman" panose="02020603050405020304" pitchFamily="18" charset="0"/>
                <a:cs typeface="Times New Roman" panose="02020603050405020304" pitchFamily="18" charset="0"/>
              </a:rPr>
              <a:t>new sources/processes</a:t>
            </a:r>
            <a:r>
              <a:rPr lang="en-HK" sz="2000" dirty="0">
                <a:latin typeface="Times New Roman" panose="02020603050405020304" pitchFamily="18" charset="0"/>
                <a:cs typeface="Times New Roman" panose="02020603050405020304" pitchFamily="18" charset="0"/>
              </a:rPr>
              <a:t> of reactive nitrogen in </a:t>
            </a:r>
            <a:r>
              <a:rPr lang="en-HK" sz="2000" b="1" dirty="0">
                <a:solidFill>
                  <a:schemeClr val="accent2"/>
                </a:solidFill>
                <a:latin typeface="Times New Roman" panose="02020603050405020304" pitchFamily="18" charset="0"/>
                <a:cs typeface="Times New Roman" panose="02020603050405020304" pitchFamily="18" charset="0"/>
              </a:rPr>
              <a:t>ozone</a:t>
            </a:r>
            <a:r>
              <a:rPr lang="en-HK" sz="2000" b="1" dirty="0">
                <a:latin typeface="Times New Roman" panose="02020603050405020304" pitchFamily="18" charset="0"/>
                <a:cs typeface="Times New Roman" panose="02020603050405020304" pitchFamily="18" charset="0"/>
              </a:rPr>
              <a:t> </a:t>
            </a:r>
            <a:r>
              <a:rPr lang="en-HK" sz="2000" b="1" dirty="0">
                <a:solidFill>
                  <a:schemeClr val="accent2"/>
                </a:solidFill>
                <a:latin typeface="Times New Roman" panose="02020603050405020304" pitchFamily="18" charset="0"/>
                <a:cs typeface="Times New Roman" panose="02020603050405020304" pitchFamily="18" charset="0"/>
              </a:rPr>
              <a:t>control</a:t>
            </a:r>
            <a:r>
              <a:rPr lang="en-HK" sz="2000" b="1" dirty="0">
                <a:latin typeface="Times New Roman" panose="02020603050405020304" pitchFamily="18" charset="0"/>
                <a:cs typeface="Times New Roman" panose="02020603050405020304" pitchFamily="18" charset="0"/>
              </a:rPr>
              <a:t> </a:t>
            </a:r>
            <a:r>
              <a:rPr lang="en-HK" sz="2000" dirty="0">
                <a:latin typeface="Times New Roman" panose="02020603050405020304" pitchFamily="18" charset="0"/>
                <a:cs typeface="Times New Roman" panose="02020603050405020304" pitchFamily="18" charset="0"/>
              </a:rPr>
              <a:t>strategy formulation.</a:t>
            </a:r>
          </a:p>
        </p:txBody>
      </p:sp>
      <p:pic>
        <p:nvPicPr>
          <p:cNvPr id="6" name="Picture 5"/>
          <p:cNvPicPr>
            <a:picLocks noChangeAspect="1"/>
          </p:cNvPicPr>
          <p:nvPr/>
        </p:nvPicPr>
        <p:blipFill>
          <a:blip r:embed="rId3"/>
          <a:stretch>
            <a:fillRect/>
          </a:stretch>
        </p:blipFill>
        <p:spPr>
          <a:xfrm>
            <a:off x="1922734" y="1253941"/>
            <a:ext cx="7592152" cy="4336313"/>
          </a:xfrm>
          <a:prstGeom prst="rect">
            <a:avLst/>
          </a:prstGeom>
        </p:spPr>
      </p:pic>
    </p:spTree>
    <p:extLst>
      <p:ext uri="{BB962C8B-B14F-4D97-AF65-F5344CB8AC3E}">
        <p14:creationId xmlns:p14="http://schemas.microsoft.com/office/powerpoint/2010/main" val="11349962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FAB73BC-B049-4115-A692-8D63A059BFB8}" type="slidenum">
              <a:rPr lang="en-US" smtClean="0"/>
              <a:pPr/>
              <a:t>5</a:t>
            </a:fld>
            <a:endParaRPr lang="en-US" dirty="0"/>
          </a:p>
        </p:txBody>
      </p:sp>
      <p:sp>
        <p:nvSpPr>
          <p:cNvPr id="6" name="TextBox 5"/>
          <p:cNvSpPr txBox="1"/>
          <p:nvPr/>
        </p:nvSpPr>
        <p:spPr bwMode="auto">
          <a:xfrm>
            <a:off x="4321786" y="3214182"/>
            <a:ext cx="631583" cy="369332"/>
          </a:xfrm>
          <a:prstGeom prst="rect">
            <a:avLst/>
          </a:prstGeom>
          <a:noFill/>
          <a:ln>
            <a:noFill/>
          </a:ln>
        </p:spPr>
        <p:txBody>
          <a:bodyPr wrap="none" lIns="0" tIns="0" rIns="0" bIns="0">
            <a:spAutoFit/>
          </a:bodyPr>
          <a:lstStyle/>
          <a:p>
            <a:pPr>
              <a:defRPr/>
            </a:pPr>
            <a:r>
              <a:rPr lang="en-US" altLang="zh-CN" sz="2400" i="1" spc="-150" dirty="0">
                <a:latin typeface="Times New Roman" pitchFamily="18" charset="0"/>
                <a:cs typeface="Times New Roman" pitchFamily="18" charset="0"/>
              </a:rPr>
              <a:t> NO</a:t>
            </a:r>
            <a:r>
              <a:rPr lang="en-US" altLang="zh-CN" sz="2400" i="1" spc="-150" baseline="-25000" dirty="0">
                <a:latin typeface="Times New Roman" pitchFamily="18" charset="0"/>
                <a:cs typeface="Times New Roman" pitchFamily="18" charset="0"/>
              </a:rPr>
              <a:t>2  </a:t>
            </a:r>
            <a:endParaRPr lang="zh-CN" altLang="en-US" sz="2400" i="1" spc="-150" baseline="-25000" dirty="0">
              <a:latin typeface="Times New Roman" pitchFamily="18" charset="0"/>
              <a:cs typeface="Times New Roman" pitchFamily="18" charset="0"/>
            </a:endParaRPr>
          </a:p>
        </p:txBody>
      </p:sp>
      <p:sp>
        <p:nvSpPr>
          <p:cNvPr id="7" name="TextBox 6"/>
          <p:cNvSpPr txBox="1"/>
          <p:nvPr/>
        </p:nvSpPr>
        <p:spPr bwMode="auto">
          <a:xfrm>
            <a:off x="2340586" y="3212595"/>
            <a:ext cx="522579" cy="369332"/>
          </a:xfrm>
          <a:prstGeom prst="rect">
            <a:avLst/>
          </a:prstGeom>
          <a:noFill/>
          <a:ln>
            <a:noFill/>
          </a:ln>
        </p:spPr>
        <p:txBody>
          <a:bodyPr wrap="none" lIns="0" tIns="0" rIns="0" bIns="0">
            <a:spAutoFit/>
          </a:bodyPr>
          <a:lstStyle/>
          <a:p>
            <a:pPr>
              <a:defRPr/>
            </a:pPr>
            <a:r>
              <a:rPr lang="en-US" altLang="zh-CN" sz="2400" i="1" spc="-150" dirty="0">
                <a:latin typeface="Times New Roman" pitchFamily="18" charset="0"/>
                <a:cs typeface="Times New Roman" pitchFamily="18" charset="0"/>
              </a:rPr>
              <a:t> NO </a:t>
            </a:r>
            <a:endParaRPr lang="zh-CN" altLang="en-US" sz="2400" i="1" spc="-150" baseline="-25000" dirty="0">
              <a:latin typeface="Times New Roman" pitchFamily="18" charset="0"/>
              <a:cs typeface="Times New Roman" pitchFamily="18" charset="0"/>
            </a:endParaRPr>
          </a:p>
        </p:txBody>
      </p:sp>
      <p:sp>
        <p:nvSpPr>
          <p:cNvPr id="8" name="Line 27"/>
          <p:cNvSpPr>
            <a:spLocks noChangeShapeType="1"/>
          </p:cNvSpPr>
          <p:nvPr/>
        </p:nvSpPr>
        <p:spPr bwMode="auto">
          <a:xfrm flipV="1">
            <a:off x="2950185" y="3423732"/>
            <a:ext cx="1350342" cy="0"/>
          </a:xfrm>
          <a:prstGeom prst="line">
            <a:avLst/>
          </a:prstGeom>
          <a:noFill/>
          <a:ln w="25400">
            <a:solidFill>
              <a:schemeClr val="tx1"/>
            </a:solidFill>
            <a:round/>
            <a:headEnd/>
            <a:tailEnd type="stealth" w="lg" len="lg"/>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sp>
        <p:nvSpPr>
          <p:cNvPr id="16" name="TextBox 15"/>
          <p:cNvSpPr txBox="1"/>
          <p:nvPr/>
        </p:nvSpPr>
        <p:spPr bwMode="auto">
          <a:xfrm>
            <a:off x="3553782" y="3125284"/>
            <a:ext cx="184346" cy="246221"/>
          </a:xfrm>
          <a:prstGeom prst="rect">
            <a:avLst/>
          </a:prstGeom>
          <a:noFill/>
        </p:spPr>
        <p:txBody>
          <a:bodyPr wrap="none" lIns="0" tIns="0" rIns="0" bIns="0">
            <a:spAutoFit/>
          </a:bodyPr>
          <a:lstStyle/>
          <a:p>
            <a:pPr>
              <a:defRPr/>
            </a:pPr>
            <a:r>
              <a:rPr lang="en-US" altLang="zh-CN" sz="1600" spc="-150" dirty="0">
                <a:latin typeface="Times New Roman" pitchFamily="18" charset="0"/>
                <a:cs typeface="Times New Roman" pitchFamily="18" charset="0"/>
              </a:rPr>
              <a:t>O</a:t>
            </a:r>
            <a:r>
              <a:rPr lang="en-US" altLang="zh-CN" sz="1600" spc="-150" baseline="-25000" dirty="0">
                <a:latin typeface="Times New Roman" pitchFamily="18" charset="0"/>
                <a:cs typeface="Times New Roman" pitchFamily="18" charset="0"/>
              </a:rPr>
              <a:t>3</a:t>
            </a:r>
            <a:endParaRPr lang="zh-CN" altLang="en-US" spc="-150" baseline="-25000" dirty="0">
              <a:latin typeface="Times New Roman" pitchFamily="18" charset="0"/>
              <a:cs typeface="Times New Roman" pitchFamily="18" charset="0"/>
            </a:endParaRPr>
          </a:p>
        </p:txBody>
      </p:sp>
      <p:sp>
        <p:nvSpPr>
          <p:cNvPr id="17" name="TextBox 16"/>
          <p:cNvSpPr txBox="1"/>
          <p:nvPr/>
        </p:nvSpPr>
        <p:spPr bwMode="auto">
          <a:xfrm>
            <a:off x="3566483" y="2579184"/>
            <a:ext cx="230187" cy="276225"/>
          </a:xfrm>
          <a:prstGeom prst="rect">
            <a:avLst/>
          </a:prstGeom>
          <a:noFill/>
        </p:spPr>
        <p:txBody>
          <a:bodyPr lIns="0" tIns="0" rIns="0" bIns="0">
            <a:spAutoFit/>
          </a:bodyPr>
          <a:lstStyle/>
          <a:p>
            <a:pPr>
              <a:defRPr/>
            </a:pPr>
            <a:r>
              <a:rPr lang="en-US" altLang="zh-CN" i="1" spc="-150" dirty="0">
                <a:latin typeface="Times New Roman" pitchFamily="18" charset="0"/>
                <a:cs typeface="Times New Roman" pitchFamily="18" charset="0"/>
              </a:rPr>
              <a:t>h</a:t>
            </a:r>
            <a:r>
              <a:rPr lang="el-GR" altLang="zh-CN" i="1" spc="-150" dirty="0">
                <a:latin typeface="Times New Roman" panose="02020603050405020304" pitchFamily="18" charset="0"/>
                <a:cs typeface="Times New Roman" panose="02020603050405020304" pitchFamily="18" charset="0"/>
              </a:rPr>
              <a:t>ν</a:t>
            </a:r>
            <a:endParaRPr lang="zh-CN" altLang="en-US" i="1" spc="-150" dirty="0">
              <a:latin typeface="Times New Roman" pitchFamily="18" charset="0"/>
              <a:cs typeface="Times New Roman" pitchFamily="18" charset="0"/>
            </a:endParaRPr>
          </a:p>
        </p:txBody>
      </p:sp>
      <p:sp>
        <p:nvSpPr>
          <p:cNvPr id="19" name="Text Box 16"/>
          <p:cNvSpPr txBox="1">
            <a:spLocks noChangeArrowheads="1"/>
          </p:cNvSpPr>
          <p:nvPr/>
        </p:nvSpPr>
        <p:spPr bwMode="auto">
          <a:xfrm>
            <a:off x="3229933" y="3984121"/>
            <a:ext cx="8794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altLang="zh-CN" sz="1600" spc="-150" dirty="0">
                <a:latin typeface="Times New Roman" panose="02020603050405020304" pitchFamily="18" charset="0"/>
                <a:ea typeface="宋体" charset="-122"/>
                <a:cs typeface="Times New Roman" pitchFamily="18" charset="0"/>
              </a:rPr>
              <a:t>RO</a:t>
            </a:r>
            <a:r>
              <a:rPr lang="en-US" altLang="zh-CN" sz="1600" spc="-150" baseline="-25000" dirty="0">
                <a:latin typeface="Times New Roman" pitchFamily="18" charset="0"/>
                <a:ea typeface="宋体" charset="-122"/>
                <a:cs typeface="Times New Roman" pitchFamily="18" charset="0"/>
              </a:rPr>
              <a:t>2</a:t>
            </a:r>
            <a:r>
              <a:rPr lang="en-US" altLang="zh-CN" sz="1600" spc="-150" dirty="0">
                <a:latin typeface="Times New Roman" pitchFamily="18" charset="0"/>
                <a:ea typeface="宋体" charset="-122"/>
                <a:cs typeface="Times New Roman" pitchFamily="18" charset="0"/>
              </a:rPr>
              <a:t>, HO</a:t>
            </a:r>
            <a:r>
              <a:rPr lang="en-US" altLang="zh-CN" sz="1600" spc="-150" baseline="-25000" dirty="0">
                <a:latin typeface="Times New Roman" pitchFamily="18" charset="0"/>
                <a:ea typeface="宋体" charset="-122"/>
                <a:cs typeface="Times New Roman" pitchFamily="18" charset="0"/>
              </a:rPr>
              <a:t>2</a:t>
            </a:r>
          </a:p>
        </p:txBody>
      </p:sp>
      <p:sp>
        <p:nvSpPr>
          <p:cNvPr id="20" name="Arc 2"/>
          <p:cNvSpPr/>
          <p:nvPr/>
        </p:nvSpPr>
        <p:spPr bwMode="auto">
          <a:xfrm rot="16200000">
            <a:off x="3293880" y="2524414"/>
            <a:ext cx="700087" cy="1387475"/>
          </a:xfrm>
          <a:prstGeom prst="arc">
            <a:avLst>
              <a:gd name="adj1" fmla="val 16200000"/>
              <a:gd name="adj2" fmla="val 5516779"/>
            </a:avLst>
          </a:prstGeom>
          <a:ln w="25400">
            <a:solidFill>
              <a:schemeClr val="tx1"/>
            </a:solidFill>
            <a:headEnd type="stealth" w="lg" len="lg"/>
            <a:tailEnd type="none" w="lg" len="lg"/>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latin typeface="Times New Roman" panose="02020603050405020304" pitchFamily="18" charset="0"/>
              <a:cs typeface="Times New Roman" panose="02020603050405020304" pitchFamily="18" charset="0"/>
            </a:endParaRPr>
          </a:p>
        </p:txBody>
      </p:sp>
      <p:sp>
        <p:nvSpPr>
          <p:cNvPr id="21" name="Arc 47"/>
          <p:cNvSpPr/>
          <p:nvPr/>
        </p:nvSpPr>
        <p:spPr bwMode="auto">
          <a:xfrm rot="5400000">
            <a:off x="3289464" y="2926053"/>
            <a:ext cx="722313" cy="1362075"/>
          </a:xfrm>
          <a:prstGeom prst="arc">
            <a:avLst>
              <a:gd name="adj1" fmla="val 16200000"/>
              <a:gd name="adj2" fmla="val 5500917"/>
            </a:avLst>
          </a:prstGeom>
          <a:ln w="25400">
            <a:solidFill>
              <a:schemeClr val="tx1"/>
            </a:solidFill>
            <a:headEnd type="stealth" w="lg" len="lg"/>
            <a:tailEnd type="none" w="lg" len="lg"/>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latin typeface="Times New Roman" panose="02020603050405020304" pitchFamily="18" charset="0"/>
              <a:cs typeface="Times New Roman" panose="02020603050405020304" pitchFamily="18" charset="0"/>
            </a:endParaRPr>
          </a:p>
        </p:txBody>
      </p:sp>
      <p:sp>
        <p:nvSpPr>
          <p:cNvPr id="36" name="Arc 48"/>
          <p:cNvSpPr/>
          <p:nvPr/>
        </p:nvSpPr>
        <p:spPr bwMode="auto">
          <a:xfrm rot="14859849" flipH="1" flipV="1">
            <a:off x="3096156" y="2046736"/>
            <a:ext cx="828000" cy="828000"/>
          </a:xfrm>
          <a:prstGeom prst="arc">
            <a:avLst>
              <a:gd name="adj1" fmla="val 137517"/>
              <a:gd name="adj2" fmla="val 6762599"/>
            </a:avLst>
          </a:prstGeom>
          <a:ln w="25400">
            <a:solidFill>
              <a:schemeClr val="tx1"/>
            </a:solidFill>
            <a:prstDash val="solid"/>
            <a:headEnd type="none" w="med" len="lg"/>
            <a:tailEnd type="stealth" w="lg" len="lg"/>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latin typeface="Times New Roman" panose="02020603050405020304" pitchFamily="18" charset="0"/>
              <a:cs typeface="Times New Roman" panose="02020603050405020304" pitchFamily="18" charset="0"/>
            </a:endParaRPr>
          </a:p>
        </p:txBody>
      </p:sp>
      <p:sp>
        <p:nvSpPr>
          <p:cNvPr id="37" name="TextBox 36"/>
          <p:cNvSpPr txBox="1"/>
          <p:nvPr/>
        </p:nvSpPr>
        <p:spPr>
          <a:xfrm>
            <a:off x="1172312" y="2327233"/>
            <a:ext cx="1132897" cy="400110"/>
          </a:xfrm>
          <a:prstGeom prst="rect">
            <a:avLst/>
          </a:prstGeom>
          <a:noFill/>
        </p:spPr>
        <p:txBody>
          <a:bodyPr wrap="square" rtlCol="0">
            <a:spAutoFit/>
          </a:bodyPr>
          <a:lstStyle/>
          <a:p>
            <a:r>
              <a:rPr lang="en-US" altLang="zh-CN" sz="2000" dirty="0">
                <a:latin typeface="Times New Roman" panose="02020603050405020304" pitchFamily="18" charset="0"/>
                <a:cs typeface="Times New Roman" panose="02020603050405020304" pitchFamily="18" charset="0"/>
              </a:rPr>
              <a:t>Daytime</a:t>
            </a:r>
            <a:endParaRPr lang="zh-CN" altLang="en-US" sz="2000" dirty="0">
              <a:latin typeface="Times New Roman" panose="02020603050405020304" pitchFamily="18" charset="0"/>
              <a:cs typeface="Times New Roman" panose="02020603050405020304" pitchFamily="18" charset="0"/>
            </a:endParaRPr>
          </a:p>
        </p:txBody>
      </p:sp>
      <p:sp>
        <p:nvSpPr>
          <p:cNvPr id="38" name="Sun 28"/>
          <p:cNvSpPr/>
          <p:nvPr/>
        </p:nvSpPr>
        <p:spPr>
          <a:xfrm>
            <a:off x="544933" y="2220932"/>
            <a:ext cx="549275" cy="549275"/>
          </a:xfrm>
          <a:prstGeom prst="sun">
            <a:avLst/>
          </a:prstGeom>
          <a:solidFill>
            <a:srgbClr val="FFC000"/>
          </a:solidFill>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Times New Roman" panose="02020603050405020304" pitchFamily="18" charset="0"/>
              <a:cs typeface="Times New Roman" panose="02020603050405020304" pitchFamily="18" charset="0"/>
            </a:endParaRPr>
          </a:p>
        </p:txBody>
      </p:sp>
      <p:sp>
        <p:nvSpPr>
          <p:cNvPr id="50" name="Line 27"/>
          <p:cNvSpPr>
            <a:spLocks noChangeShapeType="1"/>
          </p:cNvSpPr>
          <p:nvPr/>
        </p:nvSpPr>
        <p:spPr bwMode="auto">
          <a:xfrm flipH="1">
            <a:off x="4145248" y="3617408"/>
            <a:ext cx="575168" cy="848518"/>
          </a:xfrm>
          <a:prstGeom prst="line">
            <a:avLst/>
          </a:prstGeom>
          <a:noFill/>
          <a:ln w="25400">
            <a:solidFill>
              <a:schemeClr val="tx1"/>
            </a:solidFill>
            <a:round/>
            <a:headEnd w="lg" len="lg"/>
            <a:tailEnd type="stealth" w="lg" len="lg"/>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pic>
        <p:nvPicPr>
          <p:cNvPr id="51" name="Picture 2" descr="F:\Related works\ECF Science\scale.g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8940" t="30094" r="48578" b="53211"/>
          <a:stretch/>
        </p:blipFill>
        <p:spPr bwMode="auto">
          <a:xfrm>
            <a:off x="3836110" y="4438764"/>
            <a:ext cx="576000" cy="534304"/>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p:cNvSpPr txBox="1"/>
          <p:nvPr/>
        </p:nvSpPr>
        <p:spPr bwMode="auto">
          <a:xfrm>
            <a:off x="3202208" y="5339160"/>
            <a:ext cx="921902" cy="369332"/>
          </a:xfrm>
          <a:prstGeom prst="rect">
            <a:avLst/>
          </a:prstGeom>
          <a:solidFill>
            <a:srgbClr val="FFFF00"/>
          </a:solidFill>
          <a:ln>
            <a:solidFill>
              <a:srgbClr val="FF0000"/>
            </a:solidFill>
          </a:ln>
        </p:spPr>
        <p:txBody>
          <a:bodyPr wrap="square" lIns="0" tIns="0" rIns="0" bIns="0">
            <a:spAutoFit/>
          </a:bodyPr>
          <a:lstStyle/>
          <a:p>
            <a:pPr algn="ctr">
              <a:defRPr/>
            </a:pPr>
            <a:r>
              <a:rPr lang="en-US" altLang="zh-CN" sz="2400" i="1" spc="-150" dirty="0">
                <a:solidFill>
                  <a:srgbClr val="FF0000"/>
                </a:solidFill>
                <a:latin typeface="Times New Roman" pitchFamily="18" charset="0"/>
                <a:cs typeface="Times New Roman" pitchFamily="18" charset="0"/>
              </a:rPr>
              <a:t>HONO</a:t>
            </a:r>
            <a:endParaRPr lang="zh-CN" altLang="en-US" sz="2400" i="1" spc="-150" baseline="-25000" dirty="0">
              <a:solidFill>
                <a:srgbClr val="FF0000"/>
              </a:solidFill>
              <a:latin typeface="Times New Roman" pitchFamily="18" charset="0"/>
              <a:cs typeface="Times New Roman" pitchFamily="18" charset="0"/>
            </a:endParaRPr>
          </a:p>
        </p:txBody>
      </p:sp>
      <p:sp>
        <p:nvSpPr>
          <p:cNvPr id="54" name="Line 27"/>
          <p:cNvSpPr>
            <a:spLocks noChangeShapeType="1"/>
          </p:cNvSpPr>
          <p:nvPr/>
        </p:nvSpPr>
        <p:spPr bwMode="auto">
          <a:xfrm rot="3600000">
            <a:off x="2093552" y="4462840"/>
            <a:ext cx="1949471" cy="0"/>
          </a:xfrm>
          <a:prstGeom prst="line">
            <a:avLst/>
          </a:prstGeom>
          <a:noFill/>
          <a:ln w="25400">
            <a:solidFill>
              <a:schemeClr val="tx1"/>
            </a:solidFill>
            <a:round/>
            <a:headEnd w="lg" len="lg"/>
            <a:tailEnd type="stealth" w="lg" len="lg"/>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sp>
        <p:nvSpPr>
          <p:cNvPr id="55" name="Line 27"/>
          <p:cNvSpPr>
            <a:spLocks noChangeShapeType="1"/>
          </p:cNvSpPr>
          <p:nvPr/>
        </p:nvSpPr>
        <p:spPr bwMode="auto">
          <a:xfrm rot="3600000" flipH="1" flipV="1">
            <a:off x="1964960" y="4505700"/>
            <a:ext cx="1919415" cy="0"/>
          </a:xfrm>
          <a:prstGeom prst="line">
            <a:avLst/>
          </a:prstGeom>
          <a:noFill/>
          <a:ln w="25400">
            <a:solidFill>
              <a:schemeClr val="tx1"/>
            </a:solidFill>
            <a:round/>
            <a:headEnd/>
            <a:tailEnd type="stealth" w="lg" len="lg"/>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sp>
        <p:nvSpPr>
          <p:cNvPr id="56" name="Line 27"/>
          <p:cNvSpPr>
            <a:spLocks noChangeShapeType="1"/>
          </p:cNvSpPr>
          <p:nvPr/>
        </p:nvSpPr>
        <p:spPr bwMode="auto">
          <a:xfrm flipH="1">
            <a:off x="3751617" y="4936214"/>
            <a:ext cx="216000" cy="396000"/>
          </a:xfrm>
          <a:prstGeom prst="line">
            <a:avLst/>
          </a:prstGeom>
          <a:noFill/>
          <a:ln w="25400">
            <a:solidFill>
              <a:schemeClr val="tx1"/>
            </a:solidFill>
            <a:round/>
            <a:headEnd w="lg" len="lg"/>
            <a:tailEnd type="stealth" w="lg" len="lg"/>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sp>
        <p:nvSpPr>
          <p:cNvPr id="58" name="Arc 48"/>
          <p:cNvSpPr/>
          <p:nvPr/>
        </p:nvSpPr>
        <p:spPr bwMode="auto">
          <a:xfrm rot="10063446" flipH="1">
            <a:off x="1804525" y="4159966"/>
            <a:ext cx="1089225" cy="851647"/>
          </a:xfrm>
          <a:prstGeom prst="arc">
            <a:avLst>
              <a:gd name="adj1" fmla="val 137517"/>
              <a:gd name="adj2" fmla="val 6762599"/>
            </a:avLst>
          </a:prstGeom>
          <a:ln w="25400">
            <a:solidFill>
              <a:schemeClr val="tx1"/>
            </a:solidFill>
            <a:prstDash val="solid"/>
            <a:headEnd type="none" w="med" len="lg"/>
            <a:tailEnd type="stealth" w="lg" len="lg"/>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latin typeface="Times New Roman" panose="02020603050405020304" pitchFamily="18" charset="0"/>
              <a:cs typeface="Times New Roman" panose="02020603050405020304" pitchFamily="18" charset="0"/>
            </a:endParaRPr>
          </a:p>
        </p:txBody>
      </p:sp>
      <p:sp>
        <p:nvSpPr>
          <p:cNvPr id="59" name="Text Box 16"/>
          <p:cNvSpPr txBox="1">
            <a:spLocks noChangeArrowheads="1"/>
          </p:cNvSpPr>
          <p:nvPr/>
        </p:nvSpPr>
        <p:spPr bwMode="auto">
          <a:xfrm>
            <a:off x="1577081" y="4055561"/>
            <a:ext cx="47139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US" altLang="zh-CN" sz="2000" i="1" spc="-150" dirty="0">
                <a:solidFill>
                  <a:srgbClr val="FF0000"/>
                </a:solidFill>
                <a:latin typeface="Times New Roman" panose="02020603050405020304" pitchFamily="18" charset="0"/>
                <a:ea typeface="宋体" charset="-122"/>
                <a:cs typeface="Times New Roman" pitchFamily="18" charset="0"/>
              </a:rPr>
              <a:t>OH</a:t>
            </a:r>
            <a:endParaRPr lang="en-US" altLang="zh-CN" sz="1600" i="1" spc="-150" dirty="0">
              <a:solidFill>
                <a:srgbClr val="FF0000"/>
              </a:solidFill>
              <a:latin typeface="Times New Roman" pitchFamily="18" charset="0"/>
              <a:ea typeface="宋体" charset="-122"/>
              <a:cs typeface="Times New Roman" pitchFamily="18" charset="0"/>
            </a:endParaRPr>
          </a:p>
        </p:txBody>
      </p:sp>
      <p:sp>
        <p:nvSpPr>
          <p:cNvPr id="61" name="Line 27"/>
          <p:cNvSpPr>
            <a:spLocks noChangeShapeType="1"/>
          </p:cNvSpPr>
          <p:nvPr/>
        </p:nvSpPr>
        <p:spPr bwMode="auto">
          <a:xfrm flipV="1">
            <a:off x="644813" y="6152388"/>
            <a:ext cx="5400000" cy="0"/>
          </a:xfrm>
          <a:prstGeom prst="line">
            <a:avLst/>
          </a:prstGeom>
          <a:noFill/>
          <a:ln w="2540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sp>
        <p:nvSpPr>
          <p:cNvPr id="63" name="Text Box 16"/>
          <p:cNvSpPr txBox="1">
            <a:spLocks noChangeArrowheads="1"/>
          </p:cNvSpPr>
          <p:nvPr/>
        </p:nvSpPr>
        <p:spPr bwMode="auto">
          <a:xfrm>
            <a:off x="2579040" y="6246355"/>
            <a:ext cx="99250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US" altLang="zh-CN" sz="2000" spc="-150" dirty="0">
                <a:latin typeface="Times New Roman" panose="02020603050405020304" pitchFamily="18" charset="0"/>
                <a:ea typeface="宋体" charset="-122"/>
                <a:cs typeface="Times New Roman" pitchFamily="18" charset="0"/>
              </a:rPr>
              <a:t>Ground</a:t>
            </a:r>
            <a:endParaRPr lang="en-US" altLang="zh-CN" sz="1600" spc="-150" dirty="0">
              <a:latin typeface="Times New Roman" pitchFamily="18" charset="0"/>
              <a:ea typeface="宋体" charset="-122"/>
              <a:cs typeface="Times New Roman" pitchFamily="18" charset="0"/>
            </a:endParaRPr>
          </a:p>
        </p:txBody>
      </p:sp>
      <p:pic>
        <p:nvPicPr>
          <p:cNvPr id="64" name="Picture 5"/>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439" b="84553" l="0" r="98667"/>
                    </a14:imgEffect>
                  </a14:imgLayer>
                </a14:imgProps>
              </a:ext>
              <a:ext uri="{28A0092B-C50C-407E-A947-70E740481C1C}">
                <a14:useLocalDpi xmlns:a14="http://schemas.microsoft.com/office/drawing/2010/main" val="0"/>
              </a:ext>
            </a:extLst>
          </a:blip>
          <a:srcRect/>
          <a:stretch>
            <a:fillRect/>
          </a:stretch>
        </p:blipFill>
        <p:spPr bwMode="auto">
          <a:xfrm rot="21379342">
            <a:off x="842814" y="5103896"/>
            <a:ext cx="1185359" cy="9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5" name="Line 27"/>
          <p:cNvSpPr>
            <a:spLocks noChangeShapeType="1"/>
          </p:cNvSpPr>
          <p:nvPr/>
        </p:nvSpPr>
        <p:spPr bwMode="auto">
          <a:xfrm flipV="1">
            <a:off x="1997258" y="5577739"/>
            <a:ext cx="1116000" cy="0"/>
          </a:xfrm>
          <a:prstGeom prst="line">
            <a:avLst/>
          </a:prstGeom>
          <a:noFill/>
          <a:ln w="25400">
            <a:solidFill>
              <a:schemeClr val="tx1"/>
            </a:solidFill>
            <a:round/>
            <a:headEnd/>
            <a:tailEnd type="stealth" w="lg" len="lg"/>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sp>
        <p:nvSpPr>
          <p:cNvPr id="66" name="Text Box 16"/>
          <p:cNvSpPr txBox="1">
            <a:spLocks noChangeArrowheads="1"/>
          </p:cNvSpPr>
          <p:nvPr/>
        </p:nvSpPr>
        <p:spPr bwMode="auto">
          <a:xfrm rot="3300000">
            <a:off x="3089490" y="4425763"/>
            <a:ext cx="4064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altLang="zh-CN" sz="1600" spc="-150" dirty="0">
                <a:latin typeface="Times New Roman" panose="02020603050405020304" pitchFamily="18" charset="0"/>
                <a:ea typeface="宋体" charset="-122"/>
                <a:cs typeface="Times New Roman" pitchFamily="18" charset="0"/>
              </a:rPr>
              <a:t>OH</a:t>
            </a:r>
          </a:p>
        </p:txBody>
      </p:sp>
      <p:sp>
        <p:nvSpPr>
          <p:cNvPr id="67" name="Line 27"/>
          <p:cNvSpPr>
            <a:spLocks noChangeShapeType="1"/>
          </p:cNvSpPr>
          <p:nvPr/>
        </p:nvSpPr>
        <p:spPr bwMode="auto">
          <a:xfrm rot="3600000" flipH="1">
            <a:off x="3790809" y="5934102"/>
            <a:ext cx="483376" cy="10527"/>
          </a:xfrm>
          <a:prstGeom prst="line">
            <a:avLst/>
          </a:prstGeom>
          <a:noFill/>
          <a:ln w="25400">
            <a:solidFill>
              <a:schemeClr val="tx1"/>
            </a:solidFill>
            <a:round/>
            <a:headEnd w="lg" len="lg"/>
            <a:tailEnd type="stealth" w="lg" len="lg"/>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sp>
        <p:nvSpPr>
          <p:cNvPr id="68" name="Text Box 16"/>
          <p:cNvSpPr txBox="1">
            <a:spLocks noChangeArrowheads="1"/>
          </p:cNvSpPr>
          <p:nvPr/>
        </p:nvSpPr>
        <p:spPr bwMode="auto">
          <a:xfrm>
            <a:off x="2001883" y="5185271"/>
            <a:ext cx="99250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US" altLang="zh-CN" sz="2000" spc="-150" dirty="0">
                <a:latin typeface="Times New Roman" panose="02020603050405020304" pitchFamily="18" charset="0"/>
                <a:ea typeface="宋体" charset="-122"/>
                <a:cs typeface="Times New Roman" pitchFamily="18" charset="0"/>
              </a:rPr>
              <a:t>Emission</a:t>
            </a:r>
            <a:endParaRPr lang="en-US" altLang="zh-CN" sz="1600" spc="-150" dirty="0">
              <a:latin typeface="Times New Roman" pitchFamily="18" charset="0"/>
              <a:ea typeface="宋体" charset="-122"/>
              <a:cs typeface="Times New Roman" pitchFamily="18" charset="0"/>
            </a:endParaRPr>
          </a:p>
        </p:txBody>
      </p:sp>
      <p:sp>
        <p:nvSpPr>
          <p:cNvPr id="69" name="TextBox 68"/>
          <p:cNvSpPr txBox="1"/>
          <p:nvPr/>
        </p:nvSpPr>
        <p:spPr bwMode="auto">
          <a:xfrm>
            <a:off x="2769230" y="2003043"/>
            <a:ext cx="529092" cy="430887"/>
          </a:xfrm>
          <a:prstGeom prst="rect">
            <a:avLst/>
          </a:prstGeom>
          <a:noFill/>
          <a:ln>
            <a:solidFill>
              <a:srgbClr val="FF0000"/>
            </a:solidFill>
          </a:ln>
        </p:spPr>
        <p:txBody>
          <a:bodyPr wrap="square" lIns="0" tIns="0" rIns="0" bIns="0">
            <a:spAutoFit/>
          </a:bodyPr>
          <a:lstStyle/>
          <a:p>
            <a:pPr algn="ctr">
              <a:defRPr/>
            </a:pPr>
            <a:r>
              <a:rPr lang="en-US" altLang="zh-CN" sz="2400" i="1" spc="-150" dirty="0">
                <a:solidFill>
                  <a:srgbClr val="FF0000"/>
                </a:solidFill>
                <a:latin typeface="Times New Roman" panose="02020603050405020304" pitchFamily="18" charset="0"/>
                <a:cs typeface="Times New Roman" panose="02020603050405020304" pitchFamily="18" charset="0"/>
              </a:rPr>
              <a:t>O</a:t>
            </a:r>
            <a:r>
              <a:rPr lang="en-US" altLang="zh-CN" sz="2400" i="1" spc="-150" baseline="-25000" dirty="0">
                <a:solidFill>
                  <a:srgbClr val="FF0000"/>
                </a:solidFill>
                <a:latin typeface="Times New Roman" panose="02020603050405020304" pitchFamily="18" charset="0"/>
                <a:cs typeface="Times New Roman" panose="02020603050405020304" pitchFamily="18" charset="0"/>
              </a:rPr>
              <a:t>3</a:t>
            </a:r>
            <a:r>
              <a:rPr lang="en-US" altLang="zh-CN" sz="2800" spc="-150" baseline="-25000" dirty="0">
                <a:solidFill>
                  <a:srgbClr val="FF0000"/>
                </a:solidFill>
                <a:latin typeface="Times New Roman" panose="02020603050405020304" pitchFamily="18" charset="0"/>
                <a:cs typeface="Times New Roman" panose="02020603050405020304" pitchFamily="18" charset="0"/>
              </a:rPr>
              <a:t> </a:t>
            </a:r>
            <a:r>
              <a:rPr lang="en-US" altLang="zh-CN" sz="2800" spc="-150" dirty="0">
                <a:solidFill>
                  <a:srgbClr val="FF0000"/>
                </a:solidFill>
                <a:latin typeface="Times New Roman" panose="02020603050405020304" pitchFamily="18" charset="0"/>
                <a:cs typeface="Times New Roman" panose="02020603050405020304" pitchFamily="18" charset="0"/>
              </a:rPr>
              <a:t> </a:t>
            </a:r>
            <a:endParaRPr lang="zh-CN" altLang="en-US" sz="2800" spc="-150" baseline="-25000" dirty="0">
              <a:solidFill>
                <a:srgbClr val="FF0000"/>
              </a:solidFill>
              <a:latin typeface="Times New Roman" panose="02020603050405020304" pitchFamily="18" charset="0"/>
              <a:cs typeface="Times New Roman" panose="02020603050405020304" pitchFamily="18" charset="0"/>
            </a:endParaRPr>
          </a:p>
        </p:txBody>
      </p:sp>
      <p:sp>
        <p:nvSpPr>
          <p:cNvPr id="62" name="TextBox 61"/>
          <p:cNvSpPr txBox="1"/>
          <p:nvPr/>
        </p:nvSpPr>
        <p:spPr bwMode="auto">
          <a:xfrm rot="3600000">
            <a:off x="2730150" y="4551276"/>
            <a:ext cx="230187" cy="276225"/>
          </a:xfrm>
          <a:prstGeom prst="rect">
            <a:avLst/>
          </a:prstGeom>
          <a:noFill/>
        </p:spPr>
        <p:txBody>
          <a:bodyPr lIns="0" tIns="0" rIns="0" bIns="0">
            <a:spAutoFit/>
          </a:bodyPr>
          <a:lstStyle/>
          <a:p>
            <a:pPr>
              <a:defRPr/>
            </a:pPr>
            <a:r>
              <a:rPr lang="en-US" altLang="zh-CN" i="1" spc="-150" dirty="0">
                <a:latin typeface="Times New Roman" pitchFamily="18" charset="0"/>
                <a:cs typeface="Times New Roman" pitchFamily="18" charset="0"/>
              </a:rPr>
              <a:t>h</a:t>
            </a:r>
            <a:r>
              <a:rPr lang="el-GR" altLang="zh-CN" i="1" spc="-150" dirty="0">
                <a:latin typeface="Times New Roman" panose="02020603050405020304" pitchFamily="18" charset="0"/>
                <a:cs typeface="Times New Roman" panose="02020603050405020304" pitchFamily="18" charset="0"/>
              </a:rPr>
              <a:t>ν</a:t>
            </a:r>
            <a:endParaRPr lang="zh-CN" altLang="en-US" i="1" spc="-150" dirty="0">
              <a:latin typeface="Times New Roman" pitchFamily="18" charset="0"/>
              <a:cs typeface="Times New Roman" pitchFamily="18" charset="0"/>
            </a:endParaRPr>
          </a:p>
        </p:txBody>
      </p:sp>
      <p:sp>
        <p:nvSpPr>
          <p:cNvPr id="70" name="Line 27"/>
          <p:cNvSpPr>
            <a:spLocks noChangeShapeType="1"/>
          </p:cNvSpPr>
          <p:nvPr/>
        </p:nvSpPr>
        <p:spPr bwMode="auto">
          <a:xfrm flipH="1">
            <a:off x="4200308" y="3615266"/>
            <a:ext cx="530520" cy="2521626"/>
          </a:xfrm>
          <a:prstGeom prst="line">
            <a:avLst/>
          </a:prstGeom>
          <a:noFill/>
          <a:ln w="25400">
            <a:solidFill>
              <a:schemeClr val="tx1"/>
            </a:solidFill>
            <a:round/>
            <a:headEnd w="lg" len="lg"/>
            <a:tailEnd type="stealth" w="lg" len="lg"/>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sp>
        <p:nvSpPr>
          <p:cNvPr id="73" name="Arc 48"/>
          <p:cNvSpPr/>
          <p:nvPr/>
        </p:nvSpPr>
        <p:spPr bwMode="auto">
          <a:xfrm rot="21136037" flipH="1" flipV="1">
            <a:off x="1793012" y="2537603"/>
            <a:ext cx="2484000" cy="2484000"/>
          </a:xfrm>
          <a:prstGeom prst="arc">
            <a:avLst>
              <a:gd name="adj1" fmla="val 137517"/>
              <a:gd name="adj2" fmla="val 5739288"/>
            </a:avLst>
          </a:prstGeom>
          <a:ln w="25400">
            <a:solidFill>
              <a:schemeClr val="tx1"/>
            </a:solidFill>
            <a:prstDash val="solid"/>
            <a:headEnd type="none" w="med" len="lg"/>
            <a:tailEnd type="stealth" w="lg" len="lg"/>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latin typeface="Times New Roman" panose="02020603050405020304" pitchFamily="18" charset="0"/>
              <a:cs typeface="Times New Roman" panose="02020603050405020304" pitchFamily="18" charset="0"/>
            </a:endParaRPr>
          </a:p>
        </p:txBody>
      </p:sp>
      <p:sp>
        <p:nvSpPr>
          <p:cNvPr id="49" name="TextBox 48"/>
          <p:cNvSpPr txBox="1"/>
          <p:nvPr/>
        </p:nvSpPr>
        <p:spPr>
          <a:xfrm>
            <a:off x="1000122" y="2910964"/>
            <a:ext cx="962123" cy="338554"/>
          </a:xfrm>
          <a:prstGeom prst="rect">
            <a:avLst/>
          </a:prstGeom>
          <a:noFill/>
        </p:spPr>
        <p:txBody>
          <a:bodyPr wrap="none" rtlCol="0">
            <a:spAutoFit/>
          </a:bodyPr>
          <a:lstStyle/>
          <a:p>
            <a:pPr algn="ctr"/>
            <a:r>
              <a:rPr lang="en-HK" sz="1600" dirty="0">
                <a:latin typeface="Times New Roman" panose="02020603050405020304" pitchFamily="18" charset="0"/>
                <a:cs typeface="Times New Roman" panose="02020603050405020304" pitchFamily="18" charset="0"/>
              </a:rPr>
              <a:t>oxidation</a:t>
            </a:r>
          </a:p>
        </p:txBody>
      </p:sp>
      <p:sp>
        <p:nvSpPr>
          <p:cNvPr id="74" name="TextBox 73"/>
          <p:cNvSpPr txBox="1"/>
          <p:nvPr/>
        </p:nvSpPr>
        <p:spPr>
          <a:xfrm>
            <a:off x="2170937" y="2731779"/>
            <a:ext cx="696024" cy="338554"/>
          </a:xfrm>
          <a:prstGeom prst="rect">
            <a:avLst/>
          </a:prstGeom>
          <a:noFill/>
        </p:spPr>
        <p:txBody>
          <a:bodyPr wrap="none" rtlCol="0">
            <a:spAutoFit/>
          </a:bodyPr>
          <a:lstStyle/>
          <a:p>
            <a:pPr algn="ctr"/>
            <a:r>
              <a:rPr lang="en-HK" sz="1600" dirty="0">
                <a:latin typeface="Times New Roman" panose="02020603050405020304" pitchFamily="18" charset="0"/>
                <a:cs typeface="Times New Roman" panose="02020603050405020304" pitchFamily="18" charset="0"/>
              </a:rPr>
              <a:t>VOCs</a:t>
            </a:r>
          </a:p>
        </p:txBody>
      </p:sp>
    </p:spTree>
    <p:extLst>
      <p:ext uri="{BB962C8B-B14F-4D97-AF65-F5344CB8AC3E}">
        <p14:creationId xmlns:p14="http://schemas.microsoft.com/office/powerpoint/2010/main" val="8644337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FAB73BC-B049-4115-A692-8D63A059BFB8}" type="slidenum">
              <a:rPr lang="en-US" smtClean="0"/>
              <a:pPr/>
              <a:t>6</a:t>
            </a:fld>
            <a:endParaRPr lang="en-US" dirty="0"/>
          </a:p>
        </p:txBody>
      </p:sp>
      <p:sp>
        <p:nvSpPr>
          <p:cNvPr id="6" name="TextBox 5"/>
          <p:cNvSpPr txBox="1"/>
          <p:nvPr/>
        </p:nvSpPr>
        <p:spPr bwMode="auto">
          <a:xfrm>
            <a:off x="4321786" y="3214182"/>
            <a:ext cx="631583" cy="369332"/>
          </a:xfrm>
          <a:prstGeom prst="rect">
            <a:avLst/>
          </a:prstGeom>
          <a:noFill/>
          <a:ln>
            <a:noFill/>
          </a:ln>
        </p:spPr>
        <p:txBody>
          <a:bodyPr wrap="none" lIns="0" tIns="0" rIns="0" bIns="0">
            <a:spAutoFit/>
          </a:bodyPr>
          <a:lstStyle/>
          <a:p>
            <a:pPr>
              <a:defRPr/>
            </a:pPr>
            <a:r>
              <a:rPr lang="en-US" altLang="zh-CN" sz="2400" i="1" spc="-150" dirty="0">
                <a:latin typeface="Times New Roman" pitchFamily="18" charset="0"/>
                <a:cs typeface="Times New Roman" pitchFamily="18" charset="0"/>
              </a:rPr>
              <a:t> NO</a:t>
            </a:r>
            <a:r>
              <a:rPr lang="en-US" altLang="zh-CN" sz="2400" i="1" spc="-150" baseline="-25000" dirty="0">
                <a:latin typeface="Times New Roman" pitchFamily="18" charset="0"/>
                <a:cs typeface="Times New Roman" pitchFamily="18" charset="0"/>
              </a:rPr>
              <a:t>2  </a:t>
            </a:r>
            <a:endParaRPr lang="zh-CN" altLang="en-US" sz="2400" i="1" spc="-150" baseline="-25000" dirty="0">
              <a:latin typeface="Times New Roman" pitchFamily="18" charset="0"/>
              <a:cs typeface="Times New Roman" pitchFamily="18" charset="0"/>
            </a:endParaRPr>
          </a:p>
        </p:txBody>
      </p:sp>
      <p:sp>
        <p:nvSpPr>
          <p:cNvPr id="7" name="TextBox 6"/>
          <p:cNvSpPr txBox="1"/>
          <p:nvPr/>
        </p:nvSpPr>
        <p:spPr bwMode="auto">
          <a:xfrm>
            <a:off x="2340586" y="3212595"/>
            <a:ext cx="522579" cy="369332"/>
          </a:xfrm>
          <a:prstGeom prst="rect">
            <a:avLst/>
          </a:prstGeom>
          <a:noFill/>
          <a:ln>
            <a:noFill/>
          </a:ln>
        </p:spPr>
        <p:txBody>
          <a:bodyPr wrap="none" lIns="0" tIns="0" rIns="0" bIns="0">
            <a:spAutoFit/>
          </a:bodyPr>
          <a:lstStyle/>
          <a:p>
            <a:pPr>
              <a:defRPr/>
            </a:pPr>
            <a:r>
              <a:rPr lang="en-US" altLang="zh-CN" sz="2400" i="1" spc="-150" dirty="0">
                <a:latin typeface="Times New Roman" pitchFamily="18" charset="0"/>
                <a:cs typeface="Times New Roman" pitchFamily="18" charset="0"/>
              </a:rPr>
              <a:t> NO </a:t>
            </a:r>
            <a:endParaRPr lang="zh-CN" altLang="en-US" sz="2400" i="1" spc="-150" baseline="-25000" dirty="0">
              <a:latin typeface="Times New Roman" pitchFamily="18" charset="0"/>
              <a:cs typeface="Times New Roman" pitchFamily="18" charset="0"/>
            </a:endParaRPr>
          </a:p>
        </p:txBody>
      </p:sp>
      <p:sp>
        <p:nvSpPr>
          <p:cNvPr id="8" name="Line 27"/>
          <p:cNvSpPr>
            <a:spLocks noChangeShapeType="1"/>
          </p:cNvSpPr>
          <p:nvPr/>
        </p:nvSpPr>
        <p:spPr bwMode="auto">
          <a:xfrm flipV="1">
            <a:off x="2950185" y="3423732"/>
            <a:ext cx="1350342" cy="0"/>
          </a:xfrm>
          <a:prstGeom prst="line">
            <a:avLst/>
          </a:prstGeom>
          <a:noFill/>
          <a:ln w="25400">
            <a:solidFill>
              <a:schemeClr val="tx1"/>
            </a:solidFill>
            <a:round/>
            <a:headEnd/>
            <a:tailEnd type="stealth" w="lg" len="lg"/>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sp>
        <p:nvSpPr>
          <p:cNvPr id="9" name="Text Box 16"/>
          <p:cNvSpPr txBox="1">
            <a:spLocks noChangeArrowheads="1"/>
          </p:cNvSpPr>
          <p:nvPr/>
        </p:nvSpPr>
        <p:spPr bwMode="auto">
          <a:xfrm rot="3300000">
            <a:off x="4739388" y="3928811"/>
            <a:ext cx="4064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altLang="zh-CN" sz="1600" spc="-150" dirty="0">
                <a:latin typeface="Times New Roman" panose="02020603050405020304" pitchFamily="18" charset="0"/>
                <a:ea typeface="宋体" charset="-122"/>
                <a:cs typeface="Times New Roman" pitchFamily="18" charset="0"/>
              </a:rPr>
              <a:t>OH</a:t>
            </a:r>
          </a:p>
        </p:txBody>
      </p:sp>
      <p:sp>
        <p:nvSpPr>
          <p:cNvPr id="16" name="TextBox 15"/>
          <p:cNvSpPr txBox="1"/>
          <p:nvPr/>
        </p:nvSpPr>
        <p:spPr bwMode="auto">
          <a:xfrm>
            <a:off x="3553782" y="3125284"/>
            <a:ext cx="184346" cy="246221"/>
          </a:xfrm>
          <a:prstGeom prst="rect">
            <a:avLst/>
          </a:prstGeom>
          <a:noFill/>
        </p:spPr>
        <p:txBody>
          <a:bodyPr wrap="none" lIns="0" tIns="0" rIns="0" bIns="0">
            <a:spAutoFit/>
          </a:bodyPr>
          <a:lstStyle/>
          <a:p>
            <a:pPr>
              <a:defRPr/>
            </a:pPr>
            <a:r>
              <a:rPr lang="en-US" altLang="zh-CN" sz="1600" spc="-150" dirty="0">
                <a:latin typeface="Times New Roman" pitchFamily="18" charset="0"/>
                <a:cs typeface="Times New Roman" pitchFamily="18" charset="0"/>
              </a:rPr>
              <a:t>O</a:t>
            </a:r>
            <a:r>
              <a:rPr lang="en-US" altLang="zh-CN" sz="1600" spc="-150" baseline="-25000" dirty="0">
                <a:latin typeface="Times New Roman" pitchFamily="18" charset="0"/>
                <a:cs typeface="Times New Roman" pitchFamily="18" charset="0"/>
              </a:rPr>
              <a:t>3</a:t>
            </a:r>
            <a:endParaRPr lang="zh-CN" altLang="en-US" spc="-150" baseline="-25000" dirty="0">
              <a:latin typeface="Times New Roman" pitchFamily="18" charset="0"/>
              <a:cs typeface="Times New Roman" pitchFamily="18" charset="0"/>
            </a:endParaRPr>
          </a:p>
        </p:txBody>
      </p:sp>
      <p:sp>
        <p:nvSpPr>
          <p:cNvPr id="17" name="TextBox 16"/>
          <p:cNvSpPr txBox="1"/>
          <p:nvPr/>
        </p:nvSpPr>
        <p:spPr bwMode="auto">
          <a:xfrm>
            <a:off x="3566483" y="2579184"/>
            <a:ext cx="230187" cy="276225"/>
          </a:xfrm>
          <a:prstGeom prst="rect">
            <a:avLst/>
          </a:prstGeom>
          <a:noFill/>
        </p:spPr>
        <p:txBody>
          <a:bodyPr lIns="0" tIns="0" rIns="0" bIns="0">
            <a:spAutoFit/>
          </a:bodyPr>
          <a:lstStyle/>
          <a:p>
            <a:pPr>
              <a:defRPr/>
            </a:pPr>
            <a:r>
              <a:rPr lang="en-US" altLang="zh-CN" i="1" spc="-150" dirty="0">
                <a:latin typeface="Times New Roman" pitchFamily="18" charset="0"/>
                <a:cs typeface="Times New Roman" pitchFamily="18" charset="0"/>
              </a:rPr>
              <a:t>h</a:t>
            </a:r>
            <a:r>
              <a:rPr lang="el-GR" altLang="zh-CN" i="1" spc="-150" dirty="0">
                <a:latin typeface="Times New Roman" panose="02020603050405020304" pitchFamily="18" charset="0"/>
                <a:cs typeface="Times New Roman" panose="02020603050405020304" pitchFamily="18" charset="0"/>
              </a:rPr>
              <a:t>ν</a:t>
            </a:r>
            <a:endParaRPr lang="zh-CN" altLang="en-US" i="1" spc="-150" dirty="0">
              <a:latin typeface="Times New Roman" pitchFamily="18" charset="0"/>
              <a:cs typeface="Times New Roman" pitchFamily="18" charset="0"/>
            </a:endParaRPr>
          </a:p>
        </p:txBody>
      </p:sp>
      <p:sp>
        <p:nvSpPr>
          <p:cNvPr id="19" name="Text Box 16"/>
          <p:cNvSpPr txBox="1">
            <a:spLocks noChangeArrowheads="1"/>
          </p:cNvSpPr>
          <p:nvPr/>
        </p:nvSpPr>
        <p:spPr bwMode="auto">
          <a:xfrm>
            <a:off x="3229933" y="3984121"/>
            <a:ext cx="8794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altLang="zh-CN" sz="1600" spc="-150" dirty="0">
                <a:latin typeface="Times New Roman" panose="02020603050405020304" pitchFamily="18" charset="0"/>
                <a:ea typeface="宋体" charset="-122"/>
                <a:cs typeface="Times New Roman" pitchFamily="18" charset="0"/>
              </a:rPr>
              <a:t>RO</a:t>
            </a:r>
            <a:r>
              <a:rPr lang="en-US" altLang="zh-CN" sz="1600" spc="-150" baseline="-25000" dirty="0">
                <a:latin typeface="Times New Roman" pitchFamily="18" charset="0"/>
                <a:ea typeface="宋体" charset="-122"/>
                <a:cs typeface="Times New Roman" pitchFamily="18" charset="0"/>
              </a:rPr>
              <a:t>2</a:t>
            </a:r>
            <a:r>
              <a:rPr lang="en-US" altLang="zh-CN" sz="1600" spc="-150" dirty="0">
                <a:latin typeface="Times New Roman" pitchFamily="18" charset="0"/>
                <a:ea typeface="宋体" charset="-122"/>
                <a:cs typeface="Times New Roman" pitchFamily="18" charset="0"/>
              </a:rPr>
              <a:t>, HO</a:t>
            </a:r>
            <a:r>
              <a:rPr lang="en-US" altLang="zh-CN" sz="1600" spc="-150" baseline="-25000" dirty="0">
                <a:latin typeface="Times New Roman" pitchFamily="18" charset="0"/>
                <a:ea typeface="宋体" charset="-122"/>
                <a:cs typeface="Times New Roman" pitchFamily="18" charset="0"/>
              </a:rPr>
              <a:t>2</a:t>
            </a:r>
          </a:p>
        </p:txBody>
      </p:sp>
      <p:sp>
        <p:nvSpPr>
          <p:cNvPr id="20" name="Arc 2"/>
          <p:cNvSpPr/>
          <p:nvPr/>
        </p:nvSpPr>
        <p:spPr bwMode="auto">
          <a:xfrm rot="16200000">
            <a:off x="3293880" y="2524414"/>
            <a:ext cx="700087" cy="1387475"/>
          </a:xfrm>
          <a:prstGeom prst="arc">
            <a:avLst>
              <a:gd name="adj1" fmla="val 16200000"/>
              <a:gd name="adj2" fmla="val 5516779"/>
            </a:avLst>
          </a:prstGeom>
          <a:ln w="25400">
            <a:solidFill>
              <a:schemeClr val="tx1"/>
            </a:solidFill>
            <a:headEnd type="stealth" w="lg" len="lg"/>
            <a:tailEnd type="none" w="lg" len="lg"/>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latin typeface="Times New Roman" panose="02020603050405020304" pitchFamily="18" charset="0"/>
              <a:cs typeface="Times New Roman" panose="02020603050405020304" pitchFamily="18" charset="0"/>
            </a:endParaRPr>
          </a:p>
        </p:txBody>
      </p:sp>
      <p:sp>
        <p:nvSpPr>
          <p:cNvPr id="21" name="Arc 47"/>
          <p:cNvSpPr/>
          <p:nvPr/>
        </p:nvSpPr>
        <p:spPr bwMode="auto">
          <a:xfrm rot="5400000">
            <a:off x="3289464" y="2926053"/>
            <a:ext cx="722313" cy="1362075"/>
          </a:xfrm>
          <a:prstGeom prst="arc">
            <a:avLst>
              <a:gd name="adj1" fmla="val 16200000"/>
              <a:gd name="adj2" fmla="val 5500917"/>
            </a:avLst>
          </a:prstGeom>
          <a:ln w="25400">
            <a:solidFill>
              <a:schemeClr val="tx1"/>
            </a:solidFill>
            <a:headEnd type="stealth" w="lg" len="lg"/>
            <a:tailEnd type="none" w="lg" len="lg"/>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latin typeface="Times New Roman" panose="02020603050405020304" pitchFamily="18" charset="0"/>
              <a:cs typeface="Times New Roman" panose="02020603050405020304" pitchFamily="18" charset="0"/>
            </a:endParaRPr>
          </a:p>
        </p:txBody>
      </p:sp>
      <p:sp>
        <p:nvSpPr>
          <p:cNvPr id="25" name="Line 27"/>
          <p:cNvSpPr>
            <a:spLocks noChangeShapeType="1"/>
          </p:cNvSpPr>
          <p:nvPr/>
        </p:nvSpPr>
        <p:spPr bwMode="auto">
          <a:xfrm>
            <a:off x="4741554" y="3617407"/>
            <a:ext cx="593559" cy="848518"/>
          </a:xfrm>
          <a:prstGeom prst="line">
            <a:avLst/>
          </a:prstGeom>
          <a:noFill/>
          <a:ln w="25400">
            <a:solidFill>
              <a:schemeClr val="tx1"/>
            </a:solidFill>
            <a:round/>
            <a:headEnd w="lg" len="lg"/>
            <a:tailEnd type="stealth" w="lg" len="lg"/>
          </a:ln>
          <a:extLst>
            <a:ext uri="{909E8E84-426E-40DD-AFC4-6F175D3DCCD1}">
              <a14:hiddenFill xmlns:a14="http://schemas.microsoft.com/office/drawing/2010/main">
                <a:noFill/>
              </a14:hiddenFill>
            </a:ext>
          </a:extLst>
        </p:spPr>
        <p:txBody>
          <a:bodyPr/>
          <a:lstStyle/>
          <a:p>
            <a:pPr>
              <a:defRPr/>
            </a:pPr>
            <a:endParaRPr lang="zh-CN" altLang="en-US" sz="1600" spc="-150">
              <a:solidFill>
                <a:srgbClr val="0000FF"/>
              </a:solidFill>
              <a:latin typeface="Times New Roman" panose="02020603050405020304" pitchFamily="18" charset="0"/>
              <a:cs typeface="Times New Roman" panose="02020603050405020304" pitchFamily="18" charset="0"/>
            </a:endParaRPr>
          </a:p>
        </p:txBody>
      </p:sp>
      <p:sp>
        <p:nvSpPr>
          <p:cNvPr id="36" name="Arc 48"/>
          <p:cNvSpPr/>
          <p:nvPr/>
        </p:nvSpPr>
        <p:spPr bwMode="auto">
          <a:xfrm rot="14859849" flipH="1" flipV="1">
            <a:off x="3096156" y="2046736"/>
            <a:ext cx="828000" cy="828000"/>
          </a:xfrm>
          <a:prstGeom prst="arc">
            <a:avLst>
              <a:gd name="adj1" fmla="val 137517"/>
              <a:gd name="adj2" fmla="val 6762599"/>
            </a:avLst>
          </a:prstGeom>
          <a:ln w="25400">
            <a:solidFill>
              <a:schemeClr val="tx1"/>
            </a:solidFill>
            <a:prstDash val="solid"/>
            <a:headEnd type="none" w="med" len="lg"/>
            <a:tailEnd type="stealth" w="lg" len="lg"/>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latin typeface="Times New Roman" panose="02020603050405020304" pitchFamily="18" charset="0"/>
              <a:cs typeface="Times New Roman" panose="02020603050405020304" pitchFamily="18" charset="0"/>
            </a:endParaRPr>
          </a:p>
        </p:txBody>
      </p:sp>
      <p:sp>
        <p:nvSpPr>
          <p:cNvPr id="37" name="TextBox 36"/>
          <p:cNvSpPr txBox="1"/>
          <p:nvPr/>
        </p:nvSpPr>
        <p:spPr>
          <a:xfrm>
            <a:off x="1172312" y="2327233"/>
            <a:ext cx="1132897" cy="400110"/>
          </a:xfrm>
          <a:prstGeom prst="rect">
            <a:avLst/>
          </a:prstGeom>
          <a:noFill/>
        </p:spPr>
        <p:txBody>
          <a:bodyPr wrap="square" rtlCol="0">
            <a:spAutoFit/>
          </a:bodyPr>
          <a:lstStyle/>
          <a:p>
            <a:r>
              <a:rPr lang="en-US" altLang="zh-CN" sz="2000" dirty="0">
                <a:latin typeface="Times New Roman" panose="02020603050405020304" pitchFamily="18" charset="0"/>
                <a:cs typeface="Times New Roman" panose="02020603050405020304" pitchFamily="18" charset="0"/>
              </a:rPr>
              <a:t>Daytime</a:t>
            </a:r>
            <a:endParaRPr lang="zh-CN" altLang="en-US" sz="2000" dirty="0">
              <a:latin typeface="Times New Roman" panose="02020603050405020304" pitchFamily="18" charset="0"/>
              <a:cs typeface="Times New Roman" panose="02020603050405020304" pitchFamily="18" charset="0"/>
            </a:endParaRPr>
          </a:p>
        </p:txBody>
      </p:sp>
      <p:sp>
        <p:nvSpPr>
          <p:cNvPr id="38" name="Sun 28"/>
          <p:cNvSpPr/>
          <p:nvPr/>
        </p:nvSpPr>
        <p:spPr>
          <a:xfrm>
            <a:off x="544933" y="2220932"/>
            <a:ext cx="549275" cy="549275"/>
          </a:xfrm>
          <a:prstGeom prst="sun">
            <a:avLst/>
          </a:prstGeom>
          <a:solidFill>
            <a:srgbClr val="FFC000"/>
          </a:solidFill>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Times New Roman" panose="02020603050405020304" pitchFamily="18" charset="0"/>
              <a:cs typeface="Times New Roman" panose="02020603050405020304" pitchFamily="18" charset="0"/>
            </a:endParaRPr>
          </a:p>
        </p:txBody>
      </p:sp>
      <p:sp>
        <p:nvSpPr>
          <p:cNvPr id="46" name="TextBox 45"/>
          <p:cNvSpPr txBox="1"/>
          <p:nvPr/>
        </p:nvSpPr>
        <p:spPr bwMode="auto">
          <a:xfrm>
            <a:off x="4998066" y="4521250"/>
            <a:ext cx="1655903" cy="369332"/>
          </a:xfrm>
          <a:prstGeom prst="rect">
            <a:avLst/>
          </a:prstGeom>
          <a:noFill/>
          <a:ln>
            <a:solidFill>
              <a:srgbClr val="FF0000"/>
            </a:solidFill>
          </a:ln>
        </p:spPr>
        <p:txBody>
          <a:bodyPr wrap="none" lIns="0" tIns="0" rIns="0" bIns="0">
            <a:spAutoFit/>
          </a:bodyPr>
          <a:lstStyle/>
          <a:p>
            <a:pPr>
              <a:defRPr/>
            </a:pPr>
            <a:r>
              <a:rPr lang="en-US" altLang="zh-CN" sz="2400" i="1" spc="-150" dirty="0">
                <a:solidFill>
                  <a:srgbClr val="FF0000"/>
                </a:solidFill>
                <a:latin typeface="Times New Roman" pitchFamily="18" charset="0"/>
                <a:cs typeface="Times New Roman" pitchFamily="18" charset="0"/>
              </a:rPr>
              <a:t> HNO</a:t>
            </a:r>
            <a:r>
              <a:rPr lang="en-US" altLang="zh-CN" sz="2400" i="1" spc="-150" baseline="-25000" dirty="0">
                <a:solidFill>
                  <a:srgbClr val="FF0000"/>
                </a:solidFill>
                <a:latin typeface="Times New Roman" pitchFamily="18" charset="0"/>
                <a:cs typeface="Times New Roman" pitchFamily="18" charset="0"/>
              </a:rPr>
              <a:t>3 </a:t>
            </a:r>
            <a:r>
              <a:rPr lang="en-US" altLang="zh-CN" sz="2400" i="1" spc="-150" dirty="0">
                <a:solidFill>
                  <a:srgbClr val="FF0000"/>
                </a:solidFill>
                <a:latin typeface="Times New Roman" pitchFamily="18" charset="0"/>
                <a:cs typeface="Times New Roman" pitchFamily="18" charset="0"/>
              </a:rPr>
              <a:t>+ NO</a:t>
            </a:r>
            <a:r>
              <a:rPr lang="en-US" altLang="zh-CN" sz="2400" i="1" spc="-150" baseline="-25000" dirty="0">
                <a:solidFill>
                  <a:srgbClr val="FF0000"/>
                </a:solidFill>
                <a:latin typeface="Times New Roman" pitchFamily="18" charset="0"/>
                <a:cs typeface="Times New Roman" pitchFamily="18" charset="0"/>
              </a:rPr>
              <a:t>3</a:t>
            </a:r>
            <a:r>
              <a:rPr lang="en-US" altLang="zh-CN" sz="2400" i="1" spc="-150" baseline="30000" dirty="0">
                <a:solidFill>
                  <a:srgbClr val="FF0000"/>
                </a:solidFill>
                <a:latin typeface="Times New Roman" pitchFamily="18" charset="0"/>
                <a:cs typeface="Times New Roman" pitchFamily="18" charset="0"/>
              </a:rPr>
              <a:t>-</a:t>
            </a:r>
            <a:r>
              <a:rPr lang="en-US" altLang="zh-CN" sz="2400" i="1" spc="-150" baseline="-25000" dirty="0">
                <a:solidFill>
                  <a:srgbClr val="FF0000"/>
                </a:solidFill>
                <a:latin typeface="Times New Roman" pitchFamily="18" charset="0"/>
                <a:cs typeface="Times New Roman" pitchFamily="18" charset="0"/>
              </a:rPr>
              <a:t>  </a:t>
            </a:r>
            <a:endParaRPr lang="zh-CN" altLang="en-US" sz="2400" i="1" spc="-150" baseline="-25000" dirty="0">
              <a:solidFill>
                <a:srgbClr val="FF0000"/>
              </a:solidFill>
              <a:latin typeface="Times New Roman" pitchFamily="18" charset="0"/>
              <a:cs typeface="Times New Roman" pitchFamily="18" charset="0"/>
            </a:endParaRPr>
          </a:p>
        </p:txBody>
      </p:sp>
      <p:sp>
        <p:nvSpPr>
          <p:cNvPr id="50" name="Line 27"/>
          <p:cNvSpPr>
            <a:spLocks noChangeShapeType="1"/>
          </p:cNvSpPr>
          <p:nvPr/>
        </p:nvSpPr>
        <p:spPr bwMode="auto">
          <a:xfrm flipH="1">
            <a:off x="4145248" y="3617408"/>
            <a:ext cx="575168" cy="848518"/>
          </a:xfrm>
          <a:prstGeom prst="line">
            <a:avLst/>
          </a:prstGeom>
          <a:noFill/>
          <a:ln w="25400">
            <a:solidFill>
              <a:schemeClr val="tx1"/>
            </a:solidFill>
            <a:round/>
            <a:headEnd w="lg" len="lg"/>
            <a:tailEnd type="stealth" w="lg" len="lg"/>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pic>
        <p:nvPicPr>
          <p:cNvPr id="51" name="Picture 2" descr="F:\Related works\ECF Science\scale.g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8940" t="30094" r="48578" b="53211"/>
          <a:stretch/>
        </p:blipFill>
        <p:spPr bwMode="auto">
          <a:xfrm>
            <a:off x="3836110" y="4438764"/>
            <a:ext cx="576000" cy="534304"/>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p:cNvSpPr txBox="1"/>
          <p:nvPr/>
        </p:nvSpPr>
        <p:spPr bwMode="auto">
          <a:xfrm>
            <a:off x="3202208" y="5339160"/>
            <a:ext cx="921902" cy="369332"/>
          </a:xfrm>
          <a:prstGeom prst="rect">
            <a:avLst/>
          </a:prstGeom>
          <a:solidFill>
            <a:srgbClr val="FFFF00"/>
          </a:solidFill>
          <a:ln>
            <a:solidFill>
              <a:srgbClr val="FF0000"/>
            </a:solidFill>
          </a:ln>
        </p:spPr>
        <p:txBody>
          <a:bodyPr wrap="square" lIns="0" tIns="0" rIns="0" bIns="0">
            <a:spAutoFit/>
          </a:bodyPr>
          <a:lstStyle/>
          <a:p>
            <a:pPr algn="ctr">
              <a:defRPr/>
            </a:pPr>
            <a:r>
              <a:rPr lang="en-US" altLang="zh-CN" sz="2400" i="1" spc="-150" dirty="0">
                <a:solidFill>
                  <a:srgbClr val="FF0000"/>
                </a:solidFill>
                <a:latin typeface="Times New Roman" pitchFamily="18" charset="0"/>
                <a:cs typeface="Times New Roman" pitchFamily="18" charset="0"/>
              </a:rPr>
              <a:t>HONO</a:t>
            </a:r>
            <a:endParaRPr lang="zh-CN" altLang="en-US" sz="2400" i="1" spc="-150" baseline="-25000" dirty="0">
              <a:solidFill>
                <a:srgbClr val="FF0000"/>
              </a:solidFill>
              <a:latin typeface="Times New Roman" pitchFamily="18" charset="0"/>
              <a:cs typeface="Times New Roman" pitchFamily="18" charset="0"/>
            </a:endParaRPr>
          </a:p>
        </p:txBody>
      </p:sp>
      <p:sp>
        <p:nvSpPr>
          <p:cNvPr id="54" name="Line 27"/>
          <p:cNvSpPr>
            <a:spLocks noChangeShapeType="1"/>
          </p:cNvSpPr>
          <p:nvPr/>
        </p:nvSpPr>
        <p:spPr bwMode="auto">
          <a:xfrm rot="3600000">
            <a:off x="2093552" y="4462840"/>
            <a:ext cx="1949471" cy="0"/>
          </a:xfrm>
          <a:prstGeom prst="line">
            <a:avLst/>
          </a:prstGeom>
          <a:noFill/>
          <a:ln w="25400">
            <a:solidFill>
              <a:schemeClr val="tx1"/>
            </a:solidFill>
            <a:round/>
            <a:headEnd w="lg" len="lg"/>
            <a:tailEnd type="stealth" w="lg" len="lg"/>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sp>
        <p:nvSpPr>
          <p:cNvPr id="55" name="Line 27"/>
          <p:cNvSpPr>
            <a:spLocks noChangeShapeType="1"/>
          </p:cNvSpPr>
          <p:nvPr/>
        </p:nvSpPr>
        <p:spPr bwMode="auto">
          <a:xfrm rot="3600000" flipH="1" flipV="1">
            <a:off x="1964960" y="4505700"/>
            <a:ext cx="1919415" cy="0"/>
          </a:xfrm>
          <a:prstGeom prst="line">
            <a:avLst/>
          </a:prstGeom>
          <a:noFill/>
          <a:ln w="25400">
            <a:solidFill>
              <a:schemeClr val="tx1"/>
            </a:solidFill>
            <a:round/>
            <a:headEnd/>
            <a:tailEnd type="stealth" w="lg" len="lg"/>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sp>
        <p:nvSpPr>
          <p:cNvPr id="56" name="Line 27"/>
          <p:cNvSpPr>
            <a:spLocks noChangeShapeType="1"/>
          </p:cNvSpPr>
          <p:nvPr/>
        </p:nvSpPr>
        <p:spPr bwMode="auto">
          <a:xfrm flipH="1">
            <a:off x="3751617" y="4936214"/>
            <a:ext cx="216000" cy="396000"/>
          </a:xfrm>
          <a:prstGeom prst="line">
            <a:avLst/>
          </a:prstGeom>
          <a:noFill/>
          <a:ln w="25400">
            <a:solidFill>
              <a:schemeClr val="tx1"/>
            </a:solidFill>
            <a:round/>
            <a:headEnd w="lg" len="lg"/>
            <a:tailEnd type="stealth" w="lg" len="lg"/>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sp>
        <p:nvSpPr>
          <p:cNvPr id="58" name="Arc 48"/>
          <p:cNvSpPr/>
          <p:nvPr/>
        </p:nvSpPr>
        <p:spPr bwMode="auto">
          <a:xfrm rot="10063446" flipH="1">
            <a:off x="1804525" y="4159966"/>
            <a:ext cx="1089225" cy="851647"/>
          </a:xfrm>
          <a:prstGeom prst="arc">
            <a:avLst>
              <a:gd name="adj1" fmla="val 137517"/>
              <a:gd name="adj2" fmla="val 6762599"/>
            </a:avLst>
          </a:prstGeom>
          <a:ln w="25400">
            <a:solidFill>
              <a:schemeClr val="tx1"/>
            </a:solidFill>
            <a:prstDash val="solid"/>
            <a:headEnd type="none" w="med" len="lg"/>
            <a:tailEnd type="stealth" w="lg" len="lg"/>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latin typeface="Times New Roman" panose="02020603050405020304" pitchFamily="18" charset="0"/>
              <a:cs typeface="Times New Roman" panose="02020603050405020304" pitchFamily="18" charset="0"/>
            </a:endParaRPr>
          </a:p>
        </p:txBody>
      </p:sp>
      <p:sp>
        <p:nvSpPr>
          <p:cNvPr id="59" name="Text Box 16"/>
          <p:cNvSpPr txBox="1">
            <a:spLocks noChangeArrowheads="1"/>
          </p:cNvSpPr>
          <p:nvPr/>
        </p:nvSpPr>
        <p:spPr bwMode="auto">
          <a:xfrm>
            <a:off x="1577081" y="4055561"/>
            <a:ext cx="47139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US" altLang="zh-CN" sz="2000" i="1" spc="-150" dirty="0">
                <a:solidFill>
                  <a:srgbClr val="FF0000"/>
                </a:solidFill>
                <a:latin typeface="Times New Roman" panose="02020603050405020304" pitchFamily="18" charset="0"/>
                <a:ea typeface="宋体" charset="-122"/>
                <a:cs typeface="Times New Roman" pitchFamily="18" charset="0"/>
              </a:rPr>
              <a:t>OH</a:t>
            </a:r>
            <a:endParaRPr lang="en-US" altLang="zh-CN" sz="1600" i="1" spc="-150" dirty="0">
              <a:solidFill>
                <a:srgbClr val="FF0000"/>
              </a:solidFill>
              <a:latin typeface="Times New Roman" pitchFamily="18" charset="0"/>
              <a:ea typeface="宋体" charset="-122"/>
              <a:cs typeface="Times New Roman" pitchFamily="18" charset="0"/>
            </a:endParaRPr>
          </a:p>
        </p:txBody>
      </p:sp>
      <p:sp>
        <p:nvSpPr>
          <p:cNvPr id="61" name="Line 27"/>
          <p:cNvSpPr>
            <a:spLocks noChangeShapeType="1"/>
          </p:cNvSpPr>
          <p:nvPr/>
        </p:nvSpPr>
        <p:spPr bwMode="auto">
          <a:xfrm flipV="1">
            <a:off x="644813" y="6152388"/>
            <a:ext cx="5400000" cy="0"/>
          </a:xfrm>
          <a:prstGeom prst="line">
            <a:avLst/>
          </a:prstGeom>
          <a:noFill/>
          <a:ln w="2540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sp>
        <p:nvSpPr>
          <p:cNvPr id="63" name="Text Box 16"/>
          <p:cNvSpPr txBox="1">
            <a:spLocks noChangeArrowheads="1"/>
          </p:cNvSpPr>
          <p:nvPr/>
        </p:nvSpPr>
        <p:spPr bwMode="auto">
          <a:xfrm>
            <a:off x="2579040" y="6246355"/>
            <a:ext cx="99250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US" altLang="zh-CN" sz="2000" spc="-150" dirty="0">
                <a:latin typeface="Times New Roman" panose="02020603050405020304" pitchFamily="18" charset="0"/>
                <a:ea typeface="宋体" charset="-122"/>
                <a:cs typeface="Times New Roman" pitchFamily="18" charset="0"/>
              </a:rPr>
              <a:t>Ground</a:t>
            </a:r>
            <a:endParaRPr lang="en-US" altLang="zh-CN" sz="1600" spc="-150" dirty="0">
              <a:latin typeface="Times New Roman" pitchFamily="18" charset="0"/>
              <a:ea typeface="宋体" charset="-122"/>
              <a:cs typeface="Times New Roman" pitchFamily="18" charset="0"/>
            </a:endParaRPr>
          </a:p>
        </p:txBody>
      </p:sp>
      <p:pic>
        <p:nvPicPr>
          <p:cNvPr id="64" name="Picture 5"/>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439" b="84553" l="0" r="98667"/>
                    </a14:imgEffect>
                  </a14:imgLayer>
                </a14:imgProps>
              </a:ext>
              <a:ext uri="{28A0092B-C50C-407E-A947-70E740481C1C}">
                <a14:useLocalDpi xmlns:a14="http://schemas.microsoft.com/office/drawing/2010/main" val="0"/>
              </a:ext>
            </a:extLst>
          </a:blip>
          <a:srcRect/>
          <a:stretch>
            <a:fillRect/>
          </a:stretch>
        </p:blipFill>
        <p:spPr bwMode="auto">
          <a:xfrm rot="21379342">
            <a:off x="842814" y="5103896"/>
            <a:ext cx="1185359" cy="9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5" name="Line 27"/>
          <p:cNvSpPr>
            <a:spLocks noChangeShapeType="1"/>
          </p:cNvSpPr>
          <p:nvPr/>
        </p:nvSpPr>
        <p:spPr bwMode="auto">
          <a:xfrm flipV="1">
            <a:off x="1997258" y="5577739"/>
            <a:ext cx="1116000" cy="0"/>
          </a:xfrm>
          <a:prstGeom prst="line">
            <a:avLst/>
          </a:prstGeom>
          <a:noFill/>
          <a:ln w="25400">
            <a:solidFill>
              <a:schemeClr val="tx1"/>
            </a:solidFill>
            <a:round/>
            <a:headEnd/>
            <a:tailEnd type="stealth" w="lg" len="lg"/>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sp>
        <p:nvSpPr>
          <p:cNvPr id="66" name="Text Box 16"/>
          <p:cNvSpPr txBox="1">
            <a:spLocks noChangeArrowheads="1"/>
          </p:cNvSpPr>
          <p:nvPr/>
        </p:nvSpPr>
        <p:spPr bwMode="auto">
          <a:xfrm rot="3300000">
            <a:off x="3089490" y="4425763"/>
            <a:ext cx="4064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altLang="zh-CN" sz="1600" spc="-150" dirty="0">
                <a:latin typeface="Times New Roman" panose="02020603050405020304" pitchFamily="18" charset="0"/>
                <a:ea typeface="宋体" charset="-122"/>
                <a:cs typeface="Times New Roman" pitchFamily="18" charset="0"/>
              </a:rPr>
              <a:t>OH</a:t>
            </a:r>
          </a:p>
        </p:txBody>
      </p:sp>
      <p:sp>
        <p:nvSpPr>
          <p:cNvPr id="67" name="Line 27"/>
          <p:cNvSpPr>
            <a:spLocks noChangeShapeType="1"/>
          </p:cNvSpPr>
          <p:nvPr/>
        </p:nvSpPr>
        <p:spPr bwMode="auto">
          <a:xfrm rot="3600000" flipH="1">
            <a:off x="3790809" y="5934102"/>
            <a:ext cx="483376" cy="10527"/>
          </a:xfrm>
          <a:prstGeom prst="line">
            <a:avLst/>
          </a:prstGeom>
          <a:noFill/>
          <a:ln w="25400">
            <a:solidFill>
              <a:schemeClr val="tx1"/>
            </a:solidFill>
            <a:round/>
            <a:headEnd w="lg" len="lg"/>
            <a:tailEnd type="stealth" w="lg" len="lg"/>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sp>
        <p:nvSpPr>
          <p:cNvPr id="68" name="Text Box 16"/>
          <p:cNvSpPr txBox="1">
            <a:spLocks noChangeArrowheads="1"/>
          </p:cNvSpPr>
          <p:nvPr/>
        </p:nvSpPr>
        <p:spPr bwMode="auto">
          <a:xfrm>
            <a:off x="2001883" y="5185271"/>
            <a:ext cx="99250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US" altLang="zh-CN" sz="2000" spc="-150" dirty="0">
                <a:latin typeface="Times New Roman" panose="02020603050405020304" pitchFamily="18" charset="0"/>
                <a:ea typeface="宋体" charset="-122"/>
                <a:cs typeface="Times New Roman" pitchFamily="18" charset="0"/>
              </a:rPr>
              <a:t>Emission</a:t>
            </a:r>
            <a:endParaRPr lang="en-US" altLang="zh-CN" sz="1600" spc="-150" dirty="0">
              <a:latin typeface="Times New Roman" pitchFamily="18" charset="0"/>
              <a:ea typeface="宋体" charset="-122"/>
              <a:cs typeface="Times New Roman" pitchFamily="18" charset="0"/>
            </a:endParaRPr>
          </a:p>
        </p:txBody>
      </p:sp>
      <p:sp>
        <p:nvSpPr>
          <p:cNvPr id="69" name="TextBox 68"/>
          <p:cNvSpPr txBox="1"/>
          <p:nvPr/>
        </p:nvSpPr>
        <p:spPr bwMode="auto">
          <a:xfrm>
            <a:off x="2769230" y="2003043"/>
            <a:ext cx="529092" cy="430887"/>
          </a:xfrm>
          <a:prstGeom prst="rect">
            <a:avLst/>
          </a:prstGeom>
          <a:noFill/>
          <a:ln>
            <a:solidFill>
              <a:srgbClr val="FF0000"/>
            </a:solidFill>
          </a:ln>
        </p:spPr>
        <p:txBody>
          <a:bodyPr wrap="square" lIns="0" tIns="0" rIns="0" bIns="0">
            <a:spAutoFit/>
          </a:bodyPr>
          <a:lstStyle/>
          <a:p>
            <a:pPr algn="ctr">
              <a:defRPr/>
            </a:pPr>
            <a:r>
              <a:rPr lang="en-US" altLang="zh-CN" sz="2400" i="1" spc="-150" dirty="0">
                <a:solidFill>
                  <a:srgbClr val="FF0000"/>
                </a:solidFill>
                <a:latin typeface="Times New Roman" panose="02020603050405020304" pitchFamily="18" charset="0"/>
                <a:cs typeface="Times New Roman" panose="02020603050405020304" pitchFamily="18" charset="0"/>
              </a:rPr>
              <a:t>O</a:t>
            </a:r>
            <a:r>
              <a:rPr lang="en-US" altLang="zh-CN" sz="2400" i="1" spc="-150" baseline="-25000" dirty="0">
                <a:solidFill>
                  <a:srgbClr val="FF0000"/>
                </a:solidFill>
                <a:latin typeface="Times New Roman" panose="02020603050405020304" pitchFamily="18" charset="0"/>
                <a:cs typeface="Times New Roman" panose="02020603050405020304" pitchFamily="18" charset="0"/>
              </a:rPr>
              <a:t>3</a:t>
            </a:r>
            <a:r>
              <a:rPr lang="en-US" altLang="zh-CN" sz="2800" spc="-150" baseline="-25000" dirty="0">
                <a:solidFill>
                  <a:srgbClr val="FF0000"/>
                </a:solidFill>
                <a:latin typeface="Times New Roman" panose="02020603050405020304" pitchFamily="18" charset="0"/>
                <a:cs typeface="Times New Roman" panose="02020603050405020304" pitchFamily="18" charset="0"/>
              </a:rPr>
              <a:t> </a:t>
            </a:r>
            <a:r>
              <a:rPr lang="en-US" altLang="zh-CN" sz="2800" spc="-150" dirty="0">
                <a:solidFill>
                  <a:srgbClr val="FF0000"/>
                </a:solidFill>
                <a:latin typeface="Times New Roman" panose="02020603050405020304" pitchFamily="18" charset="0"/>
                <a:cs typeface="Times New Roman" panose="02020603050405020304" pitchFamily="18" charset="0"/>
              </a:rPr>
              <a:t> </a:t>
            </a:r>
            <a:endParaRPr lang="zh-CN" altLang="en-US" sz="2800" spc="-150" baseline="-25000" dirty="0">
              <a:solidFill>
                <a:srgbClr val="FF0000"/>
              </a:solidFill>
              <a:latin typeface="Times New Roman" panose="02020603050405020304" pitchFamily="18" charset="0"/>
              <a:cs typeface="Times New Roman" panose="02020603050405020304" pitchFamily="18" charset="0"/>
            </a:endParaRPr>
          </a:p>
        </p:txBody>
      </p:sp>
      <p:sp>
        <p:nvSpPr>
          <p:cNvPr id="62" name="TextBox 61"/>
          <p:cNvSpPr txBox="1"/>
          <p:nvPr/>
        </p:nvSpPr>
        <p:spPr bwMode="auto">
          <a:xfrm rot="3600000">
            <a:off x="2730150" y="4551276"/>
            <a:ext cx="230187" cy="276225"/>
          </a:xfrm>
          <a:prstGeom prst="rect">
            <a:avLst/>
          </a:prstGeom>
          <a:noFill/>
        </p:spPr>
        <p:txBody>
          <a:bodyPr lIns="0" tIns="0" rIns="0" bIns="0">
            <a:spAutoFit/>
          </a:bodyPr>
          <a:lstStyle/>
          <a:p>
            <a:pPr>
              <a:defRPr/>
            </a:pPr>
            <a:r>
              <a:rPr lang="en-US" altLang="zh-CN" i="1" spc="-150" dirty="0">
                <a:latin typeface="Times New Roman" pitchFamily="18" charset="0"/>
                <a:cs typeface="Times New Roman" pitchFamily="18" charset="0"/>
              </a:rPr>
              <a:t>h</a:t>
            </a:r>
            <a:r>
              <a:rPr lang="el-GR" altLang="zh-CN" i="1" spc="-150" dirty="0">
                <a:latin typeface="Times New Roman" panose="02020603050405020304" pitchFamily="18" charset="0"/>
                <a:cs typeface="Times New Roman" panose="02020603050405020304" pitchFamily="18" charset="0"/>
              </a:rPr>
              <a:t>ν</a:t>
            </a:r>
            <a:endParaRPr lang="zh-CN" altLang="en-US" i="1" spc="-150" dirty="0">
              <a:latin typeface="Times New Roman" pitchFamily="18" charset="0"/>
              <a:cs typeface="Times New Roman" pitchFamily="18" charset="0"/>
            </a:endParaRPr>
          </a:p>
        </p:txBody>
      </p:sp>
      <p:sp>
        <p:nvSpPr>
          <p:cNvPr id="70" name="Line 27"/>
          <p:cNvSpPr>
            <a:spLocks noChangeShapeType="1"/>
          </p:cNvSpPr>
          <p:nvPr/>
        </p:nvSpPr>
        <p:spPr bwMode="auto">
          <a:xfrm flipH="1">
            <a:off x="4200308" y="3615266"/>
            <a:ext cx="530520" cy="2521626"/>
          </a:xfrm>
          <a:prstGeom prst="line">
            <a:avLst/>
          </a:prstGeom>
          <a:noFill/>
          <a:ln w="25400">
            <a:solidFill>
              <a:schemeClr val="tx1"/>
            </a:solidFill>
            <a:round/>
            <a:headEnd w="lg" len="lg"/>
            <a:tailEnd type="stealth" w="lg" len="lg"/>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sp>
        <p:nvSpPr>
          <p:cNvPr id="71" name="Line 27"/>
          <p:cNvSpPr>
            <a:spLocks noChangeShapeType="1"/>
          </p:cNvSpPr>
          <p:nvPr/>
        </p:nvSpPr>
        <p:spPr bwMode="auto">
          <a:xfrm flipV="1">
            <a:off x="4601985" y="4669965"/>
            <a:ext cx="360000" cy="0"/>
          </a:xfrm>
          <a:prstGeom prst="line">
            <a:avLst/>
          </a:prstGeom>
          <a:noFill/>
          <a:ln w="25400">
            <a:solidFill>
              <a:schemeClr val="tx1"/>
            </a:solidFill>
            <a:round/>
            <a:headEnd/>
            <a:tailEnd type="stealth" w="lg" len="lg"/>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sp>
        <p:nvSpPr>
          <p:cNvPr id="72" name="Line 27"/>
          <p:cNvSpPr>
            <a:spLocks noChangeShapeType="1"/>
          </p:cNvSpPr>
          <p:nvPr/>
        </p:nvSpPr>
        <p:spPr bwMode="auto">
          <a:xfrm flipV="1">
            <a:off x="4326336" y="4978428"/>
            <a:ext cx="828000" cy="1116000"/>
          </a:xfrm>
          <a:prstGeom prst="line">
            <a:avLst/>
          </a:prstGeom>
          <a:noFill/>
          <a:ln w="25400">
            <a:solidFill>
              <a:schemeClr val="tx1"/>
            </a:solidFill>
            <a:round/>
            <a:headEnd w="lg" len="lg"/>
            <a:tailEnd type="stealth" w="lg" len="lg"/>
          </a:ln>
          <a:extLst>
            <a:ext uri="{909E8E84-426E-40DD-AFC4-6F175D3DCCD1}">
              <a14:hiddenFill xmlns:a14="http://schemas.microsoft.com/office/drawing/2010/main">
                <a:noFill/>
              </a14:hiddenFill>
            </a:ext>
          </a:extLst>
        </p:spPr>
        <p:txBody>
          <a:bodyPr/>
          <a:lstStyle/>
          <a:p>
            <a:pPr>
              <a:defRPr/>
            </a:pPr>
            <a:endParaRPr lang="zh-CN" altLang="en-US" sz="1600" spc="-150">
              <a:solidFill>
                <a:srgbClr val="0000FF"/>
              </a:solidFill>
              <a:latin typeface="Times New Roman" panose="02020603050405020304" pitchFamily="18" charset="0"/>
              <a:cs typeface="Times New Roman" panose="02020603050405020304" pitchFamily="18" charset="0"/>
            </a:endParaRPr>
          </a:p>
        </p:txBody>
      </p:sp>
      <p:sp>
        <p:nvSpPr>
          <p:cNvPr id="39" name="Arc 48"/>
          <p:cNvSpPr/>
          <p:nvPr/>
        </p:nvSpPr>
        <p:spPr bwMode="auto">
          <a:xfrm rot="21136037" flipH="1" flipV="1">
            <a:off x="1793012" y="2537603"/>
            <a:ext cx="2484000" cy="2484000"/>
          </a:xfrm>
          <a:prstGeom prst="arc">
            <a:avLst>
              <a:gd name="adj1" fmla="val 137517"/>
              <a:gd name="adj2" fmla="val 5739288"/>
            </a:avLst>
          </a:prstGeom>
          <a:ln w="25400">
            <a:solidFill>
              <a:schemeClr val="tx1"/>
            </a:solidFill>
            <a:prstDash val="solid"/>
            <a:headEnd type="none" w="med" len="lg"/>
            <a:tailEnd type="stealth" w="lg" len="lg"/>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latin typeface="Times New Roman" panose="02020603050405020304" pitchFamily="18" charset="0"/>
              <a:cs typeface="Times New Roman" panose="02020603050405020304" pitchFamily="18" charset="0"/>
            </a:endParaRPr>
          </a:p>
        </p:txBody>
      </p:sp>
      <p:sp>
        <p:nvSpPr>
          <p:cNvPr id="40" name="TextBox 39"/>
          <p:cNvSpPr txBox="1"/>
          <p:nvPr/>
        </p:nvSpPr>
        <p:spPr>
          <a:xfrm>
            <a:off x="1000122" y="2910964"/>
            <a:ext cx="962123" cy="338554"/>
          </a:xfrm>
          <a:prstGeom prst="rect">
            <a:avLst/>
          </a:prstGeom>
          <a:noFill/>
        </p:spPr>
        <p:txBody>
          <a:bodyPr wrap="none" rtlCol="0">
            <a:spAutoFit/>
          </a:bodyPr>
          <a:lstStyle/>
          <a:p>
            <a:pPr algn="ctr"/>
            <a:r>
              <a:rPr lang="en-HK" sz="1600" dirty="0">
                <a:latin typeface="Times New Roman" panose="02020603050405020304" pitchFamily="18" charset="0"/>
                <a:cs typeface="Times New Roman" panose="02020603050405020304" pitchFamily="18" charset="0"/>
              </a:rPr>
              <a:t>oxidation</a:t>
            </a:r>
          </a:p>
        </p:txBody>
      </p:sp>
      <p:sp>
        <p:nvSpPr>
          <p:cNvPr id="41" name="TextBox 40"/>
          <p:cNvSpPr txBox="1"/>
          <p:nvPr/>
        </p:nvSpPr>
        <p:spPr>
          <a:xfrm>
            <a:off x="2170937" y="2731779"/>
            <a:ext cx="696024" cy="338554"/>
          </a:xfrm>
          <a:prstGeom prst="rect">
            <a:avLst/>
          </a:prstGeom>
          <a:noFill/>
        </p:spPr>
        <p:txBody>
          <a:bodyPr wrap="none" rtlCol="0">
            <a:spAutoFit/>
          </a:bodyPr>
          <a:lstStyle/>
          <a:p>
            <a:pPr algn="ctr"/>
            <a:r>
              <a:rPr lang="en-HK" sz="1600" dirty="0">
                <a:latin typeface="Times New Roman" panose="02020603050405020304" pitchFamily="18" charset="0"/>
                <a:cs typeface="Times New Roman" panose="02020603050405020304" pitchFamily="18" charset="0"/>
              </a:rPr>
              <a:t>VOCs</a:t>
            </a:r>
          </a:p>
        </p:txBody>
      </p:sp>
    </p:spTree>
    <p:extLst>
      <p:ext uri="{BB962C8B-B14F-4D97-AF65-F5344CB8AC3E}">
        <p14:creationId xmlns:p14="http://schemas.microsoft.com/office/powerpoint/2010/main" val="14879125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FAB73BC-B049-4115-A692-8D63A059BFB8}" type="slidenum">
              <a:rPr lang="en-US" smtClean="0"/>
              <a:pPr/>
              <a:t>7</a:t>
            </a:fld>
            <a:endParaRPr lang="en-US" dirty="0"/>
          </a:p>
        </p:txBody>
      </p:sp>
      <p:sp>
        <p:nvSpPr>
          <p:cNvPr id="6" name="TextBox 5"/>
          <p:cNvSpPr txBox="1"/>
          <p:nvPr/>
        </p:nvSpPr>
        <p:spPr bwMode="auto">
          <a:xfrm>
            <a:off x="4321786" y="3214182"/>
            <a:ext cx="631583" cy="369332"/>
          </a:xfrm>
          <a:prstGeom prst="rect">
            <a:avLst/>
          </a:prstGeom>
          <a:noFill/>
          <a:ln>
            <a:noFill/>
          </a:ln>
        </p:spPr>
        <p:txBody>
          <a:bodyPr wrap="none" lIns="0" tIns="0" rIns="0" bIns="0">
            <a:spAutoFit/>
          </a:bodyPr>
          <a:lstStyle/>
          <a:p>
            <a:pPr>
              <a:defRPr/>
            </a:pPr>
            <a:r>
              <a:rPr lang="en-US" altLang="zh-CN" sz="2400" i="1" spc="-150" dirty="0">
                <a:latin typeface="Times New Roman" pitchFamily="18" charset="0"/>
                <a:cs typeface="Times New Roman" pitchFamily="18" charset="0"/>
              </a:rPr>
              <a:t> NO</a:t>
            </a:r>
            <a:r>
              <a:rPr lang="en-US" altLang="zh-CN" sz="2400" i="1" spc="-150" baseline="-25000" dirty="0">
                <a:latin typeface="Times New Roman" pitchFamily="18" charset="0"/>
                <a:cs typeface="Times New Roman" pitchFamily="18" charset="0"/>
              </a:rPr>
              <a:t>2  </a:t>
            </a:r>
            <a:endParaRPr lang="zh-CN" altLang="en-US" sz="2400" i="1" spc="-150" baseline="-25000" dirty="0">
              <a:latin typeface="Times New Roman" pitchFamily="18" charset="0"/>
              <a:cs typeface="Times New Roman" pitchFamily="18" charset="0"/>
            </a:endParaRPr>
          </a:p>
        </p:txBody>
      </p:sp>
      <p:sp>
        <p:nvSpPr>
          <p:cNvPr id="7" name="TextBox 6"/>
          <p:cNvSpPr txBox="1"/>
          <p:nvPr/>
        </p:nvSpPr>
        <p:spPr bwMode="auto">
          <a:xfrm>
            <a:off x="2340586" y="3212595"/>
            <a:ext cx="522579" cy="369332"/>
          </a:xfrm>
          <a:prstGeom prst="rect">
            <a:avLst/>
          </a:prstGeom>
          <a:noFill/>
          <a:ln>
            <a:noFill/>
          </a:ln>
        </p:spPr>
        <p:txBody>
          <a:bodyPr wrap="none" lIns="0" tIns="0" rIns="0" bIns="0">
            <a:spAutoFit/>
          </a:bodyPr>
          <a:lstStyle/>
          <a:p>
            <a:pPr>
              <a:defRPr/>
            </a:pPr>
            <a:r>
              <a:rPr lang="en-US" altLang="zh-CN" sz="2400" i="1" spc="-150" dirty="0">
                <a:latin typeface="Times New Roman" pitchFamily="18" charset="0"/>
                <a:cs typeface="Times New Roman" pitchFamily="18" charset="0"/>
              </a:rPr>
              <a:t> NO </a:t>
            </a:r>
            <a:endParaRPr lang="zh-CN" altLang="en-US" sz="2400" i="1" spc="-150" baseline="-25000" dirty="0">
              <a:latin typeface="Times New Roman" pitchFamily="18" charset="0"/>
              <a:cs typeface="Times New Roman" pitchFamily="18" charset="0"/>
            </a:endParaRPr>
          </a:p>
        </p:txBody>
      </p:sp>
      <p:sp>
        <p:nvSpPr>
          <p:cNvPr id="8" name="Line 27"/>
          <p:cNvSpPr>
            <a:spLocks noChangeShapeType="1"/>
          </p:cNvSpPr>
          <p:nvPr/>
        </p:nvSpPr>
        <p:spPr bwMode="auto">
          <a:xfrm flipV="1">
            <a:off x="2950185" y="3423732"/>
            <a:ext cx="1350342" cy="0"/>
          </a:xfrm>
          <a:prstGeom prst="line">
            <a:avLst/>
          </a:prstGeom>
          <a:noFill/>
          <a:ln w="25400">
            <a:solidFill>
              <a:schemeClr val="tx1"/>
            </a:solidFill>
            <a:round/>
            <a:headEnd/>
            <a:tailEnd type="stealth" w="lg" len="lg"/>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sp>
        <p:nvSpPr>
          <p:cNvPr id="9" name="Text Box 16"/>
          <p:cNvSpPr txBox="1">
            <a:spLocks noChangeArrowheads="1"/>
          </p:cNvSpPr>
          <p:nvPr/>
        </p:nvSpPr>
        <p:spPr bwMode="auto">
          <a:xfrm rot="3300000">
            <a:off x="4739388" y="3928811"/>
            <a:ext cx="4064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altLang="zh-CN" sz="1600" spc="-150" dirty="0">
                <a:latin typeface="Times New Roman" panose="02020603050405020304" pitchFamily="18" charset="0"/>
                <a:ea typeface="宋体" charset="-122"/>
                <a:cs typeface="Times New Roman" pitchFamily="18" charset="0"/>
              </a:rPr>
              <a:t>OH</a:t>
            </a:r>
          </a:p>
        </p:txBody>
      </p:sp>
      <p:sp>
        <p:nvSpPr>
          <p:cNvPr id="16" name="TextBox 15"/>
          <p:cNvSpPr txBox="1"/>
          <p:nvPr/>
        </p:nvSpPr>
        <p:spPr bwMode="auto">
          <a:xfrm>
            <a:off x="3553782" y="3125284"/>
            <a:ext cx="184346" cy="246221"/>
          </a:xfrm>
          <a:prstGeom prst="rect">
            <a:avLst/>
          </a:prstGeom>
          <a:noFill/>
        </p:spPr>
        <p:txBody>
          <a:bodyPr wrap="none" lIns="0" tIns="0" rIns="0" bIns="0">
            <a:spAutoFit/>
          </a:bodyPr>
          <a:lstStyle/>
          <a:p>
            <a:pPr>
              <a:defRPr/>
            </a:pPr>
            <a:r>
              <a:rPr lang="en-US" altLang="zh-CN" sz="1600" spc="-150" dirty="0">
                <a:latin typeface="Times New Roman" pitchFamily="18" charset="0"/>
                <a:cs typeface="Times New Roman" pitchFamily="18" charset="0"/>
              </a:rPr>
              <a:t>O</a:t>
            </a:r>
            <a:r>
              <a:rPr lang="en-US" altLang="zh-CN" sz="1600" spc="-150" baseline="-25000" dirty="0">
                <a:latin typeface="Times New Roman" pitchFamily="18" charset="0"/>
                <a:cs typeface="Times New Roman" pitchFamily="18" charset="0"/>
              </a:rPr>
              <a:t>3</a:t>
            </a:r>
            <a:endParaRPr lang="zh-CN" altLang="en-US" spc="-150" baseline="-25000" dirty="0">
              <a:latin typeface="Times New Roman" pitchFamily="18" charset="0"/>
              <a:cs typeface="Times New Roman" pitchFamily="18" charset="0"/>
            </a:endParaRPr>
          </a:p>
        </p:txBody>
      </p:sp>
      <p:sp>
        <p:nvSpPr>
          <p:cNvPr id="17" name="TextBox 16"/>
          <p:cNvSpPr txBox="1"/>
          <p:nvPr/>
        </p:nvSpPr>
        <p:spPr bwMode="auto">
          <a:xfrm>
            <a:off x="3566483" y="2579184"/>
            <a:ext cx="230187" cy="276225"/>
          </a:xfrm>
          <a:prstGeom prst="rect">
            <a:avLst/>
          </a:prstGeom>
          <a:noFill/>
        </p:spPr>
        <p:txBody>
          <a:bodyPr lIns="0" tIns="0" rIns="0" bIns="0">
            <a:spAutoFit/>
          </a:bodyPr>
          <a:lstStyle/>
          <a:p>
            <a:pPr>
              <a:defRPr/>
            </a:pPr>
            <a:r>
              <a:rPr lang="en-US" altLang="zh-CN" i="1" spc="-150" dirty="0">
                <a:latin typeface="Times New Roman" pitchFamily="18" charset="0"/>
                <a:cs typeface="Times New Roman" pitchFamily="18" charset="0"/>
              </a:rPr>
              <a:t>h</a:t>
            </a:r>
            <a:r>
              <a:rPr lang="el-GR" altLang="zh-CN" i="1" spc="-150" dirty="0">
                <a:latin typeface="Times New Roman" panose="02020603050405020304" pitchFamily="18" charset="0"/>
                <a:cs typeface="Times New Roman" panose="02020603050405020304" pitchFamily="18" charset="0"/>
              </a:rPr>
              <a:t>ν</a:t>
            </a:r>
            <a:endParaRPr lang="zh-CN" altLang="en-US" i="1" spc="-150" dirty="0">
              <a:latin typeface="Times New Roman" pitchFamily="18" charset="0"/>
              <a:cs typeface="Times New Roman" pitchFamily="18" charset="0"/>
            </a:endParaRPr>
          </a:p>
        </p:txBody>
      </p:sp>
      <p:sp>
        <p:nvSpPr>
          <p:cNvPr id="19" name="Text Box 16"/>
          <p:cNvSpPr txBox="1">
            <a:spLocks noChangeArrowheads="1"/>
          </p:cNvSpPr>
          <p:nvPr/>
        </p:nvSpPr>
        <p:spPr bwMode="auto">
          <a:xfrm>
            <a:off x="3229933" y="3984121"/>
            <a:ext cx="8794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altLang="zh-CN" sz="1600" spc="-150" dirty="0">
                <a:latin typeface="Times New Roman" panose="02020603050405020304" pitchFamily="18" charset="0"/>
                <a:ea typeface="宋体" charset="-122"/>
                <a:cs typeface="Times New Roman" pitchFamily="18" charset="0"/>
              </a:rPr>
              <a:t>RO</a:t>
            </a:r>
            <a:r>
              <a:rPr lang="en-US" altLang="zh-CN" sz="1600" spc="-150" baseline="-25000" dirty="0">
                <a:latin typeface="Times New Roman" pitchFamily="18" charset="0"/>
                <a:ea typeface="宋体" charset="-122"/>
                <a:cs typeface="Times New Roman" pitchFamily="18" charset="0"/>
              </a:rPr>
              <a:t>2</a:t>
            </a:r>
            <a:r>
              <a:rPr lang="en-US" altLang="zh-CN" sz="1600" spc="-150" dirty="0">
                <a:latin typeface="Times New Roman" pitchFamily="18" charset="0"/>
                <a:ea typeface="宋体" charset="-122"/>
                <a:cs typeface="Times New Roman" pitchFamily="18" charset="0"/>
              </a:rPr>
              <a:t>, HO</a:t>
            </a:r>
            <a:r>
              <a:rPr lang="en-US" altLang="zh-CN" sz="1600" spc="-150" baseline="-25000" dirty="0">
                <a:latin typeface="Times New Roman" pitchFamily="18" charset="0"/>
                <a:ea typeface="宋体" charset="-122"/>
                <a:cs typeface="Times New Roman" pitchFamily="18" charset="0"/>
              </a:rPr>
              <a:t>2</a:t>
            </a:r>
          </a:p>
        </p:txBody>
      </p:sp>
      <p:sp>
        <p:nvSpPr>
          <p:cNvPr id="20" name="Arc 2"/>
          <p:cNvSpPr/>
          <p:nvPr/>
        </p:nvSpPr>
        <p:spPr bwMode="auto">
          <a:xfrm rot="16200000">
            <a:off x="3293880" y="2524414"/>
            <a:ext cx="700087" cy="1387475"/>
          </a:xfrm>
          <a:prstGeom prst="arc">
            <a:avLst>
              <a:gd name="adj1" fmla="val 16200000"/>
              <a:gd name="adj2" fmla="val 5516779"/>
            </a:avLst>
          </a:prstGeom>
          <a:ln w="25400">
            <a:solidFill>
              <a:schemeClr val="tx1"/>
            </a:solidFill>
            <a:headEnd type="stealth" w="lg" len="lg"/>
            <a:tailEnd type="none" w="lg" len="lg"/>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latin typeface="Times New Roman" panose="02020603050405020304" pitchFamily="18" charset="0"/>
              <a:cs typeface="Times New Roman" panose="02020603050405020304" pitchFamily="18" charset="0"/>
            </a:endParaRPr>
          </a:p>
        </p:txBody>
      </p:sp>
      <p:sp>
        <p:nvSpPr>
          <p:cNvPr id="21" name="Arc 47"/>
          <p:cNvSpPr/>
          <p:nvPr/>
        </p:nvSpPr>
        <p:spPr bwMode="auto">
          <a:xfrm rot="5400000">
            <a:off x="3289464" y="2926053"/>
            <a:ext cx="722313" cy="1362075"/>
          </a:xfrm>
          <a:prstGeom prst="arc">
            <a:avLst>
              <a:gd name="adj1" fmla="val 16200000"/>
              <a:gd name="adj2" fmla="val 5500917"/>
            </a:avLst>
          </a:prstGeom>
          <a:ln w="25400">
            <a:solidFill>
              <a:schemeClr val="tx1"/>
            </a:solidFill>
            <a:headEnd type="stealth" w="lg" len="lg"/>
            <a:tailEnd type="none" w="lg" len="lg"/>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latin typeface="Times New Roman" panose="02020603050405020304" pitchFamily="18" charset="0"/>
              <a:cs typeface="Times New Roman" panose="02020603050405020304" pitchFamily="18" charset="0"/>
            </a:endParaRPr>
          </a:p>
        </p:txBody>
      </p:sp>
      <p:sp>
        <p:nvSpPr>
          <p:cNvPr id="25" name="Line 27"/>
          <p:cNvSpPr>
            <a:spLocks noChangeShapeType="1"/>
          </p:cNvSpPr>
          <p:nvPr/>
        </p:nvSpPr>
        <p:spPr bwMode="auto">
          <a:xfrm>
            <a:off x="4741554" y="3617407"/>
            <a:ext cx="593559" cy="848518"/>
          </a:xfrm>
          <a:prstGeom prst="line">
            <a:avLst/>
          </a:prstGeom>
          <a:noFill/>
          <a:ln w="25400">
            <a:solidFill>
              <a:schemeClr val="tx1"/>
            </a:solidFill>
            <a:round/>
            <a:headEnd w="lg" len="lg"/>
            <a:tailEnd type="stealth" w="lg" len="lg"/>
          </a:ln>
          <a:extLst>
            <a:ext uri="{909E8E84-426E-40DD-AFC4-6F175D3DCCD1}">
              <a14:hiddenFill xmlns:a14="http://schemas.microsoft.com/office/drawing/2010/main">
                <a:noFill/>
              </a14:hiddenFill>
            </a:ext>
          </a:extLst>
        </p:spPr>
        <p:txBody>
          <a:bodyPr/>
          <a:lstStyle/>
          <a:p>
            <a:pPr>
              <a:defRPr/>
            </a:pPr>
            <a:endParaRPr lang="zh-CN" altLang="en-US" sz="1600" spc="-150">
              <a:solidFill>
                <a:srgbClr val="0000FF"/>
              </a:solidFill>
              <a:latin typeface="Times New Roman" panose="02020603050405020304" pitchFamily="18" charset="0"/>
              <a:cs typeface="Times New Roman" panose="02020603050405020304" pitchFamily="18" charset="0"/>
            </a:endParaRPr>
          </a:p>
        </p:txBody>
      </p:sp>
      <p:sp>
        <p:nvSpPr>
          <p:cNvPr id="36" name="Arc 48"/>
          <p:cNvSpPr/>
          <p:nvPr/>
        </p:nvSpPr>
        <p:spPr bwMode="auto">
          <a:xfrm rot="14859849" flipH="1" flipV="1">
            <a:off x="3096156" y="2046736"/>
            <a:ext cx="828000" cy="828000"/>
          </a:xfrm>
          <a:prstGeom prst="arc">
            <a:avLst>
              <a:gd name="adj1" fmla="val 137517"/>
              <a:gd name="adj2" fmla="val 6762599"/>
            </a:avLst>
          </a:prstGeom>
          <a:ln w="25400">
            <a:solidFill>
              <a:schemeClr val="tx1"/>
            </a:solidFill>
            <a:prstDash val="solid"/>
            <a:headEnd type="none" w="med" len="lg"/>
            <a:tailEnd type="stealth" w="lg" len="lg"/>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latin typeface="Times New Roman" panose="02020603050405020304" pitchFamily="18" charset="0"/>
              <a:cs typeface="Times New Roman" panose="02020603050405020304" pitchFamily="18" charset="0"/>
            </a:endParaRPr>
          </a:p>
        </p:txBody>
      </p:sp>
      <p:sp>
        <p:nvSpPr>
          <p:cNvPr id="37" name="TextBox 36"/>
          <p:cNvSpPr txBox="1"/>
          <p:nvPr/>
        </p:nvSpPr>
        <p:spPr>
          <a:xfrm>
            <a:off x="1172312" y="2327233"/>
            <a:ext cx="1132897" cy="400110"/>
          </a:xfrm>
          <a:prstGeom prst="rect">
            <a:avLst/>
          </a:prstGeom>
          <a:noFill/>
        </p:spPr>
        <p:txBody>
          <a:bodyPr wrap="square" rtlCol="0">
            <a:spAutoFit/>
          </a:bodyPr>
          <a:lstStyle/>
          <a:p>
            <a:r>
              <a:rPr lang="en-US" altLang="zh-CN" sz="2000" dirty="0">
                <a:latin typeface="Times New Roman" panose="02020603050405020304" pitchFamily="18" charset="0"/>
                <a:cs typeface="Times New Roman" panose="02020603050405020304" pitchFamily="18" charset="0"/>
              </a:rPr>
              <a:t>Daytime</a:t>
            </a:r>
            <a:endParaRPr lang="zh-CN" altLang="en-US" sz="2000" dirty="0">
              <a:latin typeface="Times New Roman" panose="02020603050405020304" pitchFamily="18" charset="0"/>
              <a:cs typeface="Times New Roman" panose="02020603050405020304" pitchFamily="18" charset="0"/>
            </a:endParaRPr>
          </a:p>
        </p:txBody>
      </p:sp>
      <p:sp>
        <p:nvSpPr>
          <p:cNvPr id="38" name="Sun 28"/>
          <p:cNvSpPr/>
          <p:nvPr/>
        </p:nvSpPr>
        <p:spPr>
          <a:xfrm>
            <a:off x="544933" y="2220932"/>
            <a:ext cx="549275" cy="549275"/>
          </a:xfrm>
          <a:prstGeom prst="sun">
            <a:avLst/>
          </a:prstGeom>
          <a:solidFill>
            <a:srgbClr val="FFC000"/>
          </a:solidFill>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Times New Roman" panose="02020603050405020304" pitchFamily="18" charset="0"/>
              <a:cs typeface="Times New Roman" panose="02020603050405020304" pitchFamily="18" charset="0"/>
            </a:endParaRPr>
          </a:p>
        </p:txBody>
      </p:sp>
      <p:sp>
        <p:nvSpPr>
          <p:cNvPr id="46" name="TextBox 45"/>
          <p:cNvSpPr txBox="1"/>
          <p:nvPr/>
        </p:nvSpPr>
        <p:spPr bwMode="auto">
          <a:xfrm>
            <a:off x="4998066" y="4521250"/>
            <a:ext cx="1655903" cy="369332"/>
          </a:xfrm>
          <a:prstGeom prst="rect">
            <a:avLst/>
          </a:prstGeom>
          <a:noFill/>
          <a:ln>
            <a:solidFill>
              <a:srgbClr val="FF0000"/>
            </a:solidFill>
          </a:ln>
        </p:spPr>
        <p:txBody>
          <a:bodyPr wrap="none" lIns="0" tIns="0" rIns="0" bIns="0">
            <a:spAutoFit/>
          </a:bodyPr>
          <a:lstStyle/>
          <a:p>
            <a:pPr>
              <a:defRPr/>
            </a:pPr>
            <a:r>
              <a:rPr lang="en-US" altLang="zh-CN" sz="2400" i="1" spc="-150" dirty="0">
                <a:solidFill>
                  <a:srgbClr val="FF0000"/>
                </a:solidFill>
                <a:latin typeface="Times New Roman" pitchFamily="18" charset="0"/>
                <a:cs typeface="Times New Roman" pitchFamily="18" charset="0"/>
              </a:rPr>
              <a:t> HNO</a:t>
            </a:r>
            <a:r>
              <a:rPr lang="en-US" altLang="zh-CN" sz="2400" i="1" spc="-150" baseline="-25000" dirty="0">
                <a:solidFill>
                  <a:srgbClr val="FF0000"/>
                </a:solidFill>
                <a:latin typeface="Times New Roman" pitchFamily="18" charset="0"/>
                <a:cs typeface="Times New Roman" pitchFamily="18" charset="0"/>
              </a:rPr>
              <a:t>3 </a:t>
            </a:r>
            <a:r>
              <a:rPr lang="en-US" altLang="zh-CN" sz="2400" i="1" spc="-150" dirty="0">
                <a:solidFill>
                  <a:srgbClr val="FF0000"/>
                </a:solidFill>
                <a:latin typeface="Times New Roman" pitchFamily="18" charset="0"/>
                <a:cs typeface="Times New Roman" pitchFamily="18" charset="0"/>
              </a:rPr>
              <a:t>+ NO</a:t>
            </a:r>
            <a:r>
              <a:rPr lang="en-US" altLang="zh-CN" sz="2400" i="1" spc="-150" baseline="-25000" dirty="0">
                <a:solidFill>
                  <a:srgbClr val="FF0000"/>
                </a:solidFill>
                <a:latin typeface="Times New Roman" pitchFamily="18" charset="0"/>
                <a:cs typeface="Times New Roman" pitchFamily="18" charset="0"/>
              </a:rPr>
              <a:t>3</a:t>
            </a:r>
            <a:r>
              <a:rPr lang="en-US" altLang="zh-CN" sz="2400" i="1" spc="-150" baseline="30000" dirty="0">
                <a:solidFill>
                  <a:srgbClr val="FF0000"/>
                </a:solidFill>
                <a:latin typeface="Times New Roman" pitchFamily="18" charset="0"/>
                <a:cs typeface="Times New Roman" pitchFamily="18" charset="0"/>
              </a:rPr>
              <a:t>-</a:t>
            </a:r>
            <a:r>
              <a:rPr lang="en-US" altLang="zh-CN" sz="2400" i="1" spc="-150" baseline="-25000" dirty="0">
                <a:solidFill>
                  <a:srgbClr val="FF0000"/>
                </a:solidFill>
                <a:latin typeface="Times New Roman" pitchFamily="18" charset="0"/>
                <a:cs typeface="Times New Roman" pitchFamily="18" charset="0"/>
              </a:rPr>
              <a:t>  </a:t>
            </a:r>
            <a:endParaRPr lang="zh-CN" altLang="en-US" sz="2400" i="1" spc="-150" baseline="-25000" dirty="0">
              <a:solidFill>
                <a:srgbClr val="FF0000"/>
              </a:solidFill>
              <a:latin typeface="Times New Roman" pitchFamily="18" charset="0"/>
              <a:cs typeface="Times New Roman" pitchFamily="18" charset="0"/>
            </a:endParaRPr>
          </a:p>
        </p:txBody>
      </p:sp>
      <p:sp>
        <p:nvSpPr>
          <p:cNvPr id="50" name="Line 27"/>
          <p:cNvSpPr>
            <a:spLocks noChangeShapeType="1"/>
          </p:cNvSpPr>
          <p:nvPr/>
        </p:nvSpPr>
        <p:spPr bwMode="auto">
          <a:xfrm flipH="1">
            <a:off x="4145248" y="3617408"/>
            <a:ext cx="575168" cy="848518"/>
          </a:xfrm>
          <a:prstGeom prst="line">
            <a:avLst/>
          </a:prstGeom>
          <a:noFill/>
          <a:ln w="25400">
            <a:solidFill>
              <a:schemeClr val="tx1"/>
            </a:solidFill>
            <a:round/>
            <a:headEnd w="lg" len="lg"/>
            <a:tailEnd type="stealth" w="lg" len="lg"/>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pic>
        <p:nvPicPr>
          <p:cNvPr id="51" name="Picture 2" descr="F:\Related works\ECF Science\scale.g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8940" t="30094" r="48578" b="53211"/>
          <a:stretch/>
        </p:blipFill>
        <p:spPr bwMode="auto">
          <a:xfrm>
            <a:off x="3836110" y="4438764"/>
            <a:ext cx="576000" cy="534304"/>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p:cNvSpPr txBox="1"/>
          <p:nvPr/>
        </p:nvSpPr>
        <p:spPr bwMode="auto">
          <a:xfrm>
            <a:off x="3202208" y="5339160"/>
            <a:ext cx="921902" cy="369332"/>
          </a:xfrm>
          <a:prstGeom prst="rect">
            <a:avLst/>
          </a:prstGeom>
          <a:solidFill>
            <a:srgbClr val="FFFF00"/>
          </a:solidFill>
          <a:ln>
            <a:solidFill>
              <a:srgbClr val="FF0000"/>
            </a:solidFill>
          </a:ln>
        </p:spPr>
        <p:txBody>
          <a:bodyPr wrap="square" lIns="0" tIns="0" rIns="0" bIns="0">
            <a:spAutoFit/>
          </a:bodyPr>
          <a:lstStyle/>
          <a:p>
            <a:pPr algn="ctr">
              <a:defRPr/>
            </a:pPr>
            <a:r>
              <a:rPr lang="en-US" altLang="zh-CN" sz="2400" i="1" spc="-150" dirty="0">
                <a:solidFill>
                  <a:srgbClr val="FF0000"/>
                </a:solidFill>
                <a:latin typeface="Times New Roman" pitchFamily="18" charset="0"/>
                <a:cs typeface="Times New Roman" pitchFamily="18" charset="0"/>
              </a:rPr>
              <a:t>HONO</a:t>
            </a:r>
            <a:endParaRPr lang="zh-CN" altLang="en-US" sz="2400" i="1" spc="-150" baseline="-25000" dirty="0">
              <a:solidFill>
                <a:srgbClr val="FF0000"/>
              </a:solidFill>
              <a:latin typeface="Times New Roman" pitchFamily="18" charset="0"/>
              <a:cs typeface="Times New Roman" pitchFamily="18" charset="0"/>
            </a:endParaRPr>
          </a:p>
        </p:txBody>
      </p:sp>
      <p:sp>
        <p:nvSpPr>
          <p:cNvPr id="54" name="Line 27"/>
          <p:cNvSpPr>
            <a:spLocks noChangeShapeType="1"/>
          </p:cNvSpPr>
          <p:nvPr/>
        </p:nvSpPr>
        <p:spPr bwMode="auto">
          <a:xfrm rot="3600000">
            <a:off x="2093552" y="4462840"/>
            <a:ext cx="1949471" cy="0"/>
          </a:xfrm>
          <a:prstGeom prst="line">
            <a:avLst/>
          </a:prstGeom>
          <a:noFill/>
          <a:ln w="25400">
            <a:solidFill>
              <a:schemeClr val="tx1"/>
            </a:solidFill>
            <a:round/>
            <a:headEnd w="lg" len="lg"/>
            <a:tailEnd type="stealth" w="lg" len="lg"/>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sp>
        <p:nvSpPr>
          <p:cNvPr id="55" name="Line 27"/>
          <p:cNvSpPr>
            <a:spLocks noChangeShapeType="1"/>
          </p:cNvSpPr>
          <p:nvPr/>
        </p:nvSpPr>
        <p:spPr bwMode="auto">
          <a:xfrm rot="3600000" flipH="1" flipV="1">
            <a:off x="1964960" y="4505700"/>
            <a:ext cx="1919415" cy="0"/>
          </a:xfrm>
          <a:prstGeom prst="line">
            <a:avLst/>
          </a:prstGeom>
          <a:noFill/>
          <a:ln w="25400">
            <a:solidFill>
              <a:schemeClr val="tx1"/>
            </a:solidFill>
            <a:round/>
            <a:headEnd/>
            <a:tailEnd type="stealth" w="lg" len="lg"/>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sp>
        <p:nvSpPr>
          <p:cNvPr id="56" name="Line 27"/>
          <p:cNvSpPr>
            <a:spLocks noChangeShapeType="1"/>
          </p:cNvSpPr>
          <p:nvPr/>
        </p:nvSpPr>
        <p:spPr bwMode="auto">
          <a:xfrm flipH="1">
            <a:off x="3751617" y="4936214"/>
            <a:ext cx="216000" cy="396000"/>
          </a:xfrm>
          <a:prstGeom prst="line">
            <a:avLst/>
          </a:prstGeom>
          <a:noFill/>
          <a:ln w="25400">
            <a:solidFill>
              <a:schemeClr val="tx1"/>
            </a:solidFill>
            <a:round/>
            <a:headEnd w="lg" len="lg"/>
            <a:tailEnd type="stealth" w="lg" len="lg"/>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sp>
        <p:nvSpPr>
          <p:cNvPr id="58" name="Arc 48"/>
          <p:cNvSpPr/>
          <p:nvPr/>
        </p:nvSpPr>
        <p:spPr bwMode="auto">
          <a:xfrm rot="10063446" flipH="1">
            <a:off x="1804525" y="4159966"/>
            <a:ext cx="1089225" cy="851647"/>
          </a:xfrm>
          <a:prstGeom prst="arc">
            <a:avLst>
              <a:gd name="adj1" fmla="val 137517"/>
              <a:gd name="adj2" fmla="val 6762599"/>
            </a:avLst>
          </a:prstGeom>
          <a:ln w="25400">
            <a:solidFill>
              <a:schemeClr val="tx1"/>
            </a:solidFill>
            <a:prstDash val="solid"/>
            <a:headEnd type="none" w="med" len="lg"/>
            <a:tailEnd type="stealth" w="lg" len="lg"/>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latin typeface="Times New Roman" panose="02020603050405020304" pitchFamily="18" charset="0"/>
              <a:cs typeface="Times New Roman" panose="02020603050405020304" pitchFamily="18" charset="0"/>
            </a:endParaRPr>
          </a:p>
        </p:txBody>
      </p:sp>
      <p:sp>
        <p:nvSpPr>
          <p:cNvPr id="59" name="Text Box 16"/>
          <p:cNvSpPr txBox="1">
            <a:spLocks noChangeArrowheads="1"/>
          </p:cNvSpPr>
          <p:nvPr/>
        </p:nvSpPr>
        <p:spPr bwMode="auto">
          <a:xfrm>
            <a:off x="1577081" y="4055561"/>
            <a:ext cx="47139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US" altLang="zh-CN" sz="2000" i="1" spc="-150" dirty="0">
                <a:solidFill>
                  <a:srgbClr val="FF0000"/>
                </a:solidFill>
                <a:latin typeface="Times New Roman" panose="02020603050405020304" pitchFamily="18" charset="0"/>
                <a:ea typeface="宋体" charset="-122"/>
                <a:cs typeface="Times New Roman" pitchFamily="18" charset="0"/>
              </a:rPr>
              <a:t>OH</a:t>
            </a:r>
            <a:endParaRPr lang="en-US" altLang="zh-CN" sz="1600" i="1" spc="-150" dirty="0">
              <a:solidFill>
                <a:srgbClr val="FF0000"/>
              </a:solidFill>
              <a:latin typeface="Times New Roman" pitchFamily="18" charset="0"/>
              <a:ea typeface="宋体" charset="-122"/>
              <a:cs typeface="Times New Roman" pitchFamily="18" charset="0"/>
            </a:endParaRPr>
          </a:p>
        </p:txBody>
      </p:sp>
      <p:sp>
        <p:nvSpPr>
          <p:cNvPr id="61" name="Line 27"/>
          <p:cNvSpPr>
            <a:spLocks noChangeShapeType="1"/>
          </p:cNvSpPr>
          <p:nvPr/>
        </p:nvSpPr>
        <p:spPr bwMode="auto">
          <a:xfrm flipV="1">
            <a:off x="644813" y="6152388"/>
            <a:ext cx="5400000" cy="0"/>
          </a:xfrm>
          <a:prstGeom prst="line">
            <a:avLst/>
          </a:prstGeom>
          <a:noFill/>
          <a:ln w="25400">
            <a:solidFill>
              <a:schemeClr val="tx1"/>
            </a:solidFill>
            <a:round/>
            <a:headEnd type="none" w="med" len="med"/>
            <a:tailEnd type="none" w="med" len="med"/>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sp>
        <p:nvSpPr>
          <p:cNvPr id="63" name="Text Box 16"/>
          <p:cNvSpPr txBox="1">
            <a:spLocks noChangeArrowheads="1"/>
          </p:cNvSpPr>
          <p:nvPr/>
        </p:nvSpPr>
        <p:spPr bwMode="auto">
          <a:xfrm>
            <a:off x="2579040" y="6246355"/>
            <a:ext cx="99250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US" altLang="zh-CN" sz="2000" spc="-150" dirty="0">
                <a:latin typeface="Times New Roman" panose="02020603050405020304" pitchFamily="18" charset="0"/>
                <a:ea typeface="宋体" charset="-122"/>
                <a:cs typeface="Times New Roman" pitchFamily="18" charset="0"/>
              </a:rPr>
              <a:t>Ground</a:t>
            </a:r>
            <a:endParaRPr lang="en-US" altLang="zh-CN" sz="1600" spc="-150" dirty="0">
              <a:latin typeface="Times New Roman" pitchFamily="18" charset="0"/>
              <a:ea typeface="宋体" charset="-122"/>
              <a:cs typeface="Times New Roman" pitchFamily="18" charset="0"/>
            </a:endParaRPr>
          </a:p>
        </p:txBody>
      </p:sp>
      <p:pic>
        <p:nvPicPr>
          <p:cNvPr id="64" name="Picture 5"/>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439" b="84553" l="0" r="98667"/>
                    </a14:imgEffect>
                  </a14:imgLayer>
                </a14:imgProps>
              </a:ext>
              <a:ext uri="{28A0092B-C50C-407E-A947-70E740481C1C}">
                <a14:useLocalDpi xmlns:a14="http://schemas.microsoft.com/office/drawing/2010/main" val="0"/>
              </a:ext>
            </a:extLst>
          </a:blip>
          <a:srcRect/>
          <a:stretch>
            <a:fillRect/>
          </a:stretch>
        </p:blipFill>
        <p:spPr bwMode="auto">
          <a:xfrm rot="21379342">
            <a:off x="842814" y="5103896"/>
            <a:ext cx="1185359" cy="9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5" name="Line 27"/>
          <p:cNvSpPr>
            <a:spLocks noChangeShapeType="1"/>
          </p:cNvSpPr>
          <p:nvPr/>
        </p:nvSpPr>
        <p:spPr bwMode="auto">
          <a:xfrm flipV="1">
            <a:off x="1997258" y="5577739"/>
            <a:ext cx="1116000" cy="0"/>
          </a:xfrm>
          <a:prstGeom prst="line">
            <a:avLst/>
          </a:prstGeom>
          <a:noFill/>
          <a:ln w="25400">
            <a:solidFill>
              <a:schemeClr val="tx1"/>
            </a:solidFill>
            <a:round/>
            <a:headEnd/>
            <a:tailEnd type="stealth" w="lg" len="lg"/>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sp>
        <p:nvSpPr>
          <p:cNvPr id="66" name="Text Box 16"/>
          <p:cNvSpPr txBox="1">
            <a:spLocks noChangeArrowheads="1"/>
          </p:cNvSpPr>
          <p:nvPr/>
        </p:nvSpPr>
        <p:spPr bwMode="auto">
          <a:xfrm rot="3300000">
            <a:off x="3089490" y="4425763"/>
            <a:ext cx="4064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altLang="zh-CN" sz="1600" spc="-150" dirty="0">
                <a:latin typeface="Times New Roman" panose="02020603050405020304" pitchFamily="18" charset="0"/>
                <a:ea typeface="宋体" charset="-122"/>
                <a:cs typeface="Times New Roman" pitchFamily="18" charset="0"/>
              </a:rPr>
              <a:t>OH</a:t>
            </a:r>
          </a:p>
        </p:txBody>
      </p:sp>
      <p:sp>
        <p:nvSpPr>
          <p:cNvPr id="67" name="Line 27"/>
          <p:cNvSpPr>
            <a:spLocks noChangeShapeType="1"/>
          </p:cNvSpPr>
          <p:nvPr/>
        </p:nvSpPr>
        <p:spPr bwMode="auto">
          <a:xfrm rot="3600000" flipH="1">
            <a:off x="3790809" y="5934102"/>
            <a:ext cx="483376" cy="10527"/>
          </a:xfrm>
          <a:prstGeom prst="line">
            <a:avLst/>
          </a:prstGeom>
          <a:noFill/>
          <a:ln w="25400">
            <a:solidFill>
              <a:schemeClr val="tx1"/>
            </a:solidFill>
            <a:round/>
            <a:headEnd w="lg" len="lg"/>
            <a:tailEnd type="stealth" w="lg" len="lg"/>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sp>
        <p:nvSpPr>
          <p:cNvPr id="68" name="Text Box 16"/>
          <p:cNvSpPr txBox="1">
            <a:spLocks noChangeArrowheads="1"/>
          </p:cNvSpPr>
          <p:nvPr/>
        </p:nvSpPr>
        <p:spPr bwMode="auto">
          <a:xfrm>
            <a:off x="2001883" y="5185271"/>
            <a:ext cx="99250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US" altLang="zh-CN" sz="2000" spc="-150" dirty="0">
                <a:latin typeface="Times New Roman" panose="02020603050405020304" pitchFamily="18" charset="0"/>
                <a:ea typeface="宋体" charset="-122"/>
                <a:cs typeface="Times New Roman" pitchFamily="18" charset="0"/>
              </a:rPr>
              <a:t>Emission</a:t>
            </a:r>
            <a:endParaRPr lang="en-US" altLang="zh-CN" sz="1600" spc="-150" dirty="0">
              <a:latin typeface="Times New Roman" pitchFamily="18" charset="0"/>
              <a:ea typeface="宋体" charset="-122"/>
              <a:cs typeface="Times New Roman" pitchFamily="18" charset="0"/>
            </a:endParaRPr>
          </a:p>
        </p:txBody>
      </p:sp>
      <p:sp>
        <p:nvSpPr>
          <p:cNvPr id="69" name="TextBox 68"/>
          <p:cNvSpPr txBox="1"/>
          <p:nvPr/>
        </p:nvSpPr>
        <p:spPr bwMode="auto">
          <a:xfrm>
            <a:off x="2769230" y="2003043"/>
            <a:ext cx="529092" cy="430887"/>
          </a:xfrm>
          <a:prstGeom prst="rect">
            <a:avLst/>
          </a:prstGeom>
          <a:noFill/>
          <a:ln>
            <a:solidFill>
              <a:srgbClr val="FF0000"/>
            </a:solidFill>
          </a:ln>
        </p:spPr>
        <p:txBody>
          <a:bodyPr wrap="square" lIns="0" tIns="0" rIns="0" bIns="0">
            <a:spAutoFit/>
          </a:bodyPr>
          <a:lstStyle/>
          <a:p>
            <a:pPr algn="ctr">
              <a:defRPr/>
            </a:pPr>
            <a:r>
              <a:rPr lang="en-US" altLang="zh-CN" sz="2400" i="1" spc="-150" dirty="0">
                <a:solidFill>
                  <a:srgbClr val="FF0000"/>
                </a:solidFill>
                <a:latin typeface="Times New Roman" panose="02020603050405020304" pitchFamily="18" charset="0"/>
                <a:cs typeface="Times New Roman" panose="02020603050405020304" pitchFamily="18" charset="0"/>
              </a:rPr>
              <a:t>O</a:t>
            </a:r>
            <a:r>
              <a:rPr lang="en-US" altLang="zh-CN" sz="2400" i="1" spc="-150" baseline="-25000" dirty="0">
                <a:solidFill>
                  <a:srgbClr val="FF0000"/>
                </a:solidFill>
                <a:latin typeface="Times New Roman" panose="02020603050405020304" pitchFamily="18" charset="0"/>
                <a:cs typeface="Times New Roman" panose="02020603050405020304" pitchFamily="18" charset="0"/>
              </a:rPr>
              <a:t>3</a:t>
            </a:r>
            <a:r>
              <a:rPr lang="en-US" altLang="zh-CN" sz="2800" spc="-150" baseline="-25000" dirty="0">
                <a:solidFill>
                  <a:srgbClr val="FF0000"/>
                </a:solidFill>
                <a:latin typeface="Times New Roman" panose="02020603050405020304" pitchFamily="18" charset="0"/>
                <a:cs typeface="Times New Roman" panose="02020603050405020304" pitchFamily="18" charset="0"/>
              </a:rPr>
              <a:t> </a:t>
            </a:r>
            <a:r>
              <a:rPr lang="en-US" altLang="zh-CN" sz="2800" spc="-150" dirty="0">
                <a:solidFill>
                  <a:srgbClr val="FF0000"/>
                </a:solidFill>
                <a:latin typeface="Times New Roman" panose="02020603050405020304" pitchFamily="18" charset="0"/>
                <a:cs typeface="Times New Roman" panose="02020603050405020304" pitchFamily="18" charset="0"/>
              </a:rPr>
              <a:t> </a:t>
            </a:r>
            <a:endParaRPr lang="zh-CN" altLang="en-US" sz="2800" spc="-150" baseline="-25000" dirty="0">
              <a:solidFill>
                <a:srgbClr val="FF0000"/>
              </a:solidFill>
              <a:latin typeface="Times New Roman" panose="02020603050405020304" pitchFamily="18" charset="0"/>
              <a:cs typeface="Times New Roman" panose="02020603050405020304" pitchFamily="18" charset="0"/>
            </a:endParaRPr>
          </a:p>
        </p:txBody>
      </p:sp>
      <p:sp>
        <p:nvSpPr>
          <p:cNvPr id="62" name="TextBox 61"/>
          <p:cNvSpPr txBox="1"/>
          <p:nvPr/>
        </p:nvSpPr>
        <p:spPr bwMode="auto">
          <a:xfrm rot="3600000">
            <a:off x="2730150" y="4551276"/>
            <a:ext cx="230187" cy="276225"/>
          </a:xfrm>
          <a:prstGeom prst="rect">
            <a:avLst/>
          </a:prstGeom>
          <a:noFill/>
        </p:spPr>
        <p:txBody>
          <a:bodyPr lIns="0" tIns="0" rIns="0" bIns="0">
            <a:spAutoFit/>
          </a:bodyPr>
          <a:lstStyle/>
          <a:p>
            <a:pPr>
              <a:defRPr/>
            </a:pPr>
            <a:r>
              <a:rPr lang="en-US" altLang="zh-CN" i="1" spc="-150" dirty="0">
                <a:latin typeface="Times New Roman" pitchFamily="18" charset="0"/>
                <a:cs typeface="Times New Roman" pitchFamily="18" charset="0"/>
              </a:rPr>
              <a:t>h</a:t>
            </a:r>
            <a:r>
              <a:rPr lang="el-GR" altLang="zh-CN" i="1" spc="-150" dirty="0">
                <a:latin typeface="Times New Roman" panose="02020603050405020304" pitchFamily="18" charset="0"/>
                <a:cs typeface="Times New Roman" panose="02020603050405020304" pitchFamily="18" charset="0"/>
              </a:rPr>
              <a:t>ν</a:t>
            </a:r>
            <a:endParaRPr lang="zh-CN" altLang="en-US" i="1" spc="-150" dirty="0">
              <a:latin typeface="Times New Roman" pitchFamily="18" charset="0"/>
              <a:cs typeface="Times New Roman" pitchFamily="18" charset="0"/>
            </a:endParaRPr>
          </a:p>
        </p:txBody>
      </p:sp>
      <p:sp>
        <p:nvSpPr>
          <p:cNvPr id="70" name="Line 27"/>
          <p:cNvSpPr>
            <a:spLocks noChangeShapeType="1"/>
          </p:cNvSpPr>
          <p:nvPr/>
        </p:nvSpPr>
        <p:spPr bwMode="auto">
          <a:xfrm flipH="1">
            <a:off x="4200308" y="3615266"/>
            <a:ext cx="530520" cy="2521626"/>
          </a:xfrm>
          <a:prstGeom prst="line">
            <a:avLst/>
          </a:prstGeom>
          <a:noFill/>
          <a:ln w="25400">
            <a:solidFill>
              <a:schemeClr val="tx1"/>
            </a:solidFill>
            <a:round/>
            <a:headEnd w="lg" len="lg"/>
            <a:tailEnd type="stealth" w="lg" len="lg"/>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sp>
        <p:nvSpPr>
          <p:cNvPr id="39" name="内容占位符 2"/>
          <p:cNvSpPr txBox="1">
            <a:spLocks/>
          </p:cNvSpPr>
          <p:nvPr/>
        </p:nvSpPr>
        <p:spPr>
          <a:xfrm>
            <a:off x="6988540" y="5059295"/>
            <a:ext cx="4715068" cy="1294716"/>
          </a:xfrm>
          <a:prstGeom prst="rect">
            <a:avLst/>
          </a:prstGeom>
        </p:spPr>
        <p:txBody>
          <a:bodyPr vert="horz" lIns="91440" tIns="45720" rIns="91440" bIns="45720" rtlCol="0">
            <a:normAutofit/>
          </a:bodyPr>
          <a:lst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b="0" i="0" kern="1200">
                <a:solidFill>
                  <a:schemeClr val="tx1"/>
                </a:solidFill>
                <a:latin typeface="Times New Roman" panose="02020603050405020304" pitchFamily="18" charset="0"/>
                <a:ea typeface="+mn-ea"/>
                <a:cs typeface="Times New Roman" panose="02020603050405020304" pitchFamily="18" charset="0"/>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b="0" i="0" kern="1200">
                <a:solidFill>
                  <a:schemeClr val="tx1"/>
                </a:solidFill>
                <a:latin typeface="Times New Roman" panose="02020603050405020304" pitchFamily="18" charset="0"/>
                <a:ea typeface="+mn-ea"/>
                <a:cs typeface="Times New Roman" panose="02020603050405020304" pitchFamily="18" charset="0"/>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b="0" i="0" kern="1200">
                <a:solidFill>
                  <a:schemeClr val="tx1"/>
                </a:solidFill>
                <a:latin typeface="Times New Roman" panose="02020603050405020304" pitchFamily="18" charset="0"/>
                <a:ea typeface="+mn-ea"/>
                <a:cs typeface="Times New Roman" panose="02020603050405020304" pitchFamily="18" charset="0"/>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b="0" i="0" kern="1200">
                <a:solidFill>
                  <a:schemeClr val="tx1"/>
                </a:solidFill>
                <a:latin typeface="Times New Roman" panose="02020603050405020304" pitchFamily="18" charset="0"/>
                <a:ea typeface="+mn-ea"/>
                <a:cs typeface="Times New Roman" panose="02020603050405020304" pitchFamily="18" charset="0"/>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b="0" i="0" kern="1200">
                <a:solidFill>
                  <a:schemeClr val="tx1"/>
                </a:solidFill>
                <a:latin typeface="Times New Roman" panose="02020603050405020304" pitchFamily="18" charset="0"/>
                <a:ea typeface="+mn-ea"/>
                <a:cs typeface="Times New Roman" panose="02020603050405020304" pitchFamily="18" charset="0"/>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marL="45720" indent="0">
              <a:buNone/>
            </a:pPr>
            <a:r>
              <a:rPr lang="en-US" altLang="zh-CN" sz="2400" dirty="0">
                <a:solidFill>
                  <a:schemeClr val="accent2"/>
                </a:solidFill>
              </a:rPr>
              <a:t>6%-10%</a:t>
            </a:r>
            <a:r>
              <a:rPr lang="en-US" altLang="zh-CN" sz="2400" dirty="0"/>
              <a:t> enhancement in </a:t>
            </a:r>
            <a:r>
              <a:rPr lang="en-US" altLang="zh-CN" sz="2400" dirty="0">
                <a:solidFill>
                  <a:schemeClr val="accent2"/>
                </a:solidFill>
              </a:rPr>
              <a:t>O</a:t>
            </a:r>
            <a:r>
              <a:rPr lang="en-US" altLang="zh-CN" sz="2400" baseline="-25000" dirty="0">
                <a:solidFill>
                  <a:schemeClr val="accent2"/>
                </a:solidFill>
              </a:rPr>
              <a:t>3</a:t>
            </a:r>
            <a:r>
              <a:rPr lang="en-US" altLang="zh-CN" sz="2400" dirty="0"/>
              <a:t> over HK-PRD due to </a:t>
            </a:r>
            <a:r>
              <a:rPr lang="en-US" altLang="zh-CN" sz="2400" dirty="0">
                <a:solidFill>
                  <a:schemeClr val="accent2"/>
                </a:solidFill>
              </a:rPr>
              <a:t>HONO </a:t>
            </a:r>
            <a:r>
              <a:rPr lang="en-US" altLang="zh-CN" sz="2400"/>
              <a:t>sources/processes </a:t>
            </a:r>
            <a:endParaRPr lang="en-US" altLang="zh-CN" sz="2400" dirty="0"/>
          </a:p>
        </p:txBody>
      </p:sp>
      <p:grpSp>
        <p:nvGrpSpPr>
          <p:cNvPr id="40" name="组合 14"/>
          <p:cNvGrpSpPr/>
          <p:nvPr/>
        </p:nvGrpSpPr>
        <p:grpSpPr>
          <a:xfrm>
            <a:off x="6111607" y="1838735"/>
            <a:ext cx="5720770" cy="2790514"/>
            <a:chOff x="478535" y="1279613"/>
            <a:chExt cx="7932809" cy="3948362"/>
          </a:xfrm>
        </p:grpSpPr>
        <p:sp>
          <p:nvSpPr>
            <p:cNvPr id="41" name="文本框 6"/>
            <p:cNvSpPr txBox="1"/>
            <p:nvPr/>
          </p:nvSpPr>
          <p:spPr>
            <a:xfrm>
              <a:off x="478535" y="4705398"/>
              <a:ext cx="3677811" cy="522576"/>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Without HONO sources</a:t>
              </a:r>
              <a:endParaRPr lang="zh-CN" altLang="en-US" dirty="0">
                <a:latin typeface="Times New Roman" panose="02020603050405020304" pitchFamily="18" charset="0"/>
                <a:cs typeface="Times New Roman" panose="02020603050405020304" pitchFamily="18" charset="0"/>
              </a:endParaRPr>
            </a:p>
          </p:txBody>
        </p:sp>
        <p:sp>
          <p:nvSpPr>
            <p:cNvPr id="42" name="文本框 8"/>
            <p:cNvSpPr txBox="1"/>
            <p:nvPr/>
          </p:nvSpPr>
          <p:spPr>
            <a:xfrm>
              <a:off x="4827337" y="4705399"/>
              <a:ext cx="2913017" cy="522576"/>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With HONO sources</a:t>
              </a:r>
              <a:endParaRPr lang="zh-CN" altLang="en-US" dirty="0">
                <a:latin typeface="Times New Roman" panose="02020603050405020304" pitchFamily="18" charset="0"/>
                <a:cs typeface="Times New Roman" panose="02020603050405020304" pitchFamily="18" charset="0"/>
              </a:endParaRPr>
            </a:p>
          </p:txBody>
        </p:sp>
        <p:grpSp>
          <p:nvGrpSpPr>
            <p:cNvPr id="43" name="组合 13"/>
            <p:cNvGrpSpPr/>
            <p:nvPr/>
          </p:nvGrpSpPr>
          <p:grpSpPr>
            <a:xfrm>
              <a:off x="478535" y="1279613"/>
              <a:ext cx="7932809" cy="3475294"/>
              <a:chOff x="478535" y="1279613"/>
              <a:chExt cx="7932809" cy="3475294"/>
            </a:xfrm>
          </p:grpSpPr>
          <p:pic>
            <p:nvPicPr>
              <p:cNvPr id="44" name="图片 3"/>
              <p:cNvPicPr>
                <a:picLocks noChangeAspect="1"/>
              </p:cNvPicPr>
              <p:nvPr/>
            </p:nvPicPr>
            <p:blipFill>
              <a:blip r:embed="rId6"/>
              <a:stretch>
                <a:fillRect/>
              </a:stretch>
            </p:blipFill>
            <p:spPr>
              <a:xfrm>
                <a:off x="478535" y="1279613"/>
                <a:ext cx="7932809" cy="3475294"/>
              </a:xfrm>
              <a:prstGeom prst="rect">
                <a:avLst/>
              </a:prstGeom>
            </p:spPr>
          </p:pic>
          <p:sp>
            <p:nvSpPr>
              <p:cNvPr id="47" name="椭圆 10"/>
              <p:cNvSpPr/>
              <p:nvPr/>
            </p:nvSpPr>
            <p:spPr bwMode="auto">
              <a:xfrm>
                <a:off x="5868144" y="2780928"/>
                <a:ext cx="936104" cy="72008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zh-CN" altLang="en-US">
                  <a:latin typeface="Arial" pitchFamily="34" charset="0"/>
                </a:endParaRPr>
              </a:p>
            </p:txBody>
          </p:sp>
          <p:sp>
            <p:nvSpPr>
              <p:cNvPr id="48" name="椭圆 12"/>
              <p:cNvSpPr/>
              <p:nvPr/>
            </p:nvSpPr>
            <p:spPr bwMode="auto">
              <a:xfrm>
                <a:off x="1979712" y="2789312"/>
                <a:ext cx="936104" cy="72008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zh-CN" altLang="en-US">
                  <a:latin typeface="Arial" pitchFamily="34" charset="0"/>
                </a:endParaRPr>
              </a:p>
            </p:txBody>
          </p:sp>
        </p:grpSp>
      </p:grpSp>
      <p:sp>
        <p:nvSpPr>
          <p:cNvPr id="49" name="Line 27"/>
          <p:cNvSpPr>
            <a:spLocks noChangeShapeType="1"/>
          </p:cNvSpPr>
          <p:nvPr/>
        </p:nvSpPr>
        <p:spPr bwMode="auto">
          <a:xfrm flipV="1">
            <a:off x="4601985" y="4669965"/>
            <a:ext cx="360000" cy="0"/>
          </a:xfrm>
          <a:prstGeom prst="line">
            <a:avLst/>
          </a:prstGeom>
          <a:noFill/>
          <a:ln w="25400">
            <a:solidFill>
              <a:schemeClr val="tx1"/>
            </a:solidFill>
            <a:round/>
            <a:headEnd/>
            <a:tailEnd type="stealth" w="lg" len="lg"/>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sp>
        <p:nvSpPr>
          <p:cNvPr id="52" name="Line 27"/>
          <p:cNvSpPr>
            <a:spLocks noChangeShapeType="1"/>
          </p:cNvSpPr>
          <p:nvPr/>
        </p:nvSpPr>
        <p:spPr bwMode="auto">
          <a:xfrm flipV="1">
            <a:off x="4326336" y="4978428"/>
            <a:ext cx="828000" cy="1116000"/>
          </a:xfrm>
          <a:prstGeom prst="line">
            <a:avLst/>
          </a:prstGeom>
          <a:noFill/>
          <a:ln w="25400">
            <a:solidFill>
              <a:schemeClr val="tx1"/>
            </a:solidFill>
            <a:round/>
            <a:headEnd w="lg" len="lg"/>
            <a:tailEnd type="stealth" w="lg" len="lg"/>
          </a:ln>
          <a:extLst>
            <a:ext uri="{909E8E84-426E-40DD-AFC4-6F175D3DCCD1}">
              <a14:hiddenFill xmlns:a14="http://schemas.microsoft.com/office/drawing/2010/main">
                <a:noFill/>
              </a14:hiddenFill>
            </a:ext>
          </a:extLst>
        </p:spPr>
        <p:txBody>
          <a:bodyPr/>
          <a:lstStyle/>
          <a:p>
            <a:pPr>
              <a:defRPr/>
            </a:pPr>
            <a:endParaRPr lang="zh-CN" altLang="en-US" sz="1600" spc="-150">
              <a:solidFill>
                <a:srgbClr val="0000FF"/>
              </a:solidFill>
              <a:latin typeface="Times New Roman" panose="02020603050405020304" pitchFamily="18" charset="0"/>
              <a:cs typeface="Times New Roman" panose="02020603050405020304" pitchFamily="18" charset="0"/>
            </a:endParaRPr>
          </a:p>
        </p:txBody>
      </p:sp>
      <p:sp>
        <p:nvSpPr>
          <p:cNvPr id="57" name="Arc 48"/>
          <p:cNvSpPr/>
          <p:nvPr/>
        </p:nvSpPr>
        <p:spPr bwMode="auto">
          <a:xfrm rot="21136037" flipH="1" flipV="1">
            <a:off x="1793012" y="2537603"/>
            <a:ext cx="2484000" cy="2484000"/>
          </a:xfrm>
          <a:prstGeom prst="arc">
            <a:avLst>
              <a:gd name="adj1" fmla="val 137517"/>
              <a:gd name="adj2" fmla="val 5739288"/>
            </a:avLst>
          </a:prstGeom>
          <a:ln w="25400">
            <a:solidFill>
              <a:schemeClr val="tx1"/>
            </a:solidFill>
            <a:prstDash val="solid"/>
            <a:headEnd type="none" w="med" len="lg"/>
            <a:tailEnd type="stealth" w="lg" len="lg"/>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latin typeface="Times New Roman" panose="02020603050405020304" pitchFamily="18" charset="0"/>
              <a:cs typeface="Times New Roman" panose="02020603050405020304" pitchFamily="18" charset="0"/>
            </a:endParaRPr>
          </a:p>
        </p:txBody>
      </p:sp>
      <p:sp>
        <p:nvSpPr>
          <p:cNvPr id="60" name="TextBox 59"/>
          <p:cNvSpPr txBox="1"/>
          <p:nvPr/>
        </p:nvSpPr>
        <p:spPr>
          <a:xfrm>
            <a:off x="1000122" y="2910964"/>
            <a:ext cx="962123" cy="338554"/>
          </a:xfrm>
          <a:prstGeom prst="rect">
            <a:avLst/>
          </a:prstGeom>
          <a:noFill/>
        </p:spPr>
        <p:txBody>
          <a:bodyPr wrap="none" rtlCol="0">
            <a:spAutoFit/>
          </a:bodyPr>
          <a:lstStyle/>
          <a:p>
            <a:pPr algn="ctr"/>
            <a:r>
              <a:rPr lang="en-HK" sz="1600" dirty="0">
                <a:latin typeface="Times New Roman" panose="02020603050405020304" pitchFamily="18" charset="0"/>
                <a:cs typeface="Times New Roman" panose="02020603050405020304" pitchFamily="18" charset="0"/>
              </a:rPr>
              <a:t>oxidation</a:t>
            </a:r>
          </a:p>
        </p:txBody>
      </p:sp>
      <p:sp>
        <p:nvSpPr>
          <p:cNvPr id="71" name="TextBox 70"/>
          <p:cNvSpPr txBox="1"/>
          <p:nvPr/>
        </p:nvSpPr>
        <p:spPr>
          <a:xfrm>
            <a:off x="2170937" y="2731779"/>
            <a:ext cx="696024" cy="338554"/>
          </a:xfrm>
          <a:prstGeom prst="rect">
            <a:avLst/>
          </a:prstGeom>
          <a:noFill/>
        </p:spPr>
        <p:txBody>
          <a:bodyPr wrap="none" rtlCol="0">
            <a:spAutoFit/>
          </a:bodyPr>
          <a:lstStyle/>
          <a:p>
            <a:pPr algn="ctr"/>
            <a:r>
              <a:rPr lang="en-HK" sz="1600" dirty="0">
                <a:latin typeface="Times New Roman" panose="02020603050405020304" pitchFamily="18" charset="0"/>
                <a:cs typeface="Times New Roman" panose="02020603050405020304" pitchFamily="18" charset="0"/>
              </a:rPr>
              <a:t>VOCs</a:t>
            </a:r>
          </a:p>
        </p:txBody>
      </p:sp>
      <p:sp>
        <p:nvSpPr>
          <p:cNvPr id="3" name="Rectangle 2"/>
          <p:cNvSpPr/>
          <p:nvPr/>
        </p:nvSpPr>
        <p:spPr>
          <a:xfrm>
            <a:off x="542924" y="473363"/>
            <a:ext cx="11303558" cy="1200329"/>
          </a:xfrm>
          <a:prstGeom prst="rect">
            <a:avLst/>
          </a:prstGeom>
        </p:spPr>
        <p:txBody>
          <a:bodyPr wrap="square">
            <a:spAutoFit/>
          </a:bodyPr>
          <a:lstStyle/>
          <a:p>
            <a:pPr algn="just"/>
            <a:r>
              <a:rPr lang="en-US" altLang="zh-CN" sz="2400" dirty="0" smtClean="0">
                <a:latin typeface="Times New Roman" charset="0"/>
                <a:ea typeface="Times New Roman" charset="0"/>
                <a:cs typeface="Times New Roman" charset="0"/>
              </a:rPr>
              <a:t>Comprehensive</a:t>
            </a:r>
            <a:r>
              <a:rPr lang="zh-CN" altLang="en-US" sz="2400" dirty="0" smtClean="0">
                <a:latin typeface="Times New Roman" charset="0"/>
                <a:ea typeface="Times New Roman" charset="0"/>
                <a:cs typeface="Times New Roman" charset="0"/>
              </a:rPr>
              <a:t> </a:t>
            </a:r>
            <a:r>
              <a:rPr lang="en-US" altLang="zh-CN" sz="2400" dirty="0" smtClean="0">
                <a:latin typeface="Times New Roman" charset="0"/>
                <a:ea typeface="Times New Roman" charset="0"/>
                <a:cs typeface="Times New Roman" charset="0"/>
              </a:rPr>
              <a:t>HONO</a:t>
            </a:r>
            <a:r>
              <a:rPr lang="zh-CN" altLang="en-US" sz="2400" dirty="0" smtClean="0">
                <a:latin typeface="Times New Roman" charset="0"/>
                <a:ea typeface="Times New Roman" charset="0"/>
                <a:cs typeface="Times New Roman" charset="0"/>
              </a:rPr>
              <a:t> </a:t>
            </a:r>
            <a:r>
              <a:rPr lang="en-US" altLang="zh-CN" sz="2400" dirty="0" smtClean="0">
                <a:latin typeface="Times New Roman" charset="0"/>
                <a:ea typeface="Times New Roman" charset="0"/>
                <a:cs typeface="Times New Roman" charset="0"/>
              </a:rPr>
              <a:t>sources</a:t>
            </a:r>
            <a:r>
              <a:rPr lang="zh-CN" altLang="en-US" sz="2400" dirty="0" smtClean="0">
                <a:latin typeface="Times New Roman" charset="0"/>
                <a:ea typeface="Times New Roman" charset="0"/>
                <a:cs typeface="Times New Roman" charset="0"/>
              </a:rPr>
              <a:t> </a:t>
            </a:r>
            <a:r>
              <a:rPr lang="en-US" altLang="zh-CN" sz="2400" dirty="0" smtClean="0">
                <a:latin typeface="Times New Roman" charset="0"/>
                <a:ea typeface="Times New Roman" charset="0"/>
                <a:cs typeface="Times New Roman" charset="0"/>
              </a:rPr>
              <a:t>(</a:t>
            </a:r>
            <a:r>
              <a:rPr lang="en-US" altLang="zh-CN" sz="2400" dirty="0" smtClean="0">
                <a:solidFill>
                  <a:schemeClr val="accent2"/>
                </a:solidFill>
                <a:latin typeface="Times New Roman" charset="0"/>
                <a:ea typeface="Times New Roman" charset="0"/>
                <a:cs typeface="Times New Roman" charset="0"/>
              </a:rPr>
              <a:t>heterogeneous</a:t>
            </a:r>
            <a:r>
              <a:rPr lang="zh-CN" altLang="en-US" sz="2400" dirty="0" smtClean="0">
                <a:solidFill>
                  <a:schemeClr val="accent2"/>
                </a:solidFill>
                <a:latin typeface="Times New Roman" charset="0"/>
                <a:ea typeface="Times New Roman" charset="0"/>
                <a:cs typeface="Times New Roman" charset="0"/>
              </a:rPr>
              <a:t> </a:t>
            </a:r>
            <a:r>
              <a:rPr lang="en-US" altLang="zh-CN" sz="2400" dirty="0" smtClean="0">
                <a:solidFill>
                  <a:schemeClr val="accent2"/>
                </a:solidFill>
                <a:latin typeface="Times New Roman" charset="0"/>
                <a:ea typeface="Times New Roman" charset="0"/>
                <a:cs typeface="Times New Roman" charset="0"/>
              </a:rPr>
              <a:t>formations</a:t>
            </a:r>
            <a:r>
              <a:rPr lang="zh-CN" altLang="en-US" sz="2400" dirty="0" smtClean="0">
                <a:solidFill>
                  <a:schemeClr val="accent2"/>
                </a:solidFill>
                <a:latin typeface="Times New Roman" charset="0"/>
                <a:ea typeface="Times New Roman" charset="0"/>
                <a:cs typeface="Times New Roman" charset="0"/>
              </a:rPr>
              <a:t> </a:t>
            </a:r>
            <a:r>
              <a:rPr lang="en-US" altLang="zh-CN" sz="2400" dirty="0" smtClean="0">
                <a:latin typeface="Times New Roman" charset="0"/>
                <a:ea typeface="Times New Roman" charset="0"/>
                <a:cs typeface="Times New Roman" charset="0"/>
              </a:rPr>
              <a:t>on</a:t>
            </a:r>
            <a:r>
              <a:rPr lang="zh-CN" altLang="en-US" sz="2400" dirty="0" smtClean="0">
                <a:latin typeface="Times New Roman" charset="0"/>
                <a:ea typeface="Times New Roman" charset="0"/>
                <a:cs typeface="Times New Roman" charset="0"/>
              </a:rPr>
              <a:t> </a:t>
            </a:r>
            <a:r>
              <a:rPr lang="en-US" altLang="zh-CN" sz="2400" dirty="0" smtClean="0">
                <a:latin typeface="Times New Roman" charset="0"/>
                <a:ea typeface="Times New Roman" charset="0"/>
                <a:cs typeface="Times New Roman" charset="0"/>
              </a:rPr>
              <a:t>various</a:t>
            </a:r>
            <a:r>
              <a:rPr lang="zh-CN" altLang="en-US" sz="2400" dirty="0" smtClean="0">
                <a:latin typeface="Times New Roman" charset="0"/>
                <a:ea typeface="Times New Roman" charset="0"/>
                <a:cs typeface="Times New Roman" charset="0"/>
              </a:rPr>
              <a:t> </a:t>
            </a:r>
            <a:r>
              <a:rPr lang="en-US" altLang="zh-CN" sz="2400" dirty="0" smtClean="0">
                <a:latin typeface="Times New Roman" charset="0"/>
                <a:ea typeface="Times New Roman" charset="0"/>
                <a:cs typeface="Times New Roman" charset="0"/>
              </a:rPr>
              <a:t>surfaces;</a:t>
            </a:r>
            <a:r>
              <a:rPr lang="zh-CN" altLang="en-US" sz="2400" dirty="0" smtClean="0">
                <a:latin typeface="Times New Roman" charset="0"/>
                <a:ea typeface="Times New Roman" charset="0"/>
                <a:cs typeface="Times New Roman" charset="0"/>
              </a:rPr>
              <a:t> </a:t>
            </a:r>
            <a:r>
              <a:rPr lang="en-US" altLang="zh-CN" sz="2400" dirty="0" smtClean="0">
                <a:solidFill>
                  <a:schemeClr val="accent2"/>
                </a:solidFill>
                <a:latin typeface="Times New Roman" charset="0"/>
                <a:ea typeface="Times New Roman" charset="0"/>
                <a:cs typeface="Times New Roman" charset="0"/>
              </a:rPr>
              <a:t>gas-phase</a:t>
            </a:r>
            <a:r>
              <a:rPr lang="zh-CN" altLang="en-US" sz="2400" dirty="0" smtClean="0">
                <a:solidFill>
                  <a:schemeClr val="accent2"/>
                </a:solidFill>
                <a:latin typeface="Times New Roman" charset="0"/>
                <a:ea typeface="Times New Roman" charset="0"/>
                <a:cs typeface="Times New Roman" charset="0"/>
              </a:rPr>
              <a:t> </a:t>
            </a:r>
            <a:r>
              <a:rPr lang="en-US" altLang="zh-CN" sz="2400" dirty="0" smtClean="0">
                <a:latin typeface="Times New Roman" charset="0"/>
                <a:ea typeface="Times New Roman" charset="0"/>
                <a:cs typeface="Times New Roman" charset="0"/>
              </a:rPr>
              <a:t>formations;</a:t>
            </a:r>
            <a:r>
              <a:rPr lang="zh-CN" altLang="en-US" sz="2400" dirty="0" smtClean="0">
                <a:latin typeface="Times New Roman" charset="0"/>
                <a:ea typeface="Times New Roman" charset="0"/>
                <a:cs typeface="Times New Roman" charset="0"/>
              </a:rPr>
              <a:t> </a:t>
            </a:r>
            <a:r>
              <a:rPr lang="en-US" altLang="zh-CN" sz="2400" dirty="0" smtClean="0">
                <a:solidFill>
                  <a:schemeClr val="accent2"/>
                </a:solidFill>
                <a:latin typeface="Times New Roman" charset="0"/>
                <a:ea typeface="Times New Roman" charset="0"/>
                <a:cs typeface="Times New Roman" charset="0"/>
              </a:rPr>
              <a:t>oceanic</a:t>
            </a:r>
            <a:r>
              <a:rPr lang="zh-CN" altLang="en-US" sz="2400" dirty="0" smtClean="0">
                <a:solidFill>
                  <a:schemeClr val="accent2"/>
                </a:solidFill>
                <a:latin typeface="Times New Roman" charset="0"/>
                <a:ea typeface="Times New Roman" charset="0"/>
                <a:cs typeface="Times New Roman" charset="0"/>
              </a:rPr>
              <a:t> </a:t>
            </a:r>
            <a:r>
              <a:rPr lang="en-US" altLang="zh-CN" sz="2400" dirty="0" smtClean="0">
                <a:solidFill>
                  <a:schemeClr val="accent2"/>
                </a:solidFill>
                <a:latin typeface="Times New Roman" charset="0"/>
                <a:ea typeface="Times New Roman" charset="0"/>
                <a:cs typeface="Times New Roman" charset="0"/>
              </a:rPr>
              <a:t>source</a:t>
            </a:r>
            <a:r>
              <a:rPr lang="en-US" altLang="zh-CN" sz="2400" dirty="0" smtClean="0">
                <a:latin typeface="Times New Roman" charset="0"/>
                <a:ea typeface="Times New Roman" charset="0"/>
                <a:cs typeface="Times New Roman" charset="0"/>
              </a:rPr>
              <a:t>;</a:t>
            </a:r>
            <a:r>
              <a:rPr lang="zh-CN" altLang="en-US" sz="2400" dirty="0" smtClean="0">
                <a:latin typeface="Times New Roman" charset="0"/>
                <a:ea typeface="Times New Roman" charset="0"/>
                <a:cs typeface="Times New Roman" charset="0"/>
              </a:rPr>
              <a:t> </a:t>
            </a:r>
            <a:r>
              <a:rPr lang="en-US" altLang="zh-CN" sz="2400" dirty="0" smtClean="0">
                <a:solidFill>
                  <a:schemeClr val="accent2"/>
                </a:solidFill>
                <a:latin typeface="Times New Roman" charset="0"/>
                <a:ea typeface="Times New Roman" charset="0"/>
                <a:cs typeface="Times New Roman" charset="0"/>
              </a:rPr>
              <a:t>traffic</a:t>
            </a:r>
            <a:r>
              <a:rPr lang="zh-CN" altLang="en-US" sz="2400" dirty="0" smtClean="0">
                <a:latin typeface="Times New Roman" charset="0"/>
                <a:ea typeface="Times New Roman" charset="0"/>
                <a:cs typeface="Times New Roman" charset="0"/>
              </a:rPr>
              <a:t> </a:t>
            </a:r>
            <a:r>
              <a:rPr lang="en-US" altLang="zh-CN" sz="2400" dirty="0" smtClean="0">
                <a:latin typeface="Times New Roman" charset="0"/>
                <a:ea typeface="Times New Roman" charset="0"/>
                <a:cs typeface="Times New Roman" charset="0"/>
              </a:rPr>
              <a:t>emissions;</a:t>
            </a:r>
            <a:r>
              <a:rPr lang="zh-CN" altLang="en-US" sz="2400" dirty="0" smtClean="0">
                <a:latin typeface="Times New Roman" charset="0"/>
                <a:ea typeface="Times New Roman" charset="0"/>
                <a:cs typeface="Times New Roman" charset="0"/>
              </a:rPr>
              <a:t> </a:t>
            </a:r>
            <a:r>
              <a:rPr lang="en-US" altLang="zh-CN" sz="2400" dirty="0" smtClean="0">
                <a:solidFill>
                  <a:schemeClr val="accent2"/>
                </a:solidFill>
                <a:latin typeface="Times New Roman" charset="0"/>
                <a:ea typeface="Times New Roman" charset="0"/>
                <a:cs typeface="Times New Roman" charset="0"/>
              </a:rPr>
              <a:t>soil</a:t>
            </a:r>
            <a:r>
              <a:rPr lang="zh-CN" altLang="en-US" sz="2400" dirty="0" smtClean="0">
                <a:solidFill>
                  <a:schemeClr val="accent2"/>
                </a:solidFill>
                <a:latin typeface="Times New Roman" charset="0"/>
                <a:ea typeface="Times New Roman" charset="0"/>
                <a:cs typeface="Times New Roman" charset="0"/>
              </a:rPr>
              <a:t> </a:t>
            </a:r>
            <a:r>
              <a:rPr lang="en-US" altLang="zh-CN" sz="2400" dirty="0" smtClean="0">
                <a:solidFill>
                  <a:schemeClr val="accent2"/>
                </a:solidFill>
                <a:latin typeface="Times New Roman" charset="0"/>
                <a:ea typeface="Times New Roman" charset="0"/>
                <a:cs typeface="Times New Roman" charset="0"/>
              </a:rPr>
              <a:t>bacterial</a:t>
            </a:r>
            <a:r>
              <a:rPr lang="zh-CN" altLang="en-US" sz="2400" dirty="0" smtClean="0">
                <a:latin typeface="Times New Roman" charset="0"/>
                <a:ea typeface="Times New Roman" charset="0"/>
                <a:cs typeface="Times New Roman" charset="0"/>
              </a:rPr>
              <a:t> </a:t>
            </a:r>
            <a:r>
              <a:rPr lang="en-US" altLang="zh-CN" sz="2400" dirty="0" smtClean="0">
                <a:latin typeface="Times New Roman" charset="0"/>
                <a:ea typeface="Times New Roman" charset="0"/>
                <a:cs typeface="Times New Roman" charset="0"/>
              </a:rPr>
              <a:t>emissions)</a:t>
            </a:r>
            <a:r>
              <a:rPr lang="zh-CN" altLang="en-US" sz="2400" dirty="0" smtClean="0">
                <a:latin typeface="Times New Roman" charset="0"/>
                <a:ea typeface="Times New Roman" charset="0"/>
                <a:cs typeface="Times New Roman" charset="0"/>
              </a:rPr>
              <a:t> </a:t>
            </a:r>
            <a:r>
              <a:rPr lang="en-US" altLang="zh-CN" sz="2400" dirty="0" smtClean="0">
                <a:latin typeface="Times New Roman" charset="0"/>
                <a:ea typeface="Times New Roman" charset="0"/>
                <a:cs typeface="Times New Roman" charset="0"/>
              </a:rPr>
              <a:t>were</a:t>
            </a:r>
            <a:r>
              <a:rPr lang="zh-CN" altLang="en-US" sz="2400" dirty="0" smtClean="0">
                <a:latin typeface="Times New Roman" charset="0"/>
                <a:ea typeface="Times New Roman" charset="0"/>
                <a:cs typeface="Times New Roman" charset="0"/>
              </a:rPr>
              <a:t> </a:t>
            </a:r>
            <a:r>
              <a:rPr lang="en-US" altLang="zh-CN" sz="2400" dirty="0">
                <a:latin typeface="Times New Roman" charset="0"/>
                <a:ea typeface="Times New Roman" charset="0"/>
                <a:cs typeface="Times New Roman" charset="0"/>
              </a:rPr>
              <a:t>considered</a:t>
            </a:r>
            <a:r>
              <a:rPr lang="zh-CN" altLang="en-US" sz="2400" dirty="0">
                <a:latin typeface="Times New Roman" charset="0"/>
                <a:ea typeface="Times New Roman" charset="0"/>
                <a:cs typeface="Times New Roman" charset="0"/>
              </a:rPr>
              <a:t> </a:t>
            </a:r>
            <a:r>
              <a:rPr lang="en-US" altLang="zh-CN" sz="2400" dirty="0">
                <a:latin typeface="Times New Roman" charset="0"/>
                <a:ea typeface="Times New Roman" charset="0"/>
                <a:cs typeface="Times New Roman" charset="0"/>
              </a:rPr>
              <a:t>into</a:t>
            </a:r>
            <a:r>
              <a:rPr lang="zh-CN" altLang="en-US" sz="2400" dirty="0">
                <a:latin typeface="Times New Roman" charset="0"/>
                <a:ea typeface="Times New Roman" charset="0"/>
                <a:cs typeface="Times New Roman" charset="0"/>
              </a:rPr>
              <a:t> </a:t>
            </a:r>
            <a:r>
              <a:rPr lang="en-US" altLang="zh-CN" sz="2400" dirty="0" smtClean="0">
                <a:latin typeface="Times New Roman" charset="0"/>
                <a:ea typeface="Times New Roman" charset="0"/>
                <a:cs typeface="Times New Roman" charset="0"/>
              </a:rPr>
              <a:t>CBMZ_MOSAIC</a:t>
            </a:r>
            <a:r>
              <a:rPr lang="zh-CN" altLang="en-US" sz="2400" dirty="0" smtClean="0">
                <a:latin typeface="Times New Roman" charset="0"/>
                <a:ea typeface="Times New Roman" charset="0"/>
                <a:cs typeface="Times New Roman" charset="0"/>
              </a:rPr>
              <a:t> </a:t>
            </a:r>
            <a:r>
              <a:rPr lang="en-US" altLang="zh-CN" sz="2400" dirty="0" smtClean="0">
                <a:latin typeface="Times New Roman" charset="0"/>
                <a:ea typeface="Times New Roman" charset="0"/>
                <a:cs typeface="Times New Roman" charset="0"/>
              </a:rPr>
              <a:t>(Zhang </a:t>
            </a:r>
            <a:r>
              <a:rPr lang="en-US" altLang="zh-CN" sz="2400" i="1" dirty="0">
                <a:latin typeface="Times New Roman" charset="0"/>
                <a:ea typeface="Times New Roman" charset="0"/>
                <a:cs typeface="Times New Roman" charset="0"/>
              </a:rPr>
              <a:t>et al.</a:t>
            </a:r>
            <a:r>
              <a:rPr lang="en-US" altLang="zh-CN" sz="2400" dirty="0">
                <a:latin typeface="Times New Roman" charset="0"/>
                <a:ea typeface="Times New Roman" charset="0"/>
                <a:cs typeface="Times New Roman" charset="0"/>
              </a:rPr>
              <a:t>, 2016, JGR)</a:t>
            </a:r>
            <a:endParaRPr lang="en-US" dirty="0">
              <a:latin typeface="Times New Roman" charset="0"/>
              <a:ea typeface="Times New Roman" charset="0"/>
              <a:cs typeface="Times New Roman" charset="0"/>
            </a:endParaRPr>
          </a:p>
        </p:txBody>
      </p:sp>
    </p:spTree>
    <p:extLst>
      <p:ext uri="{BB962C8B-B14F-4D97-AF65-F5344CB8AC3E}">
        <p14:creationId xmlns:p14="http://schemas.microsoft.com/office/powerpoint/2010/main" val="31051126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FAB73BC-B049-4115-A692-8D63A059BFB8}" type="slidenum">
              <a:rPr lang="en-US" smtClean="0"/>
              <a:pPr/>
              <a:t>8</a:t>
            </a:fld>
            <a:endParaRPr lang="en-US" dirty="0"/>
          </a:p>
        </p:txBody>
      </p:sp>
      <p:sp>
        <p:nvSpPr>
          <p:cNvPr id="5" name="矩形 96"/>
          <p:cNvSpPr/>
          <p:nvPr/>
        </p:nvSpPr>
        <p:spPr>
          <a:xfrm>
            <a:off x="5931418" y="2152437"/>
            <a:ext cx="4935472" cy="2981860"/>
          </a:xfrm>
          <a:prstGeom prst="rect">
            <a:avLst/>
          </a:prstGeom>
          <a:solidFill>
            <a:schemeClr val="tx2">
              <a:lumMod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6" name="TextBox 5"/>
          <p:cNvSpPr txBox="1"/>
          <p:nvPr/>
        </p:nvSpPr>
        <p:spPr bwMode="auto">
          <a:xfrm>
            <a:off x="4321786" y="3214182"/>
            <a:ext cx="631583" cy="369332"/>
          </a:xfrm>
          <a:prstGeom prst="rect">
            <a:avLst/>
          </a:prstGeom>
          <a:noFill/>
          <a:ln>
            <a:noFill/>
          </a:ln>
        </p:spPr>
        <p:txBody>
          <a:bodyPr wrap="none" lIns="0" tIns="0" rIns="0" bIns="0">
            <a:spAutoFit/>
          </a:bodyPr>
          <a:lstStyle/>
          <a:p>
            <a:pPr>
              <a:defRPr/>
            </a:pPr>
            <a:r>
              <a:rPr lang="en-US" altLang="zh-CN" sz="2400" i="1" spc="-150" dirty="0">
                <a:latin typeface="Times New Roman" pitchFamily="18" charset="0"/>
                <a:cs typeface="Times New Roman" pitchFamily="18" charset="0"/>
              </a:rPr>
              <a:t> NO</a:t>
            </a:r>
            <a:r>
              <a:rPr lang="en-US" altLang="zh-CN" sz="2400" i="1" spc="-150" baseline="-25000" dirty="0">
                <a:latin typeface="Times New Roman" pitchFamily="18" charset="0"/>
                <a:cs typeface="Times New Roman" pitchFamily="18" charset="0"/>
              </a:rPr>
              <a:t>2  </a:t>
            </a:r>
            <a:endParaRPr lang="zh-CN" altLang="en-US" sz="2400" i="1" spc="-150" baseline="-25000" dirty="0">
              <a:latin typeface="Times New Roman" pitchFamily="18" charset="0"/>
              <a:cs typeface="Times New Roman" pitchFamily="18" charset="0"/>
            </a:endParaRPr>
          </a:p>
        </p:txBody>
      </p:sp>
      <p:sp>
        <p:nvSpPr>
          <p:cNvPr id="7" name="TextBox 6"/>
          <p:cNvSpPr txBox="1"/>
          <p:nvPr/>
        </p:nvSpPr>
        <p:spPr bwMode="auto">
          <a:xfrm>
            <a:off x="2340586" y="3212595"/>
            <a:ext cx="522579" cy="369332"/>
          </a:xfrm>
          <a:prstGeom prst="rect">
            <a:avLst/>
          </a:prstGeom>
          <a:noFill/>
          <a:ln>
            <a:noFill/>
          </a:ln>
        </p:spPr>
        <p:txBody>
          <a:bodyPr wrap="none" lIns="0" tIns="0" rIns="0" bIns="0">
            <a:spAutoFit/>
          </a:bodyPr>
          <a:lstStyle/>
          <a:p>
            <a:pPr>
              <a:defRPr/>
            </a:pPr>
            <a:r>
              <a:rPr lang="en-US" altLang="zh-CN" sz="2400" i="1" spc="-150" dirty="0">
                <a:latin typeface="Times New Roman" pitchFamily="18" charset="0"/>
                <a:cs typeface="Times New Roman" pitchFamily="18" charset="0"/>
              </a:rPr>
              <a:t> NO </a:t>
            </a:r>
            <a:endParaRPr lang="zh-CN" altLang="en-US" sz="2400" i="1" spc="-150" baseline="-25000" dirty="0">
              <a:latin typeface="Times New Roman" pitchFamily="18" charset="0"/>
              <a:cs typeface="Times New Roman" pitchFamily="18" charset="0"/>
            </a:endParaRPr>
          </a:p>
        </p:txBody>
      </p:sp>
      <p:sp>
        <p:nvSpPr>
          <p:cNvPr id="8" name="Line 27"/>
          <p:cNvSpPr>
            <a:spLocks noChangeShapeType="1"/>
          </p:cNvSpPr>
          <p:nvPr/>
        </p:nvSpPr>
        <p:spPr bwMode="auto">
          <a:xfrm flipV="1">
            <a:off x="2950185" y="3423732"/>
            <a:ext cx="1350342" cy="0"/>
          </a:xfrm>
          <a:prstGeom prst="line">
            <a:avLst/>
          </a:prstGeom>
          <a:noFill/>
          <a:ln w="25400">
            <a:solidFill>
              <a:schemeClr val="tx1"/>
            </a:solidFill>
            <a:round/>
            <a:headEnd/>
            <a:tailEnd type="stealth" w="lg" len="lg"/>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sp>
        <p:nvSpPr>
          <p:cNvPr id="10" name="TextBox 9"/>
          <p:cNvSpPr txBox="1"/>
          <p:nvPr/>
        </p:nvSpPr>
        <p:spPr bwMode="auto">
          <a:xfrm>
            <a:off x="6967180" y="3214182"/>
            <a:ext cx="631583" cy="369332"/>
          </a:xfrm>
          <a:prstGeom prst="rect">
            <a:avLst/>
          </a:prstGeom>
          <a:noFill/>
          <a:ln>
            <a:noFill/>
          </a:ln>
        </p:spPr>
        <p:txBody>
          <a:bodyPr wrap="none" lIns="0" tIns="0" rIns="0" bIns="0">
            <a:spAutoFit/>
          </a:bodyPr>
          <a:lstStyle/>
          <a:p>
            <a:pPr>
              <a:defRPr/>
            </a:pPr>
            <a:r>
              <a:rPr lang="en-US" altLang="zh-CN" sz="2400" i="1" spc="-150" dirty="0">
                <a:latin typeface="Times New Roman" pitchFamily="18" charset="0"/>
                <a:cs typeface="Times New Roman" pitchFamily="18" charset="0"/>
              </a:rPr>
              <a:t> NO</a:t>
            </a:r>
            <a:r>
              <a:rPr lang="en-US" altLang="zh-CN" sz="2400" i="1" spc="-150" baseline="-25000" dirty="0">
                <a:latin typeface="Times New Roman" pitchFamily="18" charset="0"/>
                <a:cs typeface="Times New Roman" pitchFamily="18" charset="0"/>
              </a:rPr>
              <a:t>3  </a:t>
            </a:r>
            <a:endParaRPr lang="zh-CN" altLang="en-US" sz="2400" i="1" spc="-150" baseline="30000" dirty="0">
              <a:latin typeface="Times New Roman" pitchFamily="18" charset="0"/>
              <a:cs typeface="Times New Roman" pitchFamily="18" charset="0"/>
            </a:endParaRPr>
          </a:p>
        </p:txBody>
      </p:sp>
      <p:sp>
        <p:nvSpPr>
          <p:cNvPr id="11" name="Line 27"/>
          <p:cNvSpPr>
            <a:spLocks noChangeShapeType="1"/>
          </p:cNvSpPr>
          <p:nvPr/>
        </p:nvSpPr>
        <p:spPr bwMode="auto">
          <a:xfrm>
            <a:off x="5004455" y="3341183"/>
            <a:ext cx="1949471" cy="0"/>
          </a:xfrm>
          <a:prstGeom prst="line">
            <a:avLst/>
          </a:prstGeom>
          <a:noFill/>
          <a:ln w="25400">
            <a:solidFill>
              <a:schemeClr val="tx1"/>
            </a:solidFill>
            <a:round/>
            <a:headEnd w="lg" len="lg"/>
            <a:tailEnd type="stealth" w="lg" len="lg"/>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sp>
        <p:nvSpPr>
          <p:cNvPr id="12" name="TextBox 11"/>
          <p:cNvSpPr txBox="1"/>
          <p:nvPr/>
        </p:nvSpPr>
        <p:spPr bwMode="auto">
          <a:xfrm>
            <a:off x="5966239" y="2988759"/>
            <a:ext cx="184346" cy="246221"/>
          </a:xfrm>
          <a:prstGeom prst="rect">
            <a:avLst/>
          </a:prstGeom>
          <a:noFill/>
        </p:spPr>
        <p:txBody>
          <a:bodyPr wrap="none" lIns="0" tIns="0" rIns="0" bIns="0">
            <a:spAutoFit/>
          </a:bodyPr>
          <a:lstStyle/>
          <a:p>
            <a:pPr>
              <a:defRPr/>
            </a:pPr>
            <a:r>
              <a:rPr lang="en-US" altLang="zh-CN" sz="1600" spc="-150" dirty="0">
                <a:latin typeface="Times New Roman" pitchFamily="18" charset="0"/>
                <a:cs typeface="Times New Roman" pitchFamily="18" charset="0"/>
              </a:rPr>
              <a:t>O</a:t>
            </a:r>
            <a:r>
              <a:rPr lang="en-US" altLang="zh-CN" sz="1600" spc="-150" baseline="-25000" dirty="0">
                <a:latin typeface="Times New Roman" pitchFamily="18" charset="0"/>
                <a:cs typeface="Times New Roman" pitchFamily="18" charset="0"/>
              </a:rPr>
              <a:t>3</a:t>
            </a:r>
            <a:endParaRPr lang="zh-CN" altLang="en-US" sz="1600" spc="-150" baseline="-25000" dirty="0">
              <a:latin typeface="Times New Roman" pitchFamily="18" charset="0"/>
              <a:cs typeface="Times New Roman" pitchFamily="18" charset="0"/>
            </a:endParaRPr>
          </a:p>
        </p:txBody>
      </p:sp>
      <p:sp>
        <p:nvSpPr>
          <p:cNvPr id="13" name="TextBox 12"/>
          <p:cNvSpPr txBox="1"/>
          <p:nvPr/>
        </p:nvSpPr>
        <p:spPr bwMode="auto">
          <a:xfrm>
            <a:off x="7891104" y="3072897"/>
            <a:ext cx="312586" cy="246221"/>
          </a:xfrm>
          <a:prstGeom prst="rect">
            <a:avLst/>
          </a:prstGeom>
          <a:noFill/>
        </p:spPr>
        <p:txBody>
          <a:bodyPr wrap="none" lIns="0" tIns="0" rIns="0" bIns="0">
            <a:spAutoFit/>
          </a:bodyPr>
          <a:lstStyle/>
          <a:p>
            <a:pPr>
              <a:defRPr/>
            </a:pPr>
            <a:r>
              <a:rPr lang="en-US" altLang="zh-CN" sz="1600" spc="-150" dirty="0">
                <a:latin typeface="Times New Roman" pitchFamily="18" charset="0"/>
                <a:cs typeface="Times New Roman" pitchFamily="18" charset="0"/>
              </a:rPr>
              <a:t>NO</a:t>
            </a:r>
            <a:r>
              <a:rPr lang="en-US" altLang="zh-CN" sz="1600" spc="-150" baseline="-25000" dirty="0">
                <a:latin typeface="Times New Roman" pitchFamily="18" charset="0"/>
                <a:cs typeface="Times New Roman" pitchFamily="18" charset="0"/>
              </a:rPr>
              <a:t>2</a:t>
            </a:r>
            <a:endParaRPr lang="zh-CN" altLang="en-US" sz="1600" spc="-150" baseline="-25000" dirty="0">
              <a:latin typeface="Times New Roman" pitchFamily="18" charset="0"/>
              <a:cs typeface="Times New Roman" pitchFamily="18" charset="0"/>
            </a:endParaRPr>
          </a:p>
        </p:txBody>
      </p:sp>
      <p:sp>
        <p:nvSpPr>
          <p:cNvPr id="14" name="TextBox 13"/>
          <p:cNvSpPr txBox="1"/>
          <p:nvPr/>
        </p:nvSpPr>
        <p:spPr bwMode="auto">
          <a:xfrm>
            <a:off x="7956193" y="3476121"/>
            <a:ext cx="230187" cy="246221"/>
          </a:xfrm>
          <a:prstGeom prst="rect">
            <a:avLst/>
          </a:prstGeom>
          <a:noFill/>
        </p:spPr>
        <p:txBody>
          <a:bodyPr lIns="0" tIns="0" rIns="0" bIns="0">
            <a:spAutoFit/>
          </a:bodyPr>
          <a:lstStyle/>
          <a:p>
            <a:pPr>
              <a:defRPr/>
            </a:pPr>
            <a:r>
              <a:rPr lang="en-US" altLang="zh-CN" sz="1600" spc="-150" dirty="0">
                <a:latin typeface="Times New Roman" pitchFamily="18" charset="0"/>
                <a:cs typeface="Times New Roman" pitchFamily="18" charset="0"/>
              </a:rPr>
              <a:t>M</a:t>
            </a:r>
            <a:endParaRPr lang="zh-CN" altLang="en-US" sz="1600" spc="-150" dirty="0">
              <a:latin typeface="Times New Roman" pitchFamily="18" charset="0"/>
              <a:cs typeface="Times New Roman" pitchFamily="18" charset="0"/>
            </a:endParaRPr>
          </a:p>
        </p:txBody>
      </p:sp>
      <p:sp>
        <p:nvSpPr>
          <p:cNvPr id="16" name="TextBox 15"/>
          <p:cNvSpPr txBox="1"/>
          <p:nvPr/>
        </p:nvSpPr>
        <p:spPr bwMode="auto">
          <a:xfrm>
            <a:off x="3553782" y="3125284"/>
            <a:ext cx="184346" cy="246221"/>
          </a:xfrm>
          <a:prstGeom prst="rect">
            <a:avLst/>
          </a:prstGeom>
          <a:noFill/>
        </p:spPr>
        <p:txBody>
          <a:bodyPr wrap="none" lIns="0" tIns="0" rIns="0" bIns="0">
            <a:spAutoFit/>
          </a:bodyPr>
          <a:lstStyle/>
          <a:p>
            <a:pPr>
              <a:defRPr/>
            </a:pPr>
            <a:r>
              <a:rPr lang="en-US" altLang="zh-CN" sz="1600" spc="-150" dirty="0">
                <a:latin typeface="Times New Roman" pitchFamily="18" charset="0"/>
                <a:cs typeface="Times New Roman" pitchFamily="18" charset="0"/>
              </a:rPr>
              <a:t>O</a:t>
            </a:r>
            <a:r>
              <a:rPr lang="en-US" altLang="zh-CN" sz="1600" spc="-150" baseline="-25000" dirty="0">
                <a:latin typeface="Times New Roman" pitchFamily="18" charset="0"/>
                <a:cs typeface="Times New Roman" pitchFamily="18" charset="0"/>
              </a:rPr>
              <a:t>3</a:t>
            </a:r>
            <a:endParaRPr lang="zh-CN" altLang="en-US" spc="-150" baseline="-25000" dirty="0">
              <a:latin typeface="Times New Roman" pitchFamily="18" charset="0"/>
              <a:cs typeface="Times New Roman" pitchFamily="18" charset="0"/>
            </a:endParaRPr>
          </a:p>
        </p:txBody>
      </p:sp>
      <p:sp>
        <p:nvSpPr>
          <p:cNvPr id="17" name="TextBox 16"/>
          <p:cNvSpPr txBox="1"/>
          <p:nvPr/>
        </p:nvSpPr>
        <p:spPr bwMode="auto">
          <a:xfrm>
            <a:off x="3566483" y="2579184"/>
            <a:ext cx="230187" cy="276225"/>
          </a:xfrm>
          <a:prstGeom prst="rect">
            <a:avLst/>
          </a:prstGeom>
          <a:noFill/>
        </p:spPr>
        <p:txBody>
          <a:bodyPr lIns="0" tIns="0" rIns="0" bIns="0">
            <a:spAutoFit/>
          </a:bodyPr>
          <a:lstStyle/>
          <a:p>
            <a:pPr>
              <a:defRPr/>
            </a:pPr>
            <a:r>
              <a:rPr lang="en-US" altLang="zh-CN" i="1" spc="-150" dirty="0">
                <a:latin typeface="Times New Roman" pitchFamily="18" charset="0"/>
                <a:cs typeface="Times New Roman" pitchFamily="18" charset="0"/>
              </a:rPr>
              <a:t>h</a:t>
            </a:r>
            <a:r>
              <a:rPr lang="el-GR" altLang="zh-CN" i="1" spc="-150" dirty="0">
                <a:latin typeface="Times New Roman" panose="02020603050405020304" pitchFamily="18" charset="0"/>
                <a:cs typeface="Times New Roman" panose="02020603050405020304" pitchFamily="18" charset="0"/>
              </a:rPr>
              <a:t>ν</a:t>
            </a:r>
            <a:endParaRPr lang="zh-CN" altLang="en-US" i="1" spc="-150" dirty="0">
              <a:latin typeface="Times New Roman" pitchFamily="18" charset="0"/>
              <a:cs typeface="Times New Roman" pitchFamily="18" charset="0"/>
            </a:endParaRPr>
          </a:p>
        </p:txBody>
      </p:sp>
      <p:sp>
        <p:nvSpPr>
          <p:cNvPr id="18" name="Line 27"/>
          <p:cNvSpPr>
            <a:spLocks noChangeShapeType="1"/>
          </p:cNvSpPr>
          <p:nvPr/>
        </p:nvSpPr>
        <p:spPr bwMode="auto">
          <a:xfrm flipH="1" flipV="1">
            <a:off x="5004455" y="3441195"/>
            <a:ext cx="1919415" cy="0"/>
          </a:xfrm>
          <a:prstGeom prst="line">
            <a:avLst/>
          </a:prstGeom>
          <a:noFill/>
          <a:ln w="25400">
            <a:solidFill>
              <a:schemeClr val="tx1"/>
            </a:solidFill>
            <a:round/>
            <a:headEnd/>
            <a:tailEnd type="stealth" w="lg" len="lg"/>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sp>
        <p:nvSpPr>
          <p:cNvPr id="20" name="Arc 2"/>
          <p:cNvSpPr/>
          <p:nvPr/>
        </p:nvSpPr>
        <p:spPr bwMode="auto">
          <a:xfrm rot="16200000">
            <a:off x="3293880" y="2524414"/>
            <a:ext cx="700087" cy="1387475"/>
          </a:xfrm>
          <a:prstGeom prst="arc">
            <a:avLst>
              <a:gd name="adj1" fmla="val 16200000"/>
              <a:gd name="adj2" fmla="val 5516779"/>
            </a:avLst>
          </a:prstGeom>
          <a:ln w="25400">
            <a:solidFill>
              <a:schemeClr val="tx1"/>
            </a:solidFill>
            <a:headEnd type="stealth" w="lg" len="lg"/>
            <a:tailEnd type="none" w="lg" len="lg"/>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latin typeface="Times New Roman" panose="02020603050405020304" pitchFamily="18" charset="0"/>
              <a:cs typeface="Times New Roman" panose="02020603050405020304" pitchFamily="18" charset="0"/>
            </a:endParaRPr>
          </a:p>
        </p:txBody>
      </p:sp>
      <p:sp>
        <p:nvSpPr>
          <p:cNvPr id="21" name="Arc 47"/>
          <p:cNvSpPr/>
          <p:nvPr/>
        </p:nvSpPr>
        <p:spPr bwMode="auto">
          <a:xfrm rot="5400000">
            <a:off x="3289464" y="2926053"/>
            <a:ext cx="722313" cy="1362075"/>
          </a:xfrm>
          <a:prstGeom prst="arc">
            <a:avLst>
              <a:gd name="adj1" fmla="val 16200000"/>
              <a:gd name="adj2" fmla="val 5500917"/>
            </a:avLst>
          </a:prstGeom>
          <a:ln w="25400">
            <a:solidFill>
              <a:schemeClr val="tx1"/>
            </a:solidFill>
            <a:headEnd type="stealth" w="lg" len="lg"/>
            <a:tailEnd type="none" w="lg" len="lg"/>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latin typeface="Times New Roman" panose="02020603050405020304" pitchFamily="18" charset="0"/>
              <a:cs typeface="Times New Roman" panose="02020603050405020304" pitchFamily="18" charset="0"/>
            </a:endParaRPr>
          </a:p>
        </p:txBody>
      </p:sp>
      <p:sp>
        <p:nvSpPr>
          <p:cNvPr id="22" name="Line 27"/>
          <p:cNvSpPr>
            <a:spLocks noChangeShapeType="1"/>
          </p:cNvSpPr>
          <p:nvPr/>
        </p:nvSpPr>
        <p:spPr bwMode="auto">
          <a:xfrm>
            <a:off x="7683315" y="3391983"/>
            <a:ext cx="753270" cy="0"/>
          </a:xfrm>
          <a:prstGeom prst="line">
            <a:avLst/>
          </a:prstGeom>
          <a:noFill/>
          <a:ln w="25400">
            <a:solidFill>
              <a:schemeClr val="tx1"/>
            </a:solidFill>
            <a:round/>
            <a:headEnd w="lg" len="lg"/>
            <a:tailEnd type="stealth" w="lg" len="lg"/>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sp>
        <p:nvSpPr>
          <p:cNvPr id="23" name="Line 27"/>
          <p:cNvSpPr>
            <a:spLocks noChangeShapeType="1"/>
          </p:cNvSpPr>
          <p:nvPr/>
        </p:nvSpPr>
        <p:spPr bwMode="auto">
          <a:xfrm flipH="1" flipV="1">
            <a:off x="7674585" y="3491995"/>
            <a:ext cx="731218" cy="0"/>
          </a:xfrm>
          <a:prstGeom prst="line">
            <a:avLst/>
          </a:prstGeom>
          <a:noFill/>
          <a:ln w="25400">
            <a:solidFill>
              <a:schemeClr val="tx1"/>
            </a:solidFill>
            <a:round/>
            <a:headEnd/>
            <a:tailEnd type="stealth" w="lg" len="lg"/>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sp>
        <p:nvSpPr>
          <p:cNvPr id="24" name="Rectangle 81"/>
          <p:cNvSpPr/>
          <p:nvPr/>
        </p:nvSpPr>
        <p:spPr bwMode="auto">
          <a:xfrm>
            <a:off x="5955323" y="3479296"/>
            <a:ext cx="347662" cy="246221"/>
          </a:xfrm>
          <a:prstGeom prst="rect">
            <a:avLst/>
          </a:prstGeom>
        </p:spPr>
        <p:txBody>
          <a:bodyPr lIns="0" tIns="0" rIns="0" bIns="0">
            <a:spAutoFit/>
          </a:bodyPr>
          <a:lstStyle/>
          <a:p>
            <a:pPr>
              <a:defRPr/>
            </a:pPr>
            <a:r>
              <a:rPr lang="en-US" altLang="zh-CN" sz="1600" spc="-150" dirty="0">
                <a:latin typeface="Times New Roman" pitchFamily="18" charset="0"/>
                <a:cs typeface="Times New Roman" pitchFamily="18" charset="0"/>
              </a:rPr>
              <a:t>NO </a:t>
            </a:r>
            <a:endParaRPr lang="zh-CN" altLang="en-US" sz="1600" spc="-150" dirty="0">
              <a:latin typeface="Times New Roman" panose="02020603050405020304" pitchFamily="18" charset="0"/>
              <a:cs typeface="Times New Roman" panose="02020603050405020304" pitchFamily="18" charset="0"/>
            </a:endParaRPr>
          </a:p>
        </p:txBody>
      </p:sp>
      <p:sp>
        <p:nvSpPr>
          <p:cNvPr id="26" name="TextBox 25"/>
          <p:cNvSpPr txBox="1"/>
          <p:nvPr/>
        </p:nvSpPr>
        <p:spPr>
          <a:xfrm>
            <a:off x="8817585" y="2350555"/>
            <a:ext cx="1339734" cy="400110"/>
          </a:xfrm>
          <a:prstGeom prst="rect">
            <a:avLst/>
          </a:prstGeom>
          <a:noFill/>
        </p:spPr>
        <p:txBody>
          <a:bodyPr wrap="square" rtlCol="0">
            <a:spAutoFit/>
          </a:bodyPr>
          <a:lstStyle/>
          <a:p>
            <a:pPr algn="ctr"/>
            <a:r>
              <a:rPr lang="en-US" altLang="zh-CN" sz="2000" dirty="0">
                <a:latin typeface="Times New Roman" panose="02020603050405020304" pitchFamily="18" charset="0"/>
                <a:cs typeface="Times New Roman" panose="02020603050405020304" pitchFamily="18" charset="0"/>
              </a:rPr>
              <a:t>Nighttime</a:t>
            </a:r>
            <a:endParaRPr lang="zh-CN" altLang="en-US" sz="2000" dirty="0">
              <a:latin typeface="Times New Roman" panose="02020603050405020304" pitchFamily="18" charset="0"/>
              <a:cs typeface="Times New Roman" panose="02020603050405020304" pitchFamily="18" charset="0"/>
            </a:endParaRPr>
          </a:p>
        </p:txBody>
      </p:sp>
      <p:sp>
        <p:nvSpPr>
          <p:cNvPr id="27" name="TextBox 26"/>
          <p:cNvSpPr txBox="1"/>
          <p:nvPr/>
        </p:nvSpPr>
        <p:spPr bwMode="auto">
          <a:xfrm>
            <a:off x="8450685" y="3214182"/>
            <a:ext cx="747900" cy="369332"/>
          </a:xfrm>
          <a:prstGeom prst="rect">
            <a:avLst/>
          </a:prstGeom>
          <a:solidFill>
            <a:srgbClr val="FFFF00"/>
          </a:solidFill>
          <a:ln>
            <a:solidFill>
              <a:srgbClr val="FF0000"/>
            </a:solidFill>
          </a:ln>
        </p:spPr>
        <p:txBody>
          <a:bodyPr wrap="square" lIns="0" tIns="0" rIns="0" bIns="0">
            <a:spAutoFit/>
          </a:bodyPr>
          <a:lstStyle/>
          <a:p>
            <a:pPr>
              <a:defRPr/>
            </a:pPr>
            <a:r>
              <a:rPr lang="en-US" altLang="zh-CN" sz="2400" i="1" spc="-150" dirty="0">
                <a:solidFill>
                  <a:srgbClr val="FF0000"/>
                </a:solidFill>
                <a:latin typeface="Times New Roman" pitchFamily="18" charset="0"/>
                <a:cs typeface="Times New Roman" pitchFamily="18" charset="0"/>
              </a:rPr>
              <a:t> N</a:t>
            </a:r>
            <a:r>
              <a:rPr lang="en-US" altLang="zh-CN" sz="2400" i="1" spc="-150" baseline="-25000" dirty="0">
                <a:solidFill>
                  <a:srgbClr val="FF0000"/>
                </a:solidFill>
                <a:latin typeface="Times New Roman" pitchFamily="18" charset="0"/>
                <a:cs typeface="Times New Roman" pitchFamily="18" charset="0"/>
              </a:rPr>
              <a:t>2</a:t>
            </a:r>
            <a:r>
              <a:rPr lang="en-US" altLang="zh-CN" sz="2400" i="1" spc="-150" dirty="0">
                <a:solidFill>
                  <a:srgbClr val="FF0000"/>
                </a:solidFill>
                <a:latin typeface="Times New Roman" pitchFamily="18" charset="0"/>
                <a:cs typeface="Times New Roman" pitchFamily="18" charset="0"/>
              </a:rPr>
              <a:t>O</a:t>
            </a:r>
            <a:r>
              <a:rPr lang="en-US" altLang="zh-CN" sz="2400" i="1" spc="-150" baseline="-25000" dirty="0">
                <a:solidFill>
                  <a:srgbClr val="FF0000"/>
                </a:solidFill>
                <a:latin typeface="Times New Roman" pitchFamily="18" charset="0"/>
                <a:cs typeface="Times New Roman" pitchFamily="18" charset="0"/>
              </a:rPr>
              <a:t>5 </a:t>
            </a:r>
            <a:endParaRPr lang="zh-CN" altLang="en-US" sz="2400" i="1" spc="-150" baseline="-25000" dirty="0">
              <a:solidFill>
                <a:srgbClr val="FF0000"/>
              </a:solidFill>
              <a:latin typeface="Times New Roman" pitchFamily="18" charset="0"/>
              <a:cs typeface="Times New Roman" pitchFamily="18" charset="0"/>
            </a:endParaRPr>
          </a:p>
        </p:txBody>
      </p:sp>
      <p:sp>
        <p:nvSpPr>
          <p:cNvPr id="28" name="Line 27"/>
          <p:cNvSpPr>
            <a:spLocks noChangeShapeType="1"/>
          </p:cNvSpPr>
          <p:nvPr/>
        </p:nvSpPr>
        <p:spPr bwMode="auto">
          <a:xfrm flipH="1">
            <a:off x="8817585" y="3671383"/>
            <a:ext cx="0" cy="662643"/>
          </a:xfrm>
          <a:prstGeom prst="line">
            <a:avLst/>
          </a:prstGeom>
          <a:noFill/>
          <a:ln w="25400">
            <a:solidFill>
              <a:schemeClr val="tx1"/>
            </a:solidFill>
            <a:prstDash val="solid"/>
            <a:round/>
            <a:headEnd w="lg" len="lg"/>
            <a:tailEnd type="stealth" w="lg" len="lg"/>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sp>
        <p:nvSpPr>
          <p:cNvPr id="36" name="Arc 48"/>
          <p:cNvSpPr/>
          <p:nvPr/>
        </p:nvSpPr>
        <p:spPr bwMode="auto">
          <a:xfrm rot="14859849" flipH="1" flipV="1">
            <a:off x="3096156" y="2046736"/>
            <a:ext cx="828000" cy="828000"/>
          </a:xfrm>
          <a:prstGeom prst="arc">
            <a:avLst>
              <a:gd name="adj1" fmla="val 137517"/>
              <a:gd name="adj2" fmla="val 6762599"/>
            </a:avLst>
          </a:prstGeom>
          <a:ln w="25400">
            <a:solidFill>
              <a:schemeClr val="tx1"/>
            </a:solidFill>
            <a:prstDash val="solid"/>
            <a:headEnd type="none" w="med" len="lg"/>
            <a:tailEnd type="stealth" w="lg" len="lg"/>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latin typeface="Times New Roman" panose="02020603050405020304" pitchFamily="18" charset="0"/>
              <a:cs typeface="Times New Roman" panose="02020603050405020304" pitchFamily="18" charset="0"/>
            </a:endParaRPr>
          </a:p>
        </p:txBody>
      </p:sp>
      <p:sp>
        <p:nvSpPr>
          <p:cNvPr id="37" name="TextBox 36"/>
          <p:cNvSpPr txBox="1"/>
          <p:nvPr/>
        </p:nvSpPr>
        <p:spPr>
          <a:xfrm>
            <a:off x="1172312" y="2327233"/>
            <a:ext cx="1132897" cy="400110"/>
          </a:xfrm>
          <a:prstGeom prst="rect">
            <a:avLst/>
          </a:prstGeom>
          <a:noFill/>
        </p:spPr>
        <p:txBody>
          <a:bodyPr wrap="square" rtlCol="0">
            <a:spAutoFit/>
          </a:bodyPr>
          <a:lstStyle/>
          <a:p>
            <a:r>
              <a:rPr lang="en-US" altLang="zh-CN" sz="2000" dirty="0">
                <a:latin typeface="Times New Roman" panose="02020603050405020304" pitchFamily="18" charset="0"/>
                <a:cs typeface="Times New Roman" panose="02020603050405020304" pitchFamily="18" charset="0"/>
              </a:rPr>
              <a:t>Daytime</a:t>
            </a:r>
            <a:endParaRPr lang="zh-CN" altLang="en-US" sz="2000" dirty="0">
              <a:latin typeface="Times New Roman" panose="02020603050405020304" pitchFamily="18" charset="0"/>
              <a:cs typeface="Times New Roman" panose="02020603050405020304" pitchFamily="18" charset="0"/>
            </a:endParaRPr>
          </a:p>
        </p:txBody>
      </p:sp>
      <p:sp>
        <p:nvSpPr>
          <p:cNvPr id="38" name="Sun 28"/>
          <p:cNvSpPr/>
          <p:nvPr/>
        </p:nvSpPr>
        <p:spPr>
          <a:xfrm>
            <a:off x="544933" y="2220932"/>
            <a:ext cx="549275" cy="549275"/>
          </a:xfrm>
          <a:prstGeom prst="sun">
            <a:avLst/>
          </a:prstGeom>
          <a:solidFill>
            <a:srgbClr val="FFC000"/>
          </a:solidFill>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Times New Roman" panose="02020603050405020304" pitchFamily="18" charset="0"/>
              <a:cs typeface="Times New Roman" panose="02020603050405020304" pitchFamily="18" charset="0"/>
            </a:endParaRPr>
          </a:p>
        </p:txBody>
      </p:sp>
      <p:pic>
        <p:nvPicPr>
          <p:cNvPr id="40" name="Picture 2" descr="F:\Related works\ECF Science\scale.g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8940" t="30094" r="48578" b="53211"/>
          <a:stretch/>
        </p:blipFill>
        <p:spPr bwMode="auto">
          <a:xfrm>
            <a:off x="8512785" y="4357182"/>
            <a:ext cx="576000" cy="53430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bwMode="auto">
          <a:xfrm>
            <a:off x="9891737" y="4448548"/>
            <a:ext cx="917486" cy="442035"/>
          </a:xfrm>
          <a:prstGeom prst="rect">
            <a:avLst/>
          </a:prstGeom>
          <a:solidFill>
            <a:srgbClr val="FFFF00"/>
          </a:solidFill>
          <a:ln w="19050">
            <a:solidFill>
              <a:srgbClr val="FF0000"/>
            </a:solidFill>
          </a:ln>
        </p:spPr>
        <p:txBody>
          <a:bodyPr wrap="none" lIns="36000" tIns="36000" rIns="36000" bIns="36000">
            <a:spAutoFit/>
          </a:bodyPr>
          <a:lstStyle/>
          <a:p>
            <a:pPr>
              <a:defRPr/>
            </a:pPr>
            <a:r>
              <a:rPr lang="en-US" altLang="zh-CN" sz="2400" i="1" spc="-150" dirty="0">
                <a:solidFill>
                  <a:srgbClr val="FF0000"/>
                </a:solidFill>
                <a:latin typeface="Times New Roman" pitchFamily="18" charset="0"/>
                <a:cs typeface="Times New Roman" pitchFamily="18" charset="0"/>
              </a:rPr>
              <a:t> ClNO</a:t>
            </a:r>
            <a:r>
              <a:rPr lang="en-US" altLang="zh-CN" sz="2400" i="1" spc="-150" baseline="-25000" dirty="0">
                <a:solidFill>
                  <a:srgbClr val="FF0000"/>
                </a:solidFill>
                <a:latin typeface="Times New Roman" pitchFamily="18" charset="0"/>
                <a:cs typeface="Times New Roman" pitchFamily="18" charset="0"/>
              </a:rPr>
              <a:t>2 </a:t>
            </a:r>
            <a:endParaRPr lang="zh-CN" altLang="en-US" sz="2400" i="1" spc="-150" baseline="30000" dirty="0">
              <a:solidFill>
                <a:srgbClr val="FF0000"/>
              </a:solidFill>
              <a:latin typeface="Times New Roman" pitchFamily="18" charset="0"/>
              <a:cs typeface="Times New Roman" pitchFamily="18" charset="0"/>
            </a:endParaRPr>
          </a:p>
        </p:txBody>
      </p:sp>
      <p:sp>
        <p:nvSpPr>
          <p:cNvPr id="43" name="Rectangle 19"/>
          <p:cNvSpPr/>
          <p:nvPr/>
        </p:nvSpPr>
        <p:spPr bwMode="auto">
          <a:xfrm>
            <a:off x="9361424" y="4292095"/>
            <a:ext cx="490537" cy="338554"/>
          </a:xfrm>
          <a:prstGeom prst="rect">
            <a:avLst/>
          </a:prstGeom>
        </p:spPr>
        <p:txBody>
          <a:bodyPr wrap="square">
            <a:spAutoFit/>
          </a:bodyPr>
          <a:lstStyle/>
          <a:p>
            <a:pPr>
              <a:defRPr/>
            </a:pPr>
            <a:r>
              <a:rPr lang="en-US" altLang="zh-CN" sz="1600" spc="-150" dirty="0">
                <a:latin typeface="Times New Roman" pitchFamily="18" charset="0"/>
                <a:cs typeface="Times New Roman" pitchFamily="18" charset="0"/>
              </a:rPr>
              <a:t>Cl</a:t>
            </a:r>
            <a:r>
              <a:rPr lang="en-US" altLang="zh-CN" sz="1600" spc="-150" baseline="30000" dirty="0">
                <a:latin typeface="Times New Roman" pitchFamily="18" charset="0"/>
                <a:cs typeface="Times New Roman" pitchFamily="18" charset="0"/>
              </a:rPr>
              <a:t>-</a:t>
            </a:r>
            <a:endParaRPr lang="zh-CN" altLang="en-US" sz="1600" spc="-150" dirty="0">
              <a:latin typeface="Times New Roman" panose="02020603050405020304" pitchFamily="18" charset="0"/>
              <a:cs typeface="Times New Roman" panose="02020603050405020304" pitchFamily="18" charset="0"/>
            </a:endParaRPr>
          </a:p>
        </p:txBody>
      </p:sp>
      <p:sp>
        <p:nvSpPr>
          <p:cNvPr id="44" name="Line 27"/>
          <p:cNvSpPr>
            <a:spLocks noChangeShapeType="1"/>
          </p:cNvSpPr>
          <p:nvPr/>
        </p:nvSpPr>
        <p:spPr bwMode="auto">
          <a:xfrm>
            <a:off x="9285223" y="4661982"/>
            <a:ext cx="566972" cy="0"/>
          </a:xfrm>
          <a:prstGeom prst="line">
            <a:avLst/>
          </a:prstGeom>
          <a:noFill/>
          <a:ln w="25400">
            <a:solidFill>
              <a:schemeClr val="tx1"/>
            </a:solidFill>
            <a:prstDash val="solid"/>
            <a:round/>
            <a:headEnd w="lg" len="lg"/>
            <a:tailEnd type="stealth" w="lg" len="lg"/>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sp>
        <p:nvSpPr>
          <p:cNvPr id="69" name="TextBox 68"/>
          <p:cNvSpPr txBox="1"/>
          <p:nvPr/>
        </p:nvSpPr>
        <p:spPr bwMode="auto">
          <a:xfrm>
            <a:off x="2769230" y="2003043"/>
            <a:ext cx="529092" cy="430887"/>
          </a:xfrm>
          <a:prstGeom prst="rect">
            <a:avLst/>
          </a:prstGeom>
          <a:noFill/>
          <a:ln>
            <a:solidFill>
              <a:srgbClr val="FF0000"/>
            </a:solidFill>
          </a:ln>
        </p:spPr>
        <p:txBody>
          <a:bodyPr wrap="square" lIns="0" tIns="0" rIns="0" bIns="0">
            <a:spAutoFit/>
          </a:bodyPr>
          <a:lstStyle/>
          <a:p>
            <a:pPr algn="ctr">
              <a:defRPr/>
            </a:pPr>
            <a:r>
              <a:rPr lang="en-US" altLang="zh-CN" sz="2400" i="1" spc="-150" dirty="0">
                <a:solidFill>
                  <a:srgbClr val="FF0000"/>
                </a:solidFill>
                <a:latin typeface="Times New Roman" panose="02020603050405020304" pitchFamily="18" charset="0"/>
                <a:cs typeface="Times New Roman" panose="02020603050405020304" pitchFamily="18" charset="0"/>
              </a:rPr>
              <a:t>O</a:t>
            </a:r>
            <a:r>
              <a:rPr lang="en-US" altLang="zh-CN" sz="2400" i="1" spc="-150" baseline="-25000" dirty="0">
                <a:solidFill>
                  <a:srgbClr val="FF0000"/>
                </a:solidFill>
                <a:latin typeface="Times New Roman" panose="02020603050405020304" pitchFamily="18" charset="0"/>
                <a:cs typeface="Times New Roman" panose="02020603050405020304" pitchFamily="18" charset="0"/>
              </a:rPr>
              <a:t>3</a:t>
            </a:r>
            <a:r>
              <a:rPr lang="en-US" altLang="zh-CN" sz="2800" spc="-150" baseline="-25000" dirty="0">
                <a:solidFill>
                  <a:srgbClr val="FF0000"/>
                </a:solidFill>
                <a:latin typeface="Times New Roman" panose="02020603050405020304" pitchFamily="18" charset="0"/>
                <a:cs typeface="Times New Roman" panose="02020603050405020304" pitchFamily="18" charset="0"/>
              </a:rPr>
              <a:t> </a:t>
            </a:r>
            <a:r>
              <a:rPr lang="en-US" altLang="zh-CN" sz="2800" spc="-150" dirty="0">
                <a:solidFill>
                  <a:srgbClr val="FF0000"/>
                </a:solidFill>
                <a:latin typeface="Times New Roman" panose="02020603050405020304" pitchFamily="18" charset="0"/>
                <a:cs typeface="Times New Roman" panose="02020603050405020304" pitchFamily="18" charset="0"/>
              </a:rPr>
              <a:t> </a:t>
            </a:r>
            <a:endParaRPr lang="zh-CN" altLang="en-US" sz="2800" spc="-150" baseline="-25000" dirty="0">
              <a:solidFill>
                <a:srgbClr val="FF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stretch>
            <a:fillRect/>
          </a:stretch>
        </p:blipFill>
        <p:spPr>
          <a:xfrm flipH="1">
            <a:off x="10157319" y="2274778"/>
            <a:ext cx="571500" cy="571500"/>
          </a:xfrm>
          <a:prstGeom prst="rect">
            <a:avLst/>
          </a:prstGeom>
        </p:spPr>
      </p:pic>
      <p:sp>
        <p:nvSpPr>
          <p:cNvPr id="32" name="Title 1"/>
          <p:cNvSpPr>
            <a:spLocks noGrp="1"/>
          </p:cNvSpPr>
          <p:nvPr>
            <p:ph type="title"/>
          </p:nvPr>
        </p:nvSpPr>
        <p:spPr>
          <a:xfrm>
            <a:off x="980887" y="356792"/>
            <a:ext cx="10501317" cy="905692"/>
          </a:xfrm>
        </p:spPr>
        <p:txBody>
          <a:bodyPr>
            <a:normAutofit fontScale="90000"/>
          </a:bodyPr>
          <a:lstStyle/>
          <a:p>
            <a:r>
              <a:rPr lang="en-HK" dirty="0"/>
              <a:t>Introduction: HONO and </a:t>
            </a:r>
            <a:r>
              <a:rPr lang="en-HK" b="1" dirty="0">
                <a:solidFill>
                  <a:schemeClr val="accent2"/>
                </a:solidFill>
              </a:rPr>
              <a:t>N</a:t>
            </a:r>
            <a:r>
              <a:rPr lang="en-HK" b="1" baseline="-25000" dirty="0">
                <a:solidFill>
                  <a:schemeClr val="accent2"/>
                </a:solidFill>
              </a:rPr>
              <a:t>2</a:t>
            </a:r>
            <a:r>
              <a:rPr lang="en-HK" b="1" dirty="0">
                <a:solidFill>
                  <a:schemeClr val="accent2"/>
                </a:solidFill>
              </a:rPr>
              <a:t>O</a:t>
            </a:r>
            <a:r>
              <a:rPr lang="en-HK" b="1" baseline="-25000" dirty="0">
                <a:solidFill>
                  <a:schemeClr val="accent2"/>
                </a:solidFill>
              </a:rPr>
              <a:t>5</a:t>
            </a:r>
            <a:r>
              <a:rPr lang="en-HK" b="1" dirty="0">
                <a:solidFill>
                  <a:schemeClr val="accent2"/>
                </a:solidFill>
              </a:rPr>
              <a:t>/ClNO</a:t>
            </a:r>
            <a:r>
              <a:rPr lang="en-HK" b="1" baseline="-25000" dirty="0">
                <a:solidFill>
                  <a:schemeClr val="accent2"/>
                </a:solidFill>
              </a:rPr>
              <a:t>2</a:t>
            </a:r>
            <a:r>
              <a:rPr lang="en-HK" dirty="0"/>
              <a:t> processes</a:t>
            </a:r>
            <a:endParaRPr lang="en-GB" dirty="0"/>
          </a:p>
        </p:txBody>
      </p:sp>
    </p:spTree>
    <p:extLst>
      <p:ext uri="{BB962C8B-B14F-4D97-AF65-F5344CB8AC3E}">
        <p14:creationId xmlns:p14="http://schemas.microsoft.com/office/powerpoint/2010/main" val="465714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FAB73BC-B049-4115-A692-8D63A059BFB8}" type="slidenum">
              <a:rPr lang="en-US" smtClean="0"/>
              <a:pPr/>
              <a:t>9</a:t>
            </a:fld>
            <a:endParaRPr lang="en-US" dirty="0"/>
          </a:p>
        </p:txBody>
      </p:sp>
      <p:sp>
        <p:nvSpPr>
          <p:cNvPr id="5" name="矩形 96"/>
          <p:cNvSpPr/>
          <p:nvPr/>
        </p:nvSpPr>
        <p:spPr>
          <a:xfrm>
            <a:off x="5931418" y="2152437"/>
            <a:ext cx="4935472" cy="2981860"/>
          </a:xfrm>
          <a:prstGeom prst="rect">
            <a:avLst/>
          </a:prstGeom>
          <a:solidFill>
            <a:schemeClr val="tx2">
              <a:lumMod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6" name="TextBox 5"/>
          <p:cNvSpPr txBox="1"/>
          <p:nvPr/>
        </p:nvSpPr>
        <p:spPr bwMode="auto">
          <a:xfrm>
            <a:off x="4321786" y="3214182"/>
            <a:ext cx="631583" cy="369332"/>
          </a:xfrm>
          <a:prstGeom prst="rect">
            <a:avLst/>
          </a:prstGeom>
          <a:noFill/>
          <a:ln>
            <a:noFill/>
          </a:ln>
        </p:spPr>
        <p:txBody>
          <a:bodyPr wrap="none" lIns="0" tIns="0" rIns="0" bIns="0">
            <a:spAutoFit/>
          </a:bodyPr>
          <a:lstStyle/>
          <a:p>
            <a:pPr>
              <a:defRPr/>
            </a:pPr>
            <a:r>
              <a:rPr lang="en-US" altLang="zh-CN" sz="2400" i="1" spc="-150" dirty="0">
                <a:latin typeface="Times New Roman" pitchFamily="18" charset="0"/>
                <a:cs typeface="Times New Roman" pitchFamily="18" charset="0"/>
              </a:rPr>
              <a:t> NO</a:t>
            </a:r>
            <a:r>
              <a:rPr lang="en-US" altLang="zh-CN" sz="2400" i="1" spc="-150" baseline="-25000" dirty="0">
                <a:latin typeface="Times New Roman" pitchFamily="18" charset="0"/>
                <a:cs typeface="Times New Roman" pitchFamily="18" charset="0"/>
              </a:rPr>
              <a:t>2  </a:t>
            </a:r>
            <a:endParaRPr lang="zh-CN" altLang="en-US" sz="2400" i="1" spc="-150" baseline="-25000" dirty="0">
              <a:latin typeface="Times New Roman" pitchFamily="18" charset="0"/>
              <a:cs typeface="Times New Roman" pitchFamily="18" charset="0"/>
            </a:endParaRPr>
          </a:p>
        </p:txBody>
      </p:sp>
      <p:sp>
        <p:nvSpPr>
          <p:cNvPr id="7" name="TextBox 6"/>
          <p:cNvSpPr txBox="1"/>
          <p:nvPr/>
        </p:nvSpPr>
        <p:spPr bwMode="auto">
          <a:xfrm>
            <a:off x="2340586" y="3212595"/>
            <a:ext cx="522579" cy="369332"/>
          </a:xfrm>
          <a:prstGeom prst="rect">
            <a:avLst/>
          </a:prstGeom>
          <a:noFill/>
          <a:ln>
            <a:noFill/>
          </a:ln>
        </p:spPr>
        <p:txBody>
          <a:bodyPr wrap="none" lIns="0" tIns="0" rIns="0" bIns="0">
            <a:spAutoFit/>
          </a:bodyPr>
          <a:lstStyle/>
          <a:p>
            <a:pPr>
              <a:defRPr/>
            </a:pPr>
            <a:r>
              <a:rPr lang="en-US" altLang="zh-CN" sz="2400" i="1" spc="-150" dirty="0">
                <a:latin typeface="Times New Roman" pitchFamily="18" charset="0"/>
                <a:cs typeface="Times New Roman" pitchFamily="18" charset="0"/>
              </a:rPr>
              <a:t> NO </a:t>
            </a:r>
            <a:endParaRPr lang="zh-CN" altLang="en-US" sz="2400" i="1" spc="-150" baseline="-25000" dirty="0">
              <a:latin typeface="Times New Roman" pitchFamily="18" charset="0"/>
              <a:cs typeface="Times New Roman" pitchFamily="18" charset="0"/>
            </a:endParaRPr>
          </a:p>
        </p:txBody>
      </p:sp>
      <p:sp>
        <p:nvSpPr>
          <p:cNvPr id="8" name="Line 27"/>
          <p:cNvSpPr>
            <a:spLocks noChangeShapeType="1"/>
          </p:cNvSpPr>
          <p:nvPr/>
        </p:nvSpPr>
        <p:spPr bwMode="auto">
          <a:xfrm flipV="1">
            <a:off x="2950185" y="3423732"/>
            <a:ext cx="1350342" cy="0"/>
          </a:xfrm>
          <a:prstGeom prst="line">
            <a:avLst/>
          </a:prstGeom>
          <a:noFill/>
          <a:ln w="25400">
            <a:solidFill>
              <a:schemeClr val="tx1"/>
            </a:solidFill>
            <a:round/>
            <a:headEnd/>
            <a:tailEnd type="stealth" w="lg" len="lg"/>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sp>
        <p:nvSpPr>
          <p:cNvPr id="10" name="TextBox 9"/>
          <p:cNvSpPr txBox="1"/>
          <p:nvPr/>
        </p:nvSpPr>
        <p:spPr bwMode="auto">
          <a:xfrm>
            <a:off x="6967180" y="3214182"/>
            <a:ext cx="631583" cy="369332"/>
          </a:xfrm>
          <a:prstGeom prst="rect">
            <a:avLst/>
          </a:prstGeom>
          <a:noFill/>
          <a:ln>
            <a:noFill/>
          </a:ln>
        </p:spPr>
        <p:txBody>
          <a:bodyPr wrap="none" lIns="0" tIns="0" rIns="0" bIns="0">
            <a:spAutoFit/>
          </a:bodyPr>
          <a:lstStyle/>
          <a:p>
            <a:pPr>
              <a:defRPr/>
            </a:pPr>
            <a:r>
              <a:rPr lang="en-US" altLang="zh-CN" sz="2400" i="1" spc="-150" dirty="0">
                <a:latin typeface="Times New Roman" pitchFamily="18" charset="0"/>
                <a:cs typeface="Times New Roman" pitchFamily="18" charset="0"/>
              </a:rPr>
              <a:t> NO</a:t>
            </a:r>
            <a:r>
              <a:rPr lang="en-US" altLang="zh-CN" sz="2400" i="1" spc="-150" baseline="-25000" dirty="0">
                <a:latin typeface="Times New Roman" pitchFamily="18" charset="0"/>
                <a:cs typeface="Times New Roman" pitchFamily="18" charset="0"/>
              </a:rPr>
              <a:t>3  </a:t>
            </a:r>
            <a:endParaRPr lang="zh-CN" altLang="en-US" sz="2400" i="1" spc="-150" baseline="30000" dirty="0">
              <a:latin typeface="Times New Roman" pitchFamily="18" charset="0"/>
              <a:cs typeface="Times New Roman" pitchFamily="18" charset="0"/>
            </a:endParaRPr>
          </a:p>
        </p:txBody>
      </p:sp>
      <p:sp>
        <p:nvSpPr>
          <p:cNvPr id="11" name="Line 27"/>
          <p:cNvSpPr>
            <a:spLocks noChangeShapeType="1"/>
          </p:cNvSpPr>
          <p:nvPr/>
        </p:nvSpPr>
        <p:spPr bwMode="auto">
          <a:xfrm>
            <a:off x="5004455" y="3341183"/>
            <a:ext cx="1949471" cy="0"/>
          </a:xfrm>
          <a:prstGeom prst="line">
            <a:avLst/>
          </a:prstGeom>
          <a:noFill/>
          <a:ln w="25400">
            <a:solidFill>
              <a:schemeClr val="tx1"/>
            </a:solidFill>
            <a:round/>
            <a:headEnd w="lg" len="lg"/>
            <a:tailEnd type="stealth" w="lg" len="lg"/>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sp>
        <p:nvSpPr>
          <p:cNvPr id="12" name="TextBox 11"/>
          <p:cNvSpPr txBox="1"/>
          <p:nvPr/>
        </p:nvSpPr>
        <p:spPr bwMode="auto">
          <a:xfrm>
            <a:off x="5966239" y="2988759"/>
            <a:ext cx="184346" cy="246221"/>
          </a:xfrm>
          <a:prstGeom prst="rect">
            <a:avLst/>
          </a:prstGeom>
          <a:noFill/>
        </p:spPr>
        <p:txBody>
          <a:bodyPr wrap="none" lIns="0" tIns="0" rIns="0" bIns="0">
            <a:spAutoFit/>
          </a:bodyPr>
          <a:lstStyle/>
          <a:p>
            <a:pPr>
              <a:defRPr/>
            </a:pPr>
            <a:r>
              <a:rPr lang="en-US" altLang="zh-CN" sz="1600" spc="-150" dirty="0">
                <a:latin typeface="Times New Roman" pitchFamily="18" charset="0"/>
                <a:cs typeface="Times New Roman" pitchFamily="18" charset="0"/>
              </a:rPr>
              <a:t>O</a:t>
            </a:r>
            <a:r>
              <a:rPr lang="en-US" altLang="zh-CN" sz="1600" spc="-150" baseline="-25000" dirty="0">
                <a:latin typeface="Times New Roman" pitchFamily="18" charset="0"/>
                <a:cs typeface="Times New Roman" pitchFamily="18" charset="0"/>
              </a:rPr>
              <a:t>3</a:t>
            </a:r>
            <a:endParaRPr lang="zh-CN" altLang="en-US" sz="1600" spc="-150" baseline="-25000" dirty="0">
              <a:latin typeface="Times New Roman" pitchFamily="18" charset="0"/>
              <a:cs typeface="Times New Roman" pitchFamily="18" charset="0"/>
            </a:endParaRPr>
          </a:p>
        </p:txBody>
      </p:sp>
      <p:sp>
        <p:nvSpPr>
          <p:cNvPr id="13" name="TextBox 12"/>
          <p:cNvSpPr txBox="1"/>
          <p:nvPr/>
        </p:nvSpPr>
        <p:spPr bwMode="auto">
          <a:xfrm>
            <a:off x="7891104" y="3072897"/>
            <a:ext cx="312586" cy="246221"/>
          </a:xfrm>
          <a:prstGeom prst="rect">
            <a:avLst/>
          </a:prstGeom>
          <a:noFill/>
        </p:spPr>
        <p:txBody>
          <a:bodyPr wrap="none" lIns="0" tIns="0" rIns="0" bIns="0">
            <a:spAutoFit/>
          </a:bodyPr>
          <a:lstStyle/>
          <a:p>
            <a:pPr>
              <a:defRPr/>
            </a:pPr>
            <a:r>
              <a:rPr lang="en-US" altLang="zh-CN" sz="1600" spc="-150" dirty="0">
                <a:latin typeface="Times New Roman" pitchFamily="18" charset="0"/>
                <a:cs typeface="Times New Roman" pitchFamily="18" charset="0"/>
              </a:rPr>
              <a:t>NO</a:t>
            </a:r>
            <a:r>
              <a:rPr lang="en-US" altLang="zh-CN" sz="1600" spc="-150" baseline="-25000" dirty="0">
                <a:latin typeface="Times New Roman" pitchFamily="18" charset="0"/>
                <a:cs typeface="Times New Roman" pitchFamily="18" charset="0"/>
              </a:rPr>
              <a:t>2</a:t>
            </a:r>
            <a:endParaRPr lang="zh-CN" altLang="en-US" sz="1600" spc="-150" baseline="-25000" dirty="0">
              <a:latin typeface="Times New Roman" pitchFamily="18" charset="0"/>
              <a:cs typeface="Times New Roman" pitchFamily="18" charset="0"/>
            </a:endParaRPr>
          </a:p>
        </p:txBody>
      </p:sp>
      <p:sp>
        <p:nvSpPr>
          <p:cNvPr id="14" name="TextBox 13"/>
          <p:cNvSpPr txBox="1"/>
          <p:nvPr/>
        </p:nvSpPr>
        <p:spPr bwMode="auto">
          <a:xfrm>
            <a:off x="7956193" y="3476121"/>
            <a:ext cx="230187" cy="246221"/>
          </a:xfrm>
          <a:prstGeom prst="rect">
            <a:avLst/>
          </a:prstGeom>
          <a:noFill/>
        </p:spPr>
        <p:txBody>
          <a:bodyPr lIns="0" tIns="0" rIns="0" bIns="0">
            <a:spAutoFit/>
          </a:bodyPr>
          <a:lstStyle/>
          <a:p>
            <a:pPr>
              <a:defRPr/>
            </a:pPr>
            <a:r>
              <a:rPr lang="en-US" altLang="zh-CN" sz="1600" spc="-150" dirty="0">
                <a:latin typeface="Times New Roman" pitchFamily="18" charset="0"/>
                <a:cs typeface="Times New Roman" pitchFamily="18" charset="0"/>
              </a:rPr>
              <a:t>M</a:t>
            </a:r>
            <a:endParaRPr lang="zh-CN" altLang="en-US" sz="1600" spc="-150" dirty="0">
              <a:latin typeface="Times New Roman" pitchFamily="18" charset="0"/>
              <a:cs typeface="Times New Roman" pitchFamily="18" charset="0"/>
            </a:endParaRPr>
          </a:p>
        </p:txBody>
      </p:sp>
      <p:sp>
        <p:nvSpPr>
          <p:cNvPr id="16" name="TextBox 15"/>
          <p:cNvSpPr txBox="1"/>
          <p:nvPr/>
        </p:nvSpPr>
        <p:spPr bwMode="auto">
          <a:xfrm>
            <a:off x="3553782" y="3125284"/>
            <a:ext cx="184346" cy="246221"/>
          </a:xfrm>
          <a:prstGeom prst="rect">
            <a:avLst/>
          </a:prstGeom>
          <a:noFill/>
        </p:spPr>
        <p:txBody>
          <a:bodyPr wrap="none" lIns="0" tIns="0" rIns="0" bIns="0">
            <a:spAutoFit/>
          </a:bodyPr>
          <a:lstStyle/>
          <a:p>
            <a:pPr>
              <a:defRPr/>
            </a:pPr>
            <a:r>
              <a:rPr lang="en-US" altLang="zh-CN" sz="1600" spc="-150" dirty="0">
                <a:latin typeface="Times New Roman" pitchFamily="18" charset="0"/>
                <a:cs typeface="Times New Roman" pitchFamily="18" charset="0"/>
              </a:rPr>
              <a:t>O</a:t>
            </a:r>
            <a:r>
              <a:rPr lang="en-US" altLang="zh-CN" sz="1600" spc="-150" baseline="-25000" dirty="0">
                <a:latin typeface="Times New Roman" pitchFamily="18" charset="0"/>
                <a:cs typeface="Times New Roman" pitchFamily="18" charset="0"/>
              </a:rPr>
              <a:t>3</a:t>
            </a:r>
            <a:endParaRPr lang="zh-CN" altLang="en-US" spc="-150" baseline="-25000" dirty="0">
              <a:latin typeface="Times New Roman" pitchFamily="18" charset="0"/>
              <a:cs typeface="Times New Roman" pitchFamily="18" charset="0"/>
            </a:endParaRPr>
          </a:p>
        </p:txBody>
      </p:sp>
      <p:sp>
        <p:nvSpPr>
          <p:cNvPr id="17" name="TextBox 16"/>
          <p:cNvSpPr txBox="1"/>
          <p:nvPr/>
        </p:nvSpPr>
        <p:spPr bwMode="auto">
          <a:xfrm>
            <a:off x="3566483" y="2579184"/>
            <a:ext cx="230187" cy="276225"/>
          </a:xfrm>
          <a:prstGeom prst="rect">
            <a:avLst/>
          </a:prstGeom>
          <a:noFill/>
        </p:spPr>
        <p:txBody>
          <a:bodyPr lIns="0" tIns="0" rIns="0" bIns="0">
            <a:spAutoFit/>
          </a:bodyPr>
          <a:lstStyle/>
          <a:p>
            <a:pPr>
              <a:defRPr/>
            </a:pPr>
            <a:r>
              <a:rPr lang="en-US" altLang="zh-CN" i="1" spc="-150" dirty="0">
                <a:latin typeface="Times New Roman" pitchFamily="18" charset="0"/>
                <a:cs typeface="Times New Roman" pitchFamily="18" charset="0"/>
              </a:rPr>
              <a:t>h</a:t>
            </a:r>
            <a:r>
              <a:rPr lang="el-GR" altLang="zh-CN" i="1" spc="-150" dirty="0">
                <a:latin typeface="Times New Roman" panose="02020603050405020304" pitchFamily="18" charset="0"/>
                <a:cs typeface="Times New Roman" panose="02020603050405020304" pitchFamily="18" charset="0"/>
              </a:rPr>
              <a:t>ν</a:t>
            </a:r>
            <a:endParaRPr lang="zh-CN" altLang="en-US" i="1" spc="-150" dirty="0">
              <a:latin typeface="Times New Roman" pitchFamily="18" charset="0"/>
              <a:cs typeface="Times New Roman" pitchFamily="18" charset="0"/>
            </a:endParaRPr>
          </a:p>
        </p:txBody>
      </p:sp>
      <p:sp>
        <p:nvSpPr>
          <p:cNvPr id="18" name="Line 27"/>
          <p:cNvSpPr>
            <a:spLocks noChangeShapeType="1"/>
          </p:cNvSpPr>
          <p:nvPr/>
        </p:nvSpPr>
        <p:spPr bwMode="auto">
          <a:xfrm flipH="1" flipV="1">
            <a:off x="5004455" y="3441195"/>
            <a:ext cx="1919415" cy="0"/>
          </a:xfrm>
          <a:prstGeom prst="line">
            <a:avLst/>
          </a:prstGeom>
          <a:noFill/>
          <a:ln w="25400">
            <a:solidFill>
              <a:schemeClr val="tx1"/>
            </a:solidFill>
            <a:round/>
            <a:headEnd/>
            <a:tailEnd type="stealth" w="lg" len="lg"/>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sp>
        <p:nvSpPr>
          <p:cNvPr id="20" name="Arc 2"/>
          <p:cNvSpPr/>
          <p:nvPr/>
        </p:nvSpPr>
        <p:spPr bwMode="auto">
          <a:xfrm rot="16200000">
            <a:off x="3293880" y="2524414"/>
            <a:ext cx="700087" cy="1387475"/>
          </a:xfrm>
          <a:prstGeom prst="arc">
            <a:avLst>
              <a:gd name="adj1" fmla="val 16200000"/>
              <a:gd name="adj2" fmla="val 5516779"/>
            </a:avLst>
          </a:prstGeom>
          <a:ln w="25400">
            <a:solidFill>
              <a:schemeClr val="tx1"/>
            </a:solidFill>
            <a:headEnd type="stealth" w="lg" len="lg"/>
            <a:tailEnd type="none" w="lg" len="lg"/>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latin typeface="Times New Roman" panose="02020603050405020304" pitchFamily="18" charset="0"/>
              <a:cs typeface="Times New Roman" panose="02020603050405020304" pitchFamily="18" charset="0"/>
            </a:endParaRPr>
          </a:p>
        </p:txBody>
      </p:sp>
      <p:sp>
        <p:nvSpPr>
          <p:cNvPr id="21" name="Arc 47"/>
          <p:cNvSpPr/>
          <p:nvPr/>
        </p:nvSpPr>
        <p:spPr bwMode="auto">
          <a:xfrm rot="5400000">
            <a:off x="3289464" y="2926053"/>
            <a:ext cx="722313" cy="1362075"/>
          </a:xfrm>
          <a:prstGeom prst="arc">
            <a:avLst>
              <a:gd name="adj1" fmla="val 16200000"/>
              <a:gd name="adj2" fmla="val 5500917"/>
            </a:avLst>
          </a:prstGeom>
          <a:ln w="25400">
            <a:solidFill>
              <a:schemeClr val="tx1"/>
            </a:solidFill>
            <a:headEnd type="stealth" w="lg" len="lg"/>
            <a:tailEnd type="none" w="lg" len="lg"/>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latin typeface="Times New Roman" panose="02020603050405020304" pitchFamily="18" charset="0"/>
              <a:cs typeface="Times New Roman" panose="02020603050405020304" pitchFamily="18" charset="0"/>
            </a:endParaRPr>
          </a:p>
        </p:txBody>
      </p:sp>
      <p:sp>
        <p:nvSpPr>
          <p:cNvPr id="22" name="Line 27"/>
          <p:cNvSpPr>
            <a:spLocks noChangeShapeType="1"/>
          </p:cNvSpPr>
          <p:nvPr/>
        </p:nvSpPr>
        <p:spPr bwMode="auto">
          <a:xfrm>
            <a:off x="7683315" y="3391983"/>
            <a:ext cx="753270" cy="0"/>
          </a:xfrm>
          <a:prstGeom prst="line">
            <a:avLst/>
          </a:prstGeom>
          <a:noFill/>
          <a:ln w="25400">
            <a:solidFill>
              <a:schemeClr val="tx1"/>
            </a:solidFill>
            <a:round/>
            <a:headEnd w="lg" len="lg"/>
            <a:tailEnd type="stealth" w="lg" len="lg"/>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sp>
        <p:nvSpPr>
          <p:cNvPr id="23" name="Line 27"/>
          <p:cNvSpPr>
            <a:spLocks noChangeShapeType="1"/>
          </p:cNvSpPr>
          <p:nvPr/>
        </p:nvSpPr>
        <p:spPr bwMode="auto">
          <a:xfrm flipH="1" flipV="1">
            <a:off x="7674585" y="3491995"/>
            <a:ext cx="731218" cy="0"/>
          </a:xfrm>
          <a:prstGeom prst="line">
            <a:avLst/>
          </a:prstGeom>
          <a:noFill/>
          <a:ln w="25400">
            <a:solidFill>
              <a:schemeClr val="tx1"/>
            </a:solidFill>
            <a:round/>
            <a:headEnd/>
            <a:tailEnd type="stealth" w="lg" len="lg"/>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sp>
        <p:nvSpPr>
          <p:cNvPr id="24" name="Rectangle 81"/>
          <p:cNvSpPr/>
          <p:nvPr/>
        </p:nvSpPr>
        <p:spPr bwMode="auto">
          <a:xfrm>
            <a:off x="5955323" y="3479296"/>
            <a:ext cx="347662" cy="246221"/>
          </a:xfrm>
          <a:prstGeom prst="rect">
            <a:avLst/>
          </a:prstGeom>
        </p:spPr>
        <p:txBody>
          <a:bodyPr lIns="0" tIns="0" rIns="0" bIns="0">
            <a:spAutoFit/>
          </a:bodyPr>
          <a:lstStyle/>
          <a:p>
            <a:pPr>
              <a:defRPr/>
            </a:pPr>
            <a:r>
              <a:rPr lang="en-US" altLang="zh-CN" sz="1600" spc="-150" dirty="0">
                <a:latin typeface="Times New Roman" pitchFamily="18" charset="0"/>
                <a:cs typeface="Times New Roman" pitchFamily="18" charset="0"/>
              </a:rPr>
              <a:t>NO </a:t>
            </a:r>
            <a:endParaRPr lang="zh-CN" altLang="en-US" sz="1600" spc="-150" dirty="0">
              <a:latin typeface="Times New Roman" panose="02020603050405020304" pitchFamily="18" charset="0"/>
              <a:cs typeface="Times New Roman" panose="02020603050405020304" pitchFamily="18" charset="0"/>
            </a:endParaRPr>
          </a:p>
        </p:txBody>
      </p:sp>
      <p:sp>
        <p:nvSpPr>
          <p:cNvPr id="26" name="TextBox 25"/>
          <p:cNvSpPr txBox="1"/>
          <p:nvPr/>
        </p:nvSpPr>
        <p:spPr>
          <a:xfrm>
            <a:off x="8817585" y="2350555"/>
            <a:ext cx="1339734" cy="400110"/>
          </a:xfrm>
          <a:prstGeom prst="rect">
            <a:avLst/>
          </a:prstGeom>
          <a:noFill/>
        </p:spPr>
        <p:txBody>
          <a:bodyPr wrap="square" rtlCol="0">
            <a:spAutoFit/>
          </a:bodyPr>
          <a:lstStyle/>
          <a:p>
            <a:pPr algn="ctr"/>
            <a:r>
              <a:rPr lang="en-US" altLang="zh-CN" sz="2000" dirty="0">
                <a:latin typeface="Times New Roman" panose="02020603050405020304" pitchFamily="18" charset="0"/>
                <a:cs typeface="Times New Roman" panose="02020603050405020304" pitchFamily="18" charset="0"/>
              </a:rPr>
              <a:t>Nighttime</a:t>
            </a:r>
            <a:endParaRPr lang="zh-CN" altLang="en-US" sz="2000" dirty="0">
              <a:latin typeface="Times New Roman" panose="02020603050405020304" pitchFamily="18" charset="0"/>
              <a:cs typeface="Times New Roman" panose="02020603050405020304" pitchFamily="18" charset="0"/>
            </a:endParaRPr>
          </a:p>
        </p:txBody>
      </p:sp>
      <p:sp>
        <p:nvSpPr>
          <p:cNvPr id="27" name="TextBox 26"/>
          <p:cNvSpPr txBox="1"/>
          <p:nvPr/>
        </p:nvSpPr>
        <p:spPr bwMode="auto">
          <a:xfrm>
            <a:off x="8450685" y="3214182"/>
            <a:ext cx="747900" cy="369332"/>
          </a:xfrm>
          <a:prstGeom prst="rect">
            <a:avLst/>
          </a:prstGeom>
          <a:solidFill>
            <a:srgbClr val="FFFF00"/>
          </a:solidFill>
          <a:ln>
            <a:solidFill>
              <a:srgbClr val="FF0000"/>
            </a:solidFill>
          </a:ln>
        </p:spPr>
        <p:txBody>
          <a:bodyPr wrap="square" lIns="0" tIns="0" rIns="0" bIns="0">
            <a:spAutoFit/>
          </a:bodyPr>
          <a:lstStyle/>
          <a:p>
            <a:pPr>
              <a:defRPr/>
            </a:pPr>
            <a:r>
              <a:rPr lang="en-US" altLang="zh-CN" sz="2400" i="1" spc="-150" dirty="0">
                <a:solidFill>
                  <a:srgbClr val="FF0000"/>
                </a:solidFill>
                <a:latin typeface="Times New Roman" pitchFamily="18" charset="0"/>
                <a:cs typeface="Times New Roman" pitchFamily="18" charset="0"/>
              </a:rPr>
              <a:t> N</a:t>
            </a:r>
            <a:r>
              <a:rPr lang="en-US" altLang="zh-CN" sz="2400" i="1" spc="-150" baseline="-25000" dirty="0">
                <a:solidFill>
                  <a:srgbClr val="FF0000"/>
                </a:solidFill>
                <a:latin typeface="Times New Roman" pitchFamily="18" charset="0"/>
                <a:cs typeface="Times New Roman" pitchFamily="18" charset="0"/>
              </a:rPr>
              <a:t>2</a:t>
            </a:r>
            <a:r>
              <a:rPr lang="en-US" altLang="zh-CN" sz="2400" i="1" spc="-150" dirty="0">
                <a:solidFill>
                  <a:srgbClr val="FF0000"/>
                </a:solidFill>
                <a:latin typeface="Times New Roman" pitchFamily="18" charset="0"/>
                <a:cs typeface="Times New Roman" pitchFamily="18" charset="0"/>
              </a:rPr>
              <a:t>O</a:t>
            </a:r>
            <a:r>
              <a:rPr lang="en-US" altLang="zh-CN" sz="2400" i="1" spc="-150" baseline="-25000" dirty="0">
                <a:solidFill>
                  <a:srgbClr val="FF0000"/>
                </a:solidFill>
                <a:latin typeface="Times New Roman" pitchFamily="18" charset="0"/>
                <a:cs typeface="Times New Roman" pitchFamily="18" charset="0"/>
              </a:rPr>
              <a:t>5 </a:t>
            </a:r>
            <a:endParaRPr lang="zh-CN" altLang="en-US" sz="2400" i="1" spc="-150" baseline="-25000" dirty="0">
              <a:solidFill>
                <a:srgbClr val="FF0000"/>
              </a:solidFill>
              <a:latin typeface="Times New Roman" pitchFamily="18" charset="0"/>
              <a:cs typeface="Times New Roman" pitchFamily="18" charset="0"/>
            </a:endParaRPr>
          </a:p>
        </p:txBody>
      </p:sp>
      <p:sp>
        <p:nvSpPr>
          <p:cNvPr id="28" name="Line 27"/>
          <p:cNvSpPr>
            <a:spLocks noChangeShapeType="1"/>
          </p:cNvSpPr>
          <p:nvPr/>
        </p:nvSpPr>
        <p:spPr bwMode="auto">
          <a:xfrm flipH="1">
            <a:off x="8817585" y="3671383"/>
            <a:ext cx="0" cy="662643"/>
          </a:xfrm>
          <a:prstGeom prst="line">
            <a:avLst/>
          </a:prstGeom>
          <a:noFill/>
          <a:ln w="25400">
            <a:solidFill>
              <a:schemeClr val="tx1"/>
            </a:solidFill>
            <a:prstDash val="solid"/>
            <a:round/>
            <a:headEnd w="lg" len="lg"/>
            <a:tailEnd type="stealth" w="lg" len="lg"/>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sp>
        <p:nvSpPr>
          <p:cNvPr id="30" name="TextBox 29"/>
          <p:cNvSpPr txBox="1"/>
          <p:nvPr/>
        </p:nvSpPr>
        <p:spPr bwMode="auto">
          <a:xfrm>
            <a:off x="10036784" y="5604184"/>
            <a:ext cx="528399" cy="307777"/>
          </a:xfrm>
          <a:prstGeom prst="rect">
            <a:avLst/>
          </a:prstGeom>
          <a:noFill/>
        </p:spPr>
        <p:txBody>
          <a:bodyPr wrap="square" lIns="0" tIns="0" rIns="0" bIns="0">
            <a:spAutoFit/>
          </a:bodyPr>
          <a:lstStyle/>
          <a:p>
            <a:pPr algn="ctr">
              <a:defRPr/>
            </a:pPr>
            <a:r>
              <a:rPr lang="en-US" altLang="zh-CN" sz="2000" i="1" spc="-150" dirty="0">
                <a:solidFill>
                  <a:srgbClr val="FF0000"/>
                </a:solidFill>
                <a:latin typeface="Times New Roman" panose="02020603050405020304" pitchFamily="18" charset="0"/>
                <a:cs typeface="Times New Roman" panose="02020603050405020304" pitchFamily="18" charset="0"/>
              </a:rPr>
              <a:t>Cl</a:t>
            </a:r>
            <a:r>
              <a:rPr lang="en-US" altLang="zh-CN" i="1" spc="-150" dirty="0">
                <a:solidFill>
                  <a:srgbClr val="FF0000"/>
                </a:solidFill>
                <a:latin typeface="Times New Roman" panose="02020603050405020304" pitchFamily="18" charset="0"/>
                <a:cs typeface="Times New Roman" panose="02020603050405020304" pitchFamily="18" charset="0"/>
              </a:rPr>
              <a:t>•</a:t>
            </a:r>
          </a:p>
        </p:txBody>
      </p:sp>
      <p:sp>
        <p:nvSpPr>
          <p:cNvPr id="31" name="TextBox 30"/>
          <p:cNvSpPr txBox="1"/>
          <p:nvPr/>
        </p:nvSpPr>
        <p:spPr bwMode="auto">
          <a:xfrm>
            <a:off x="8532363" y="5520913"/>
            <a:ext cx="529092" cy="430887"/>
          </a:xfrm>
          <a:prstGeom prst="rect">
            <a:avLst/>
          </a:prstGeom>
          <a:noFill/>
          <a:ln>
            <a:solidFill>
              <a:srgbClr val="FF0000"/>
            </a:solidFill>
          </a:ln>
        </p:spPr>
        <p:txBody>
          <a:bodyPr wrap="square" lIns="0" tIns="0" rIns="0" bIns="0">
            <a:spAutoFit/>
          </a:bodyPr>
          <a:lstStyle/>
          <a:p>
            <a:pPr algn="ctr">
              <a:defRPr/>
            </a:pPr>
            <a:r>
              <a:rPr lang="en-US" altLang="zh-CN" sz="2400" i="1" spc="-150" dirty="0">
                <a:solidFill>
                  <a:srgbClr val="FF0000"/>
                </a:solidFill>
                <a:latin typeface="Times New Roman" panose="02020603050405020304" pitchFamily="18" charset="0"/>
                <a:cs typeface="Times New Roman" panose="02020603050405020304" pitchFamily="18" charset="0"/>
              </a:rPr>
              <a:t>O</a:t>
            </a:r>
            <a:r>
              <a:rPr lang="en-US" altLang="zh-CN" sz="2400" i="1" spc="-150" baseline="-25000" dirty="0">
                <a:solidFill>
                  <a:srgbClr val="FF0000"/>
                </a:solidFill>
                <a:latin typeface="Times New Roman" panose="02020603050405020304" pitchFamily="18" charset="0"/>
                <a:cs typeface="Times New Roman" panose="02020603050405020304" pitchFamily="18" charset="0"/>
              </a:rPr>
              <a:t>3</a:t>
            </a:r>
            <a:r>
              <a:rPr lang="en-US" altLang="zh-CN" sz="2800" spc="-150" baseline="-25000" dirty="0">
                <a:solidFill>
                  <a:srgbClr val="FF0000"/>
                </a:solidFill>
                <a:latin typeface="Times New Roman" panose="02020603050405020304" pitchFamily="18" charset="0"/>
                <a:cs typeface="Times New Roman" panose="02020603050405020304" pitchFamily="18" charset="0"/>
              </a:rPr>
              <a:t> </a:t>
            </a:r>
            <a:r>
              <a:rPr lang="en-US" altLang="zh-CN" sz="2800" spc="-150" dirty="0">
                <a:solidFill>
                  <a:srgbClr val="FF0000"/>
                </a:solidFill>
                <a:latin typeface="Times New Roman" panose="02020603050405020304" pitchFamily="18" charset="0"/>
                <a:cs typeface="Times New Roman" panose="02020603050405020304" pitchFamily="18" charset="0"/>
              </a:rPr>
              <a:t> </a:t>
            </a:r>
            <a:endParaRPr lang="zh-CN" altLang="en-US" sz="2800" spc="-150" baseline="-25000" dirty="0">
              <a:solidFill>
                <a:srgbClr val="FF0000"/>
              </a:solidFill>
              <a:latin typeface="Times New Roman" panose="02020603050405020304" pitchFamily="18" charset="0"/>
              <a:cs typeface="Times New Roman" panose="02020603050405020304" pitchFamily="18" charset="0"/>
            </a:endParaRPr>
          </a:p>
        </p:txBody>
      </p:sp>
      <p:sp>
        <p:nvSpPr>
          <p:cNvPr id="32" name="Line 27"/>
          <p:cNvSpPr>
            <a:spLocks noChangeShapeType="1"/>
          </p:cNvSpPr>
          <p:nvPr/>
        </p:nvSpPr>
        <p:spPr bwMode="auto">
          <a:xfrm rot="5400000">
            <a:off x="10010167" y="5233482"/>
            <a:ext cx="533400" cy="0"/>
          </a:xfrm>
          <a:prstGeom prst="line">
            <a:avLst/>
          </a:prstGeom>
          <a:noFill/>
          <a:ln w="25400">
            <a:solidFill>
              <a:schemeClr val="tx1"/>
            </a:solidFill>
            <a:round/>
            <a:headEnd w="lg" len="lg"/>
            <a:tailEnd type="stealth" w="lg" len="lg"/>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sp>
        <p:nvSpPr>
          <p:cNvPr id="33" name="Line 27"/>
          <p:cNvSpPr>
            <a:spLocks noChangeShapeType="1"/>
          </p:cNvSpPr>
          <p:nvPr/>
        </p:nvSpPr>
        <p:spPr bwMode="auto">
          <a:xfrm rot="5400000" flipH="1">
            <a:off x="9541485" y="5309682"/>
            <a:ext cx="0" cy="838200"/>
          </a:xfrm>
          <a:prstGeom prst="line">
            <a:avLst/>
          </a:prstGeom>
          <a:noFill/>
          <a:ln w="25400">
            <a:solidFill>
              <a:schemeClr val="tx1"/>
            </a:solidFill>
            <a:prstDash val="solid"/>
            <a:round/>
            <a:headEnd w="lg" len="lg"/>
            <a:tailEnd type="stealth" w="lg" len="lg"/>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sp>
        <p:nvSpPr>
          <p:cNvPr id="34" name="Rectangle 19"/>
          <p:cNvSpPr/>
          <p:nvPr/>
        </p:nvSpPr>
        <p:spPr bwMode="auto">
          <a:xfrm>
            <a:off x="9198586" y="5370563"/>
            <a:ext cx="838200" cy="338554"/>
          </a:xfrm>
          <a:prstGeom prst="rect">
            <a:avLst/>
          </a:prstGeom>
        </p:spPr>
        <p:txBody>
          <a:bodyPr wrap="square">
            <a:spAutoFit/>
          </a:bodyPr>
          <a:lstStyle/>
          <a:p>
            <a:pPr>
              <a:defRPr/>
            </a:pPr>
            <a:r>
              <a:rPr lang="en-US" altLang="zh-CN" sz="1600" spc="-150" dirty="0">
                <a:latin typeface="Times New Roman" pitchFamily="18" charset="0"/>
                <a:cs typeface="Times New Roman" pitchFamily="18" charset="0"/>
              </a:rPr>
              <a:t>Oxidation</a:t>
            </a:r>
            <a:endParaRPr lang="zh-CN" altLang="en-US" sz="1600" spc="-150" dirty="0">
              <a:latin typeface="Times New Roman" panose="02020603050405020304" pitchFamily="18" charset="0"/>
              <a:cs typeface="Times New Roman" panose="02020603050405020304" pitchFamily="18" charset="0"/>
            </a:endParaRPr>
          </a:p>
        </p:txBody>
      </p:sp>
      <p:sp>
        <p:nvSpPr>
          <p:cNvPr id="35" name="Rectangle 19"/>
          <p:cNvSpPr/>
          <p:nvPr/>
        </p:nvSpPr>
        <p:spPr bwMode="auto">
          <a:xfrm>
            <a:off x="9295662" y="5736031"/>
            <a:ext cx="838200" cy="338554"/>
          </a:xfrm>
          <a:prstGeom prst="rect">
            <a:avLst/>
          </a:prstGeom>
        </p:spPr>
        <p:txBody>
          <a:bodyPr wrap="square">
            <a:spAutoFit/>
          </a:bodyPr>
          <a:lstStyle/>
          <a:p>
            <a:pPr>
              <a:defRPr/>
            </a:pPr>
            <a:r>
              <a:rPr lang="en-US" altLang="zh-CN" sz="1600" spc="-150" dirty="0">
                <a:latin typeface="Times New Roman" pitchFamily="18" charset="0"/>
                <a:cs typeface="Times New Roman" pitchFamily="18" charset="0"/>
              </a:rPr>
              <a:t>VOCs</a:t>
            </a:r>
            <a:endParaRPr lang="zh-CN" altLang="en-US" sz="1600" spc="-150" dirty="0">
              <a:latin typeface="Times New Roman" panose="02020603050405020304" pitchFamily="18" charset="0"/>
              <a:cs typeface="Times New Roman" panose="02020603050405020304" pitchFamily="18" charset="0"/>
            </a:endParaRPr>
          </a:p>
        </p:txBody>
      </p:sp>
      <p:sp>
        <p:nvSpPr>
          <p:cNvPr id="36" name="Arc 48"/>
          <p:cNvSpPr/>
          <p:nvPr/>
        </p:nvSpPr>
        <p:spPr bwMode="auto">
          <a:xfrm rot="14859849" flipH="1" flipV="1">
            <a:off x="3096156" y="2046736"/>
            <a:ext cx="828000" cy="828000"/>
          </a:xfrm>
          <a:prstGeom prst="arc">
            <a:avLst>
              <a:gd name="adj1" fmla="val 137517"/>
              <a:gd name="adj2" fmla="val 6762599"/>
            </a:avLst>
          </a:prstGeom>
          <a:ln w="25400">
            <a:solidFill>
              <a:schemeClr val="tx1"/>
            </a:solidFill>
            <a:prstDash val="solid"/>
            <a:headEnd type="none" w="med" len="lg"/>
            <a:tailEnd type="stealth" w="lg" len="lg"/>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latin typeface="Times New Roman" panose="02020603050405020304" pitchFamily="18" charset="0"/>
              <a:cs typeface="Times New Roman" panose="02020603050405020304" pitchFamily="18" charset="0"/>
            </a:endParaRPr>
          </a:p>
        </p:txBody>
      </p:sp>
      <p:sp>
        <p:nvSpPr>
          <p:cNvPr id="37" name="TextBox 36"/>
          <p:cNvSpPr txBox="1"/>
          <p:nvPr/>
        </p:nvSpPr>
        <p:spPr>
          <a:xfrm>
            <a:off x="1172312" y="2327233"/>
            <a:ext cx="1132897" cy="400110"/>
          </a:xfrm>
          <a:prstGeom prst="rect">
            <a:avLst/>
          </a:prstGeom>
          <a:noFill/>
        </p:spPr>
        <p:txBody>
          <a:bodyPr wrap="square" rtlCol="0">
            <a:spAutoFit/>
          </a:bodyPr>
          <a:lstStyle/>
          <a:p>
            <a:r>
              <a:rPr lang="en-US" altLang="zh-CN" sz="2000" dirty="0">
                <a:latin typeface="Times New Roman" panose="02020603050405020304" pitchFamily="18" charset="0"/>
                <a:cs typeface="Times New Roman" panose="02020603050405020304" pitchFamily="18" charset="0"/>
              </a:rPr>
              <a:t>Daytime</a:t>
            </a:r>
            <a:endParaRPr lang="zh-CN" altLang="en-US" sz="2000" dirty="0">
              <a:latin typeface="Times New Roman" panose="02020603050405020304" pitchFamily="18" charset="0"/>
              <a:cs typeface="Times New Roman" panose="02020603050405020304" pitchFamily="18" charset="0"/>
            </a:endParaRPr>
          </a:p>
        </p:txBody>
      </p:sp>
      <p:sp>
        <p:nvSpPr>
          <p:cNvPr id="38" name="Sun 28"/>
          <p:cNvSpPr/>
          <p:nvPr/>
        </p:nvSpPr>
        <p:spPr>
          <a:xfrm>
            <a:off x="544933" y="2220932"/>
            <a:ext cx="549275" cy="549275"/>
          </a:xfrm>
          <a:prstGeom prst="sun">
            <a:avLst/>
          </a:prstGeom>
          <a:solidFill>
            <a:srgbClr val="FFC000"/>
          </a:solidFill>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Times New Roman" panose="02020603050405020304" pitchFamily="18" charset="0"/>
              <a:cs typeface="Times New Roman" panose="02020603050405020304" pitchFamily="18" charset="0"/>
            </a:endParaRPr>
          </a:p>
        </p:txBody>
      </p:sp>
      <p:pic>
        <p:nvPicPr>
          <p:cNvPr id="40" name="Picture 2" descr="F:\Related works\ECF Science\scale.g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8940" t="30094" r="48578" b="53211"/>
          <a:stretch/>
        </p:blipFill>
        <p:spPr bwMode="auto">
          <a:xfrm>
            <a:off x="8512785" y="4357182"/>
            <a:ext cx="576000" cy="53430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bwMode="auto">
          <a:xfrm>
            <a:off x="9891737" y="4448548"/>
            <a:ext cx="917486" cy="442035"/>
          </a:xfrm>
          <a:prstGeom prst="rect">
            <a:avLst/>
          </a:prstGeom>
          <a:solidFill>
            <a:srgbClr val="FFFF00"/>
          </a:solidFill>
          <a:ln w="19050">
            <a:solidFill>
              <a:srgbClr val="FF0000"/>
            </a:solidFill>
          </a:ln>
        </p:spPr>
        <p:txBody>
          <a:bodyPr wrap="none" lIns="36000" tIns="36000" rIns="36000" bIns="36000">
            <a:spAutoFit/>
          </a:bodyPr>
          <a:lstStyle/>
          <a:p>
            <a:pPr>
              <a:defRPr/>
            </a:pPr>
            <a:r>
              <a:rPr lang="en-US" altLang="zh-CN" sz="2400" i="1" spc="-150" dirty="0">
                <a:solidFill>
                  <a:srgbClr val="FF0000"/>
                </a:solidFill>
                <a:latin typeface="Times New Roman" pitchFamily="18" charset="0"/>
                <a:cs typeface="Times New Roman" pitchFamily="18" charset="0"/>
              </a:rPr>
              <a:t> ClNO</a:t>
            </a:r>
            <a:r>
              <a:rPr lang="en-US" altLang="zh-CN" sz="2400" i="1" spc="-150" baseline="-25000" dirty="0">
                <a:solidFill>
                  <a:srgbClr val="FF0000"/>
                </a:solidFill>
                <a:latin typeface="Times New Roman" pitchFamily="18" charset="0"/>
                <a:cs typeface="Times New Roman" pitchFamily="18" charset="0"/>
              </a:rPr>
              <a:t>2 </a:t>
            </a:r>
            <a:endParaRPr lang="zh-CN" altLang="en-US" sz="2400" i="1" spc="-150" baseline="30000" dirty="0">
              <a:solidFill>
                <a:srgbClr val="FF0000"/>
              </a:solidFill>
              <a:latin typeface="Times New Roman" pitchFamily="18" charset="0"/>
              <a:cs typeface="Times New Roman" pitchFamily="18" charset="0"/>
            </a:endParaRPr>
          </a:p>
        </p:txBody>
      </p:sp>
      <p:sp>
        <p:nvSpPr>
          <p:cNvPr id="43" name="Rectangle 19"/>
          <p:cNvSpPr/>
          <p:nvPr/>
        </p:nvSpPr>
        <p:spPr bwMode="auto">
          <a:xfrm>
            <a:off x="9361424" y="4292095"/>
            <a:ext cx="490537" cy="338554"/>
          </a:xfrm>
          <a:prstGeom prst="rect">
            <a:avLst/>
          </a:prstGeom>
        </p:spPr>
        <p:txBody>
          <a:bodyPr wrap="square">
            <a:spAutoFit/>
          </a:bodyPr>
          <a:lstStyle/>
          <a:p>
            <a:pPr>
              <a:defRPr/>
            </a:pPr>
            <a:r>
              <a:rPr lang="en-US" altLang="zh-CN" sz="1600" spc="-150" dirty="0">
                <a:latin typeface="Times New Roman" pitchFamily="18" charset="0"/>
                <a:cs typeface="Times New Roman" pitchFamily="18" charset="0"/>
              </a:rPr>
              <a:t>Cl</a:t>
            </a:r>
            <a:r>
              <a:rPr lang="en-US" altLang="zh-CN" sz="1600" spc="-150" baseline="30000" dirty="0">
                <a:latin typeface="Times New Roman" pitchFamily="18" charset="0"/>
                <a:cs typeface="Times New Roman" pitchFamily="18" charset="0"/>
              </a:rPr>
              <a:t>-</a:t>
            </a:r>
            <a:endParaRPr lang="zh-CN" altLang="en-US" sz="1600" spc="-150" dirty="0">
              <a:latin typeface="Times New Roman" panose="02020603050405020304" pitchFamily="18" charset="0"/>
              <a:cs typeface="Times New Roman" panose="02020603050405020304" pitchFamily="18" charset="0"/>
            </a:endParaRPr>
          </a:p>
        </p:txBody>
      </p:sp>
      <p:sp>
        <p:nvSpPr>
          <p:cNvPr id="44" name="Line 27"/>
          <p:cNvSpPr>
            <a:spLocks noChangeShapeType="1"/>
          </p:cNvSpPr>
          <p:nvPr/>
        </p:nvSpPr>
        <p:spPr bwMode="auto">
          <a:xfrm>
            <a:off x="9285223" y="4661982"/>
            <a:ext cx="566972" cy="0"/>
          </a:xfrm>
          <a:prstGeom prst="line">
            <a:avLst/>
          </a:prstGeom>
          <a:noFill/>
          <a:ln w="25400">
            <a:solidFill>
              <a:schemeClr val="tx1"/>
            </a:solidFill>
            <a:prstDash val="solid"/>
            <a:round/>
            <a:headEnd w="lg" len="lg"/>
            <a:tailEnd type="stealth" w="lg" len="lg"/>
          </a:ln>
          <a:extLst>
            <a:ext uri="{909E8E84-426E-40DD-AFC4-6F175D3DCCD1}">
              <a14:hiddenFill xmlns:a14="http://schemas.microsoft.com/office/drawing/2010/main">
                <a:noFill/>
              </a14:hiddenFill>
            </a:ext>
          </a:extLst>
        </p:spPr>
        <p:txBody>
          <a:bodyPr/>
          <a:lstStyle/>
          <a:p>
            <a:pPr>
              <a:defRPr/>
            </a:pPr>
            <a:endParaRPr lang="zh-CN" altLang="en-US" spc="-150">
              <a:solidFill>
                <a:srgbClr val="0000FF"/>
              </a:solidFill>
              <a:latin typeface="Times New Roman" panose="02020603050405020304" pitchFamily="18" charset="0"/>
              <a:cs typeface="Times New Roman" panose="02020603050405020304" pitchFamily="18" charset="0"/>
            </a:endParaRPr>
          </a:p>
        </p:txBody>
      </p:sp>
      <p:sp>
        <p:nvSpPr>
          <p:cNvPr id="69" name="TextBox 68"/>
          <p:cNvSpPr txBox="1"/>
          <p:nvPr/>
        </p:nvSpPr>
        <p:spPr bwMode="auto">
          <a:xfrm>
            <a:off x="2769230" y="2003043"/>
            <a:ext cx="529092" cy="430887"/>
          </a:xfrm>
          <a:prstGeom prst="rect">
            <a:avLst/>
          </a:prstGeom>
          <a:noFill/>
          <a:ln>
            <a:solidFill>
              <a:srgbClr val="FF0000"/>
            </a:solidFill>
          </a:ln>
        </p:spPr>
        <p:txBody>
          <a:bodyPr wrap="square" lIns="0" tIns="0" rIns="0" bIns="0">
            <a:spAutoFit/>
          </a:bodyPr>
          <a:lstStyle/>
          <a:p>
            <a:pPr algn="ctr">
              <a:defRPr/>
            </a:pPr>
            <a:r>
              <a:rPr lang="en-US" altLang="zh-CN" sz="2400" i="1" spc="-150" dirty="0">
                <a:solidFill>
                  <a:srgbClr val="FF0000"/>
                </a:solidFill>
                <a:latin typeface="Times New Roman" panose="02020603050405020304" pitchFamily="18" charset="0"/>
                <a:cs typeface="Times New Roman" panose="02020603050405020304" pitchFamily="18" charset="0"/>
              </a:rPr>
              <a:t>O</a:t>
            </a:r>
            <a:r>
              <a:rPr lang="en-US" altLang="zh-CN" sz="2400" i="1" spc="-150" baseline="-25000" dirty="0">
                <a:solidFill>
                  <a:srgbClr val="FF0000"/>
                </a:solidFill>
                <a:latin typeface="Times New Roman" panose="02020603050405020304" pitchFamily="18" charset="0"/>
                <a:cs typeface="Times New Roman" panose="02020603050405020304" pitchFamily="18" charset="0"/>
              </a:rPr>
              <a:t>3</a:t>
            </a:r>
            <a:r>
              <a:rPr lang="en-US" altLang="zh-CN" sz="2800" spc="-150" baseline="-25000" dirty="0">
                <a:solidFill>
                  <a:srgbClr val="FF0000"/>
                </a:solidFill>
                <a:latin typeface="Times New Roman" panose="02020603050405020304" pitchFamily="18" charset="0"/>
                <a:cs typeface="Times New Roman" panose="02020603050405020304" pitchFamily="18" charset="0"/>
              </a:rPr>
              <a:t> </a:t>
            </a:r>
            <a:r>
              <a:rPr lang="en-US" altLang="zh-CN" sz="2800" spc="-150" dirty="0">
                <a:solidFill>
                  <a:srgbClr val="FF0000"/>
                </a:solidFill>
                <a:latin typeface="Times New Roman" panose="02020603050405020304" pitchFamily="18" charset="0"/>
                <a:cs typeface="Times New Roman" panose="02020603050405020304" pitchFamily="18" charset="0"/>
              </a:rPr>
              <a:t> </a:t>
            </a:r>
            <a:endParaRPr lang="zh-CN" altLang="en-US" sz="2800" spc="-150" baseline="-25000" dirty="0">
              <a:solidFill>
                <a:srgbClr val="FF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stretch>
            <a:fillRect/>
          </a:stretch>
        </p:blipFill>
        <p:spPr>
          <a:xfrm flipH="1">
            <a:off x="10157319" y="2274778"/>
            <a:ext cx="571500" cy="571500"/>
          </a:xfrm>
          <a:prstGeom prst="rect">
            <a:avLst/>
          </a:prstGeom>
        </p:spPr>
      </p:pic>
    </p:spTree>
    <p:extLst>
      <p:ext uri="{BB962C8B-B14F-4D97-AF65-F5344CB8AC3E}">
        <p14:creationId xmlns:p14="http://schemas.microsoft.com/office/powerpoint/2010/main" val="1140666927"/>
      </p:ext>
    </p:extLst>
  </p:cSld>
  <p:clrMapOvr>
    <a:masterClrMapping/>
  </p:clrMapOvr>
  <p:timing>
    <p:tnLst>
      <p:par>
        <p:cTn id="1" dur="indefinite" restart="never" nodeType="tmRoot"/>
      </p:par>
    </p:tnLst>
  </p:timing>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ACC63D00-1EE0-4159-BF5A-6FF02000B7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TM03457444[[fn=Basis]]</Template>
  <TotalTime>11370</TotalTime>
  <Words>4365</Words>
  <Application>Microsoft Macintosh PowerPoint</Application>
  <PresentationFormat>Widescreen</PresentationFormat>
  <Paragraphs>864</Paragraphs>
  <Slides>40</Slides>
  <Notes>16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40</vt:i4>
      </vt:variant>
    </vt:vector>
  </HeadingPairs>
  <TitlesOfParts>
    <vt:vector size="52" baseType="lpstr">
      <vt:lpstr>Calibri</vt:lpstr>
      <vt:lpstr>Cambria Math</vt:lpstr>
      <vt:lpstr>Corbel</vt:lpstr>
      <vt:lpstr>Roboto</vt:lpstr>
      <vt:lpstr>Tahoma</vt:lpstr>
      <vt:lpstr>Times</vt:lpstr>
      <vt:lpstr>Times New Roman</vt:lpstr>
      <vt:lpstr>UbuntuBold</vt:lpstr>
      <vt:lpstr>Wingdings</vt:lpstr>
      <vt:lpstr>宋体</vt:lpstr>
      <vt:lpstr>Arial</vt:lpstr>
      <vt:lpstr>Basis</vt:lpstr>
      <vt:lpstr>Combined Impacts of Nitrous Acid and Nitryl Chloride on Lower Tropospheric Ozone:   New Module Development in WRF-Chem and Application to China</vt:lpstr>
      <vt:lpstr>Outline</vt:lpstr>
      <vt:lpstr>Introduction: HONO and N2O5/ClNO2 processes</vt:lpstr>
      <vt:lpstr>PowerPoint Presentation</vt:lpstr>
      <vt:lpstr>PowerPoint Presentation</vt:lpstr>
      <vt:lpstr>PowerPoint Presentation</vt:lpstr>
      <vt:lpstr>PowerPoint Presentation</vt:lpstr>
      <vt:lpstr>Introduction: HONO and N2O5/ClNO2 processes</vt:lpstr>
      <vt:lpstr>PowerPoint Presentation</vt:lpstr>
      <vt:lpstr>PowerPoint Presentation</vt:lpstr>
      <vt:lpstr>PowerPoint Presentation</vt:lpstr>
      <vt:lpstr>Closer look at the HONO and N2O5/ClNO2 processes</vt:lpstr>
      <vt:lpstr>PowerPoint Presentation</vt:lpstr>
      <vt:lpstr>PowerPoint Presentation</vt:lpstr>
      <vt:lpstr>Reactive Nitrogen Oxides Mechanism (CBMZ_ReNOM)</vt:lpstr>
      <vt:lpstr>PowerPoint Presentation</vt:lpstr>
      <vt:lpstr>PowerPoint Presentation</vt:lpstr>
      <vt:lpstr>Simulation cases</vt:lpstr>
      <vt:lpstr>PowerPoint Presentation</vt:lpstr>
      <vt:lpstr>PowerPoint Presentation</vt:lpstr>
      <vt:lpstr>PowerPoint Presentation</vt:lpstr>
      <vt:lpstr>Overall, the module offers satisfactory simulations of HONO, N2O5, and ClNO2 over Asia (compared with the observations in China, Taiwan, Korea, and Japan)</vt:lpstr>
      <vt:lpstr>Impacts on Ozone</vt:lpstr>
      <vt:lpstr>Improvements in O3 prediction: Statistics</vt:lpstr>
      <vt:lpstr>Summary</vt:lpstr>
      <vt:lpstr> What’s Next…</vt:lpstr>
      <vt:lpstr>Acknowledgement</vt:lpstr>
      <vt:lpstr>PowerPoint Presentation</vt:lpstr>
      <vt:lpstr>APPENDIX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HONO and ClNO2 simulation from revised WRF-Chem</vt:lpstr>
      <vt:lpstr>Impacts on ozone</vt:lpstr>
      <vt:lpstr>Implications for ozone control strategy</vt:lpstr>
    </vt:vector>
  </TitlesOfParts>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Qinyi LI</dc:creator>
  <cp:lastModifiedBy>ZHANG, Alex [Student]</cp:lastModifiedBy>
  <cp:revision>448</cp:revision>
  <dcterms:created xsi:type="dcterms:W3CDTF">2017-03-08T17:00:28Z</dcterms:created>
  <dcterms:modified xsi:type="dcterms:W3CDTF">2017-06-15T13:49:51Z</dcterms:modified>
</cp:coreProperties>
</file>